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.xml" ContentType="application/vnd.openxmlformats-officedocument.presentationml.notesSlide+xml"/>
  <Override PartName="/ppt/tags/tag8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6" r:id="rId2"/>
  </p:sldMasterIdLst>
  <p:notesMasterIdLst>
    <p:notesMasterId r:id="rId24"/>
  </p:notesMasterIdLst>
  <p:handoutMasterIdLst>
    <p:handoutMasterId r:id="rId25"/>
  </p:handoutMasterIdLst>
  <p:sldIdLst>
    <p:sldId id="4271" r:id="rId3"/>
    <p:sldId id="4252" r:id="rId4"/>
    <p:sldId id="4244" r:id="rId5"/>
    <p:sldId id="4254" r:id="rId6"/>
    <p:sldId id="4279" r:id="rId7"/>
    <p:sldId id="4280" r:id="rId8"/>
    <p:sldId id="4283" r:id="rId9"/>
    <p:sldId id="4245" r:id="rId10"/>
    <p:sldId id="4256" r:id="rId11"/>
    <p:sldId id="4275" r:id="rId12"/>
    <p:sldId id="4277" r:id="rId13"/>
    <p:sldId id="4282" r:id="rId14"/>
    <p:sldId id="4246" r:id="rId15"/>
    <p:sldId id="4255" r:id="rId16"/>
    <p:sldId id="4273" r:id="rId17"/>
    <p:sldId id="4276" r:id="rId18"/>
    <p:sldId id="4284" r:id="rId19"/>
    <p:sldId id="4247" r:id="rId20"/>
    <p:sldId id="4257" r:id="rId21"/>
    <p:sldId id="4274" r:id="rId22"/>
    <p:sldId id="4281" r:id="rId2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3840">
          <p15:clr>
            <a:srgbClr val="A4A3A4"/>
          </p15:clr>
        </p15:guide>
        <p15:guide id="3" pos="528">
          <p15:clr>
            <a:srgbClr val="A4A3A4"/>
          </p15:clr>
        </p15:guide>
        <p15:guide id="4" orient="horz" pos="3966">
          <p15:clr>
            <a:srgbClr val="A4A3A4"/>
          </p15:clr>
        </p15:guide>
        <p15:guide id="5" pos="7108">
          <p15:clr>
            <a:srgbClr val="A4A3A4"/>
          </p15:clr>
        </p15:guide>
        <p15:guide id="6" pos="65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9CC"/>
    <a:srgbClr val="0C2744"/>
    <a:srgbClr val="29ABE2"/>
    <a:srgbClr val="4BC1DD"/>
    <a:srgbClr val="FFC000"/>
    <a:srgbClr val="5CBA46"/>
    <a:srgbClr val="00939F"/>
    <a:srgbClr val="DC5B3E"/>
    <a:srgbClr val="4B5C6E"/>
    <a:srgbClr val="005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5274" autoAdjust="0"/>
  </p:normalViewPr>
  <p:slideViewPr>
    <p:cSldViewPr>
      <p:cViewPr>
        <p:scale>
          <a:sx n="50" d="100"/>
          <a:sy n="50" d="100"/>
        </p:scale>
        <p:origin x="1518" y="846"/>
      </p:cViewPr>
      <p:guideLst>
        <p:guide orient="horz" pos="311"/>
        <p:guide pos="3840"/>
        <p:guide pos="528"/>
        <p:guide orient="horz" pos="3966"/>
        <p:guide pos="7108"/>
        <p:guide pos="6550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844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cent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1831977" y="914400"/>
            <a:ext cx="4264025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6096000" y="3429000"/>
            <a:ext cx="4264025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676605" y="130900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2481914" y="311875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4296542" y="130900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6101851" y="311875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7909352" y="130900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9721013" y="3118751"/>
            <a:ext cx="1800000" cy="18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ags" Target="../tags/tag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89" y="1825890"/>
            <a:ext cx="10515224" cy="435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89" y="6356746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2" y="6356746"/>
            <a:ext cx="4115176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5" y="6356746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866775" rtl="0" eaLnBrk="1" latinLnBrk="0" hangingPunct="1">
        <a:lnSpc>
          <a:spcPct val="90000"/>
        </a:lnSpc>
        <a:spcBef>
          <a:spcPct val="0"/>
        </a:spcBef>
        <a:buNone/>
        <a:defRPr sz="4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535" indent="-216535" algn="l" defTabSz="866775" rtl="0" eaLnBrk="1" latinLnBrk="0" hangingPunct="1">
        <a:lnSpc>
          <a:spcPct val="90000"/>
        </a:lnSpc>
        <a:spcBef>
          <a:spcPct val="190000"/>
        </a:spcBef>
        <a:buFont typeface="Arial" panose="020B0604020202020204" pitchFamily="34" charset="0"/>
        <a:buChar char="•"/>
        <a:defRPr sz="2655" kern="1200">
          <a:solidFill>
            <a:schemeClr val="tx1"/>
          </a:solidFill>
          <a:latin typeface="+mn-lt"/>
          <a:ea typeface="+mn-ea"/>
          <a:cs typeface="+mn-cs"/>
        </a:defRPr>
      </a:lvl1pPr>
      <a:lvl2pPr marL="650240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945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3pPr>
      <a:lvl4pPr marL="1517015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4pPr>
      <a:lvl5pPr marL="1950720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5pPr>
      <a:lvl6pPr marL="2384425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6pPr>
      <a:lvl7pPr marL="2818130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8pPr>
      <a:lvl9pPr marL="3684905" indent="-216535" algn="l" defTabSz="866775" rtl="0" eaLnBrk="1" latinLnBrk="0" hangingPunct="1">
        <a:lnSpc>
          <a:spcPct val="90000"/>
        </a:lnSpc>
        <a:spcBef>
          <a:spcPct val="95000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1pPr>
      <a:lvl2pPr marL="43370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6677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3pPr>
      <a:lvl4pPr marL="130048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4pPr>
      <a:lvl5pPr marL="173418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5pPr>
      <a:lvl6pPr marL="216789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6pPr>
      <a:lvl7pPr marL="260096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7pPr>
      <a:lvl8pPr marL="303466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8pPr>
      <a:lvl9pPr marL="346837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notesSlide" Target="../notesSlides/notesSlide2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341951" y="3762831"/>
            <a:ext cx="12875903" cy="3282494"/>
          </a:xfrm>
          <a:custGeom>
            <a:avLst/>
            <a:gdLst>
              <a:gd name="T0" fmla="*/ 992 w 992"/>
              <a:gd name="T1" fmla="*/ 0 h 508"/>
              <a:gd name="T2" fmla="*/ 992 w 992"/>
              <a:gd name="T3" fmla="*/ 508 h 508"/>
              <a:gd name="T4" fmla="*/ 0 w 992"/>
              <a:gd name="T5" fmla="*/ 508 h 508"/>
              <a:gd name="T6" fmla="*/ 0 w 992"/>
              <a:gd name="T7" fmla="*/ 0 h 508"/>
              <a:gd name="T8" fmla="*/ 494 w 992"/>
              <a:gd name="T9" fmla="*/ 105 h 508"/>
              <a:gd name="T10" fmla="*/ 992 w 992"/>
              <a:gd name="T11" fmla="*/ 0 h 508"/>
              <a:gd name="connsiteX0" fmla="*/ 10000 w 10000"/>
              <a:gd name="connsiteY0" fmla="*/ 0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0 h 10000"/>
              <a:gd name="connsiteX4" fmla="*/ 4938 w 10000"/>
              <a:gd name="connsiteY4" fmla="*/ 4352 h 10000"/>
              <a:gd name="connsiteX5" fmla="*/ 10000 w 10000"/>
              <a:gd name="connsiteY5" fmla="*/ 0 h 10000"/>
              <a:gd name="connsiteX0-1" fmla="*/ 10000 w 10000"/>
              <a:gd name="connsiteY0-2" fmla="*/ 0 h 10000"/>
              <a:gd name="connsiteX1-3" fmla="*/ 10000 w 10000"/>
              <a:gd name="connsiteY1-4" fmla="*/ 10000 h 10000"/>
              <a:gd name="connsiteX2-5" fmla="*/ 0 w 10000"/>
              <a:gd name="connsiteY2-6" fmla="*/ 10000 h 10000"/>
              <a:gd name="connsiteX3-7" fmla="*/ 0 w 10000"/>
              <a:gd name="connsiteY3-8" fmla="*/ 0 h 10000"/>
              <a:gd name="connsiteX4-9" fmla="*/ 4938 w 10000"/>
              <a:gd name="connsiteY4-10" fmla="*/ 5406 h 10000"/>
              <a:gd name="connsiteX5-11" fmla="*/ 10000 w 10000"/>
              <a:gd name="connsiteY5-12" fmla="*/ 0 h 10000"/>
              <a:gd name="connsiteX0-13" fmla="*/ 10000 w 10000"/>
              <a:gd name="connsiteY0-14" fmla="*/ 0 h 10000"/>
              <a:gd name="connsiteX1-15" fmla="*/ 10000 w 10000"/>
              <a:gd name="connsiteY1-16" fmla="*/ 10000 h 10000"/>
              <a:gd name="connsiteX2-17" fmla="*/ 0 w 10000"/>
              <a:gd name="connsiteY2-18" fmla="*/ 10000 h 10000"/>
              <a:gd name="connsiteX3-19" fmla="*/ 0 w 10000"/>
              <a:gd name="connsiteY3-20" fmla="*/ 0 h 10000"/>
              <a:gd name="connsiteX4-21" fmla="*/ 4961 w 10000"/>
              <a:gd name="connsiteY4-22" fmla="*/ 6369 h 10000"/>
              <a:gd name="connsiteX5-23" fmla="*/ 10000 w 10000"/>
              <a:gd name="connsiteY5-24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lnTo>
                  <a:pt x="4961" y="6369"/>
                </a:lnTo>
                <a:lnTo>
                  <a:pt x="100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025910" y="941625"/>
            <a:ext cx="4140180" cy="2487376"/>
            <a:chOff x="8615362" y="7216183"/>
            <a:chExt cx="7639051" cy="4589463"/>
          </a:xfrm>
        </p:grpSpPr>
        <p:sp>
          <p:nvSpPr>
            <p:cNvPr id="6" name="Freeform 5"/>
            <p:cNvSpPr/>
            <p:nvPr/>
          </p:nvSpPr>
          <p:spPr bwMode="auto">
            <a:xfrm>
              <a:off x="8716962" y="8414746"/>
              <a:ext cx="1858963" cy="1925638"/>
            </a:xfrm>
            <a:custGeom>
              <a:avLst/>
              <a:gdLst>
                <a:gd name="T0" fmla="*/ 495 w 495"/>
                <a:gd name="T1" fmla="*/ 498 h 512"/>
                <a:gd name="T2" fmla="*/ 480 w 495"/>
                <a:gd name="T3" fmla="*/ 512 h 512"/>
                <a:gd name="T4" fmla="*/ 15 w 495"/>
                <a:gd name="T5" fmla="*/ 512 h 512"/>
                <a:gd name="T6" fmla="*/ 0 w 495"/>
                <a:gd name="T7" fmla="*/ 498 h 512"/>
                <a:gd name="T8" fmla="*/ 0 w 495"/>
                <a:gd name="T9" fmla="*/ 13 h 512"/>
                <a:gd name="T10" fmla="*/ 15 w 495"/>
                <a:gd name="T11" fmla="*/ 0 h 512"/>
                <a:gd name="T12" fmla="*/ 480 w 495"/>
                <a:gd name="T13" fmla="*/ 0 h 512"/>
                <a:gd name="T14" fmla="*/ 495 w 495"/>
                <a:gd name="T15" fmla="*/ 13 h 512"/>
                <a:gd name="T16" fmla="*/ 495 w 495"/>
                <a:gd name="T17" fmla="*/ 49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5" h="512">
                  <a:moveTo>
                    <a:pt x="495" y="498"/>
                  </a:moveTo>
                  <a:cubicBezTo>
                    <a:pt x="495" y="506"/>
                    <a:pt x="488" y="512"/>
                    <a:pt x="480" y="512"/>
                  </a:cubicBezTo>
                  <a:cubicBezTo>
                    <a:pt x="15" y="512"/>
                    <a:pt x="15" y="512"/>
                    <a:pt x="15" y="512"/>
                  </a:cubicBezTo>
                  <a:cubicBezTo>
                    <a:pt x="7" y="512"/>
                    <a:pt x="0" y="506"/>
                    <a:pt x="0" y="49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5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8" y="0"/>
                    <a:pt x="495" y="6"/>
                    <a:pt x="495" y="13"/>
                  </a:cubicBezTo>
                  <a:lnTo>
                    <a:pt x="495" y="49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8799512" y="8622708"/>
              <a:ext cx="1554163" cy="1514475"/>
            </a:xfrm>
            <a:custGeom>
              <a:avLst/>
              <a:gdLst>
                <a:gd name="T0" fmla="*/ 414 w 414"/>
                <a:gd name="T1" fmla="*/ 389 h 403"/>
                <a:gd name="T2" fmla="*/ 396 w 414"/>
                <a:gd name="T3" fmla="*/ 403 h 403"/>
                <a:gd name="T4" fmla="*/ 18 w 414"/>
                <a:gd name="T5" fmla="*/ 403 h 403"/>
                <a:gd name="T6" fmla="*/ 0 w 414"/>
                <a:gd name="T7" fmla="*/ 389 h 403"/>
                <a:gd name="T8" fmla="*/ 0 w 414"/>
                <a:gd name="T9" fmla="*/ 13 h 403"/>
                <a:gd name="T10" fmla="*/ 18 w 414"/>
                <a:gd name="T11" fmla="*/ 0 h 403"/>
                <a:gd name="T12" fmla="*/ 396 w 414"/>
                <a:gd name="T13" fmla="*/ 0 h 403"/>
                <a:gd name="T14" fmla="*/ 414 w 414"/>
                <a:gd name="T15" fmla="*/ 13 h 403"/>
                <a:gd name="T16" fmla="*/ 414 w 414"/>
                <a:gd name="T17" fmla="*/ 38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" h="403">
                  <a:moveTo>
                    <a:pt x="414" y="389"/>
                  </a:moveTo>
                  <a:cubicBezTo>
                    <a:pt x="414" y="397"/>
                    <a:pt x="406" y="403"/>
                    <a:pt x="396" y="403"/>
                  </a:cubicBezTo>
                  <a:cubicBezTo>
                    <a:pt x="18" y="403"/>
                    <a:pt x="18" y="403"/>
                    <a:pt x="18" y="403"/>
                  </a:cubicBezTo>
                  <a:cubicBezTo>
                    <a:pt x="8" y="403"/>
                    <a:pt x="0" y="397"/>
                    <a:pt x="0" y="38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8" y="0"/>
                    <a:pt x="18" y="0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406" y="0"/>
                    <a:pt x="414" y="6"/>
                    <a:pt x="414" y="13"/>
                  </a:cubicBezTo>
                  <a:lnTo>
                    <a:pt x="414" y="389"/>
                  </a:lnTo>
                  <a:close/>
                </a:path>
              </a:pathLst>
            </a:cu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8724900" y="8997358"/>
              <a:ext cx="107950" cy="109538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8724900" y="9216433"/>
              <a:ext cx="107950" cy="107950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8724900" y="9430746"/>
              <a:ext cx="104775" cy="107950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8720137" y="9648233"/>
              <a:ext cx="109538" cy="109538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8720137" y="9865721"/>
              <a:ext cx="109538" cy="106363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8720137" y="10080033"/>
              <a:ext cx="109538" cy="109538"/>
            </a:xfrm>
            <a:prstGeom prst="ellipse">
              <a:avLst/>
            </a:pr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8615362" y="9016408"/>
              <a:ext cx="184150" cy="74613"/>
            </a:xfrm>
            <a:custGeom>
              <a:avLst/>
              <a:gdLst>
                <a:gd name="T0" fmla="*/ 49 w 49"/>
                <a:gd name="T1" fmla="*/ 10 h 20"/>
                <a:gd name="T2" fmla="*/ 41 w 49"/>
                <a:gd name="T3" fmla="*/ 20 h 20"/>
                <a:gd name="T4" fmla="*/ 8 w 49"/>
                <a:gd name="T5" fmla="*/ 20 h 20"/>
                <a:gd name="T6" fmla="*/ 0 w 49"/>
                <a:gd name="T7" fmla="*/ 10 h 20"/>
                <a:gd name="T8" fmla="*/ 8 w 49"/>
                <a:gd name="T9" fmla="*/ 0 h 20"/>
                <a:gd name="T10" fmla="*/ 41 w 49"/>
                <a:gd name="T11" fmla="*/ 0 h 20"/>
                <a:gd name="T12" fmla="*/ 49 w 49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0">
                  <a:moveTo>
                    <a:pt x="49" y="10"/>
                  </a:moveTo>
                  <a:cubicBezTo>
                    <a:pt x="49" y="15"/>
                    <a:pt x="45" y="20"/>
                    <a:pt x="41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5"/>
                    <a:pt x="0" y="10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4"/>
                    <a:pt x="49" y="10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8615362" y="9230721"/>
              <a:ext cx="184150" cy="74613"/>
            </a:xfrm>
            <a:custGeom>
              <a:avLst/>
              <a:gdLst>
                <a:gd name="T0" fmla="*/ 49 w 49"/>
                <a:gd name="T1" fmla="*/ 10 h 20"/>
                <a:gd name="T2" fmla="*/ 41 w 49"/>
                <a:gd name="T3" fmla="*/ 20 h 20"/>
                <a:gd name="T4" fmla="*/ 8 w 49"/>
                <a:gd name="T5" fmla="*/ 20 h 20"/>
                <a:gd name="T6" fmla="*/ 0 w 49"/>
                <a:gd name="T7" fmla="*/ 10 h 20"/>
                <a:gd name="T8" fmla="*/ 8 w 49"/>
                <a:gd name="T9" fmla="*/ 0 h 20"/>
                <a:gd name="T10" fmla="*/ 41 w 49"/>
                <a:gd name="T11" fmla="*/ 0 h 20"/>
                <a:gd name="T12" fmla="*/ 49 w 49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0">
                  <a:moveTo>
                    <a:pt x="49" y="10"/>
                  </a:moveTo>
                  <a:cubicBezTo>
                    <a:pt x="49" y="16"/>
                    <a:pt x="45" y="20"/>
                    <a:pt x="41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6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5"/>
                    <a:pt x="49" y="10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8615362" y="9448208"/>
              <a:ext cx="184150" cy="76200"/>
            </a:xfrm>
            <a:custGeom>
              <a:avLst/>
              <a:gdLst>
                <a:gd name="T0" fmla="*/ 49 w 49"/>
                <a:gd name="T1" fmla="*/ 10 h 20"/>
                <a:gd name="T2" fmla="*/ 41 w 49"/>
                <a:gd name="T3" fmla="*/ 20 h 20"/>
                <a:gd name="T4" fmla="*/ 8 w 49"/>
                <a:gd name="T5" fmla="*/ 20 h 20"/>
                <a:gd name="T6" fmla="*/ 0 w 49"/>
                <a:gd name="T7" fmla="*/ 10 h 20"/>
                <a:gd name="T8" fmla="*/ 8 w 49"/>
                <a:gd name="T9" fmla="*/ 0 h 20"/>
                <a:gd name="T10" fmla="*/ 41 w 49"/>
                <a:gd name="T11" fmla="*/ 0 h 20"/>
                <a:gd name="T12" fmla="*/ 49 w 49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0">
                  <a:moveTo>
                    <a:pt x="49" y="10"/>
                  </a:moveTo>
                  <a:cubicBezTo>
                    <a:pt x="49" y="15"/>
                    <a:pt x="45" y="20"/>
                    <a:pt x="41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5"/>
                    <a:pt x="0" y="10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4"/>
                    <a:pt x="49" y="10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8615362" y="9667283"/>
              <a:ext cx="184150" cy="71438"/>
            </a:xfrm>
            <a:custGeom>
              <a:avLst/>
              <a:gdLst>
                <a:gd name="T0" fmla="*/ 49 w 49"/>
                <a:gd name="T1" fmla="*/ 9 h 19"/>
                <a:gd name="T2" fmla="*/ 41 w 49"/>
                <a:gd name="T3" fmla="*/ 19 h 19"/>
                <a:gd name="T4" fmla="*/ 8 w 49"/>
                <a:gd name="T5" fmla="*/ 19 h 19"/>
                <a:gd name="T6" fmla="*/ 0 w 49"/>
                <a:gd name="T7" fmla="*/ 9 h 19"/>
                <a:gd name="T8" fmla="*/ 8 w 49"/>
                <a:gd name="T9" fmla="*/ 0 h 19"/>
                <a:gd name="T10" fmla="*/ 41 w 49"/>
                <a:gd name="T11" fmla="*/ 0 h 19"/>
                <a:gd name="T12" fmla="*/ 49 w 49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9">
                  <a:moveTo>
                    <a:pt x="49" y="9"/>
                  </a:moveTo>
                  <a:cubicBezTo>
                    <a:pt x="49" y="15"/>
                    <a:pt x="45" y="19"/>
                    <a:pt x="41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4"/>
                    <a:pt x="49" y="9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8615362" y="9881596"/>
              <a:ext cx="184150" cy="74613"/>
            </a:xfrm>
            <a:custGeom>
              <a:avLst/>
              <a:gdLst>
                <a:gd name="T0" fmla="*/ 49 w 49"/>
                <a:gd name="T1" fmla="*/ 10 h 20"/>
                <a:gd name="T2" fmla="*/ 41 w 49"/>
                <a:gd name="T3" fmla="*/ 20 h 20"/>
                <a:gd name="T4" fmla="*/ 8 w 49"/>
                <a:gd name="T5" fmla="*/ 20 h 20"/>
                <a:gd name="T6" fmla="*/ 0 w 49"/>
                <a:gd name="T7" fmla="*/ 10 h 20"/>
                <a:gd name="T8" fmla="*/ 8 w 49"/>
                <a:gd name="T9" fmla="*/ 0 h 20"/>
                <a:gd name="T10" fmla="*/ 41 w 49"/>
                <a:gd name="T11" fmla="*/ 0 h 20"/>
                <a:gd name="T12" fmla="*/ 49 w 49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0">
                  <a:moveTo>
                    <a:pt x="49" y="10"/>
                  </a:moveTo>
                  <a:cubicBezTo>
                    <a:pt x="49" y="15"/>
                    <a:pt x="45" y="20"/>
                    <a:pt x="41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5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5"/>
                    <a:pt x="49" y="10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8615362" y="10099083"/>
              <a:ext cx="184150" cy="71438"/>
            </a:xfrm>
            <a:custGeom>
              <a:avLst/>
              <a:gdLst>
                <a:gd name="T0" fmla="*/ 49 w 49"/>
                <a:gd name="T1" fmla="*/ 10 h 19"/>
                <a:gd name="T2" fmla="*/ 41 w 49"/>
                <a:gd name="T3" fmla="*/ 19 h 19"/>
                <a:gd name="T4" fmla="*/ 8 w 49"/>
                <a:gd name="T5" fmla="*/ 19 h 19"/>
                <a:gd name="T6" fmla="*/ 0 w 49"/>
                <a:gd name="T7" fmla="*/ 10 h 19"/>
                <a:gd name="T8" fmla="*/ 8 w 49"/>
                <a:gd name="T9" fmla="*/ 0 h 19"/>
                <a:gd name="T10" fmla="*/ 41 w 49"/>
                <a:gd name="T11" fmla="*/ 0 h 19"/>
                <a:gd name="T12" fmla="*/ 49 w 49"/>
                <a:gd name="T13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9">
                  <a:moveTo>
                    <a:pt x="49" y="10"/>
                  </a:moveTo>
                  <a:cubicBezTo>
                    <a:pt x="49" y="15"/>
                    <a:pt x="45" y="19"/>
                    <a:pt x="41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10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9" y="4"/>
                    <a:pt x="49" y="10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10815637" y="11588158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785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10196512" y="7528921"/>
              <a:ext cx="5326063" cy="3517900"/>
            </a:xfrm>
            <a:custGeom>
              <a:avLst/>
              <a:gdLst>
                <a:gd name="T0" fmla="*/ 1418 w 1418"/>
                <a:gd name="T1" fmla="*/ 908 h 936"/>
                <a:gd name="T2" fmla="*/ 1390 w 1418"/>
                <a:gd name="T3" fmla="*/ 936 h 936"/>
                <a:gd name="T4" fmla="*/ 28 w 1418"/>
                <a:gd name="T5" fmla="*/ 936 h 936"/>
                <a:gd name="T6" fmla="*/ 0 w 1418"/>
                <a:gd name="T7" fmla="*/ 908 h 936"/>
                <a:gd name="T8" fmla="*/ 0 w 1418"/>
                <a:gd name="T9" fmla="*/ 28 h 936"/>
                <a:gd name="T10" fmla="*/ 28 w 1418"/>
                <a:gd name="T11" fmla="*/ 0 h 936"/>
                <a:gd name="T12" fmla="*/ 1390 w 1418"/>
                <a:gd name="T13" fmla="*/ 0 h 936"/>
                <a:gd name="T14" fmla="*/ 1418 w 1418"/>
                <a:gd name="T15" fmla="*/ 28 h 936"/>
                <a:gd name="T16" fmla="*/ 1418 w 1418"/>
                <a:gd name="T17" fmla="*/ 908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8" h="936">
                  <a:moveTo>
                    <a:pt x="1418" y="908"/>
                  </a:moveTo>
                  <a:cubicBezTo>
                    <a:pt x="1418" y="923"/>
                    <a:pt x="1406" y="936"/>
                    <a:pt x="1390" y="936"/>
                  </a:cubicBezTo>
                  <a:cubicBezTo>
                    <a:pt x="28" y="936"/>
                    <a:pt x="28" y="936"/>
                    <a:pt x="28" y="936"/>
                  </a:cubicBezTo>
                  <a:cubicBezTo>
                    <a:pt x="13" y="936"/>
                    <a:pt x="0" y="923"/>
                    <a:pt x="0" y="90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1390" y="0"/>
                    <a:pt x="1390" y="0"/>
                    <a:pt x="1390" y="0"/>
                  </a:cubicBezTo>
                  <a:cubicBezTo>
                    <a:pt x="1406" y="0"/>
                    <a:pt x="1418" y="13"/>
                    <a:pt x="1418" y="28"/>
                  </a:cubicBezTo>
                  <a:cubicBezTo>
                    <a:pt x="1418" y="908"/>
                    <a:pt x="1418" y="908"/>
                    <a:pt x="1418" y="908"/>
                  </a:cubicBez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10350500" y="7663858"/>
              <a:ext cx="5040313" cy="3228975"/>
            </a:xfrm>
            <a:custGeom>
              <a:avLst/>
              <a:gdLst>
                <a:gd name="T0" fmla="*/ 3175 w 3175"/>
                <a:gd name="T1" fmla="*/ 2034 h 2034"/>
                <a:gd name="T2" fmla="*/ 0 w 3175"/>
                <a:gd name="T3" fmla="*/ 2034 h 2034"/>
                <a:gd name="T4" fmla="*/ 0 w 3175"/>
                <a:gd name="T5" fmla="*/ 0 h 2034"/>
                <a:gd name="T6" fmla="*/ 3175 w 3175"/>
                <a:gd name="T7" fmla="*/ 0 h 2034"/>
                <a:gd name="T8" fmla="*/ 3175 w 3175"/>
                <a:gd name="T9" fmla="*/ 2034 h 2034"/>
                <a:gd name="T10" fmla="*/ 3175 w 3175"/>
                <a:gd name="T11" fmla="*/ 2034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5" h="2034">
                  <a:moveTo>
                    <a:pt x="3175" y="2034"/>
                  </a:moveTo>
                  <a:lnTo>
                    <a:pt x="0" y="2034"/>
                  </a:lnTo>
                  <a:lnTo>
                    <a:pt x="0" y="0"/>
                  </a:lnTo>
                  <a:lnTo>
                    <a:pt x="3175" y="0"/>
                  </a:lnTo>
                  <a:lnTo>
                    <a:pt x="3175" y="2034"/>
                  </a:lnTo>
                  <a:lnTo>
                    <a:pt x="3175" y="20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10650537" y="7659096"/>
              <a:ext cx="4440238" cy="3228975"/>
            </a:xfrm>
            <a:custGeom>
              <a:avLst/>
              <a:gdLst>
                <a:gd name="T0" fmla="*/ 2797 w 2797"/>
                <a:gd name="T1" fmla="*/ 2034 h 2034"/>
                <a:gd name="T2" fmla="*/ 0 w 2797"/>
                <a:gd name="T3" fmla="*/ 2034 h 2034"/>
                <a:gd name="T4" fmla="*/ 0 w 2797"/>
                <a:gd name="T5" fmla="*/ 0 h 2034"/>
                <a:gd name="T6" fmla="*/ 2797 w 2797"/>
                <a:gd name="T7" fmla="*/ 0 h 2034"/>
                <a:gd name="T8" fmla="*/ 2797 w 2797"/>
                <a:gd name="T9" fmla="*/ 2034 h 2034"/>
                <a:gd name="T10" fmla="*/ 2797 w 2797"/>
                <a:gd name="T11" fmla="*/ 2034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7" h="2034">
                  <a:moveTo>
                    <a:pt x="2797" y="2034"/>
                  </a:moveTo>
                  <a:lnTo>
                    <a:pt x="0" y="2034"/>
                  </a:lnTo>
                  <a:lnTo>
                    <a:pt x="0" y="0"/>
                  </a:lnTo>
                  <a:lnTo>
                    <a:pt x="2797" y="0"/>
                  </a:lnTo>
                  <a:lnTo>
                    <a:pt x="2797" y="2034"/>
                  </a:lnTo>
                  <a:lnTo>
                    <a:pt x="2797" y="20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13182600" y="10888071"/>
              <a:ext cx="1543050" cy="4763"/>
            </a:xfrm>
            <a:custGeom>
              <a:avLst/>
              <a:gdLst>
                <a:gd name="T0" fmla="*/ 972 w 972"/>
                <a:gd name="T1" fmla="*/ 0 h 3"/>
                <a:gd name="T2" fmla="*/ 0 w 972"/>
                <a:gd name="T3" fmla="*/ 0 h 3"/>
                <a:gd name="T4" fmla="*/ 972 w 972"/>
                <a:gd name="T5" fmla="*/ 3 h 3"/>
                <a:gd name="T6" fmla="*/ 972 w 972"/>
                <a:gd name="T7" fmla="*/ 0 h 3"/>
                <a:gd name="T8" fmla="*/ 972 w 97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2" h="3">
                  <a:moveTo>
                    <a:pt x="972" y="0"/>
                  </a:moveTo>
                  <a:lnTo>
                    <a:pt x="0" y="0"/>
                  </a:lnTo>
                  <a:lnTo>
                    <a:pt x="972" y="3"/>
                  </a:lnTo>
                  <a:lnTo>
                    <a:pt x="972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C9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12893675" y="7663858"/>
              <a:ext cx="1831975" cy="3224213"/>
            </a:xfrm>
            <a:custGeom>
              <a:avLst/>
              <a:gdLst>
                <a:gd name="T0" fmla="*/ 1154 w 1154"/>
                <a:gd name="T1" fmla="*/ 0 h 2031"/>
                <a:gd name="T2" fmla="*/ 0 w 1154"/>
                <a:gd name="T3" fmla="*/ 0 h 2031"/>
                <a:gd name="T4" fmla="*/ 0 w 1154"/>
                <a:gd name="T5" fmla="*/ 2029 h 2031"/>
                <a:gd name="T6" fmla="*/ 182 w 1154"/>
                <a:gd name="T7" fmla="*/ 2031 h 2031"/>
                <a:gd name="T8" fmla="*/ 1154 w 1154"/>
                <a:gd name="T9" fmla="*/ 2031 h 2031"/>
                <a:gd name="T10" fmla="*/ 1154 w 1154"/>
                <a:gd name="T11" fmla="*/ 0 h 2031"/>
                <a:gd name="T12" fmla="*/ 1154 w 1154"/>
                <a:gd name="T13" fmla="*/ 0 h 2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4" h="2031">
                  <a:moveTo>
                    <a:pt x="1154" y="0"/>
                  </a:moveTo>
                  <a:lnTo>
                    <a:pt x="0" y="0"/>
                  </a:lnTo>
                  <a:lnTo>
                    <a:pt x="0" y="2029"/>
                  </a:lnTo>
                  <a:lnTo>
                    <a:pt x="182" y="2031"/>
                  </a:lnTo>
                  <a:lnTo>
                    <a:pt x="1154" y="2031"/>
                  </a:lnTo>
                  <a:lnTo>
                    <a:pt x="1154" y="0"/>
                  </a:lnTo>
                  <a:lnTo>
                    <a:pt x="1154" y="0"/>
                  </a:lnTo>
                  <a:close/>
                </a:path>
              </a:pathLst>
            </a:custGeom>
            <a:solidFill>
              <a:srgbClr val="D8C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12858750" y="7216183"/>
              <a:ext cx="1762125" cy="4141788"/>
            </a:xfrm>
            <a:custGeom>
              <a:avLst/>
              <a:gdLst>
                <a:gd name="T0" fmla="*/ 1110 w 1110"/>
                <a:gd name="T1" fmla="*/ 2609 h 2609"/>
                <a:gd name="T2" fmla="*/ 0 w 1110"/>
                <a:gd name="T3" fmla="*/ 2316 h 2609"/>
                <a:gd name="T4" fmla="*/ 0 w 1110"/>
                <a:gd name="T5" fmla="*/ 282 h 2609"/>
                <a:gd name="T6" fmla="*/ 1110 w 1110"/>
                <a:gd name="T7" fmla="*/ 0 h 2609"/>
                <a:gd name="T8" fmla="*/ 1110 w 1110"/>
                <a:gd name="T9" fmla="*/ 2609 h 2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2609">
                  <a:moveTo>
                    <a:pt x="1110" y="2609"/>
                  </a:moveTo>
                  <a:lnTo>
                    <a:pt x="0" y="2316"/>
                  </a:lnTo>
                  <a:lnTo>
                    <a:pt x="0" y="282"/>
                  </a:lnTo>
                  <a:lnTo>
                    <a:pt x="1110" y="0"/>
                  </a:lnTo>
                  <a:lnTo>
                    <a:pt x="1110" y="260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11128375" y="10827746"/>
              <a:ext cx="60325" cy="65088"/>
            </a:xfrm>
            <a:custGeom>
              <a:avLst/>
              <a:gdLst>
                <a:gd name="T0" fmla="*/ 23 w 38"/>
                <a:gd name="T1" fmla="*/ 41 h 41"/>
                <a:gd name="T2" fmla="*/ 38 w 38"/>
                <a:gd name="T3" fmla="*/ 10 h 41"/>
                <a:gd name="T4" fmla="*/ 19 w 38"/>
                <a:gd name="T5" fmla="*/ 0 h 41"/>
                <a:gd name="T6" fmla="*/ 0 w 38"/>
                <a:gd name="T7" fmla="*/ 41 h 41"/>
                <a:gd name="T8" fmla="*/ 23 w 38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1">
                  <a:moveTo>
                    <a:pt x="23" y="41"/>
                  </a:moveTo>
                  <a:lnTo>
                    <a:pt x="38" y="10"/>
                  </a:lnTo>
                  <a:lnTo>
                    <a:pt x="19" y="0"/>
                  </a:lnTo>
                  <a:lnTo>
                    <a:pt x="0" y="41"/>
                  </a:lnTo>
                  <a:lnTo>
                    <a:pt x="23" y="41"/>
                  </a:lnTo>
                  <a:close/>
                </a:path>
              </a:pathLst>
            </a:custGeom>
            <a:solidFill>
              <a:srgbClr val="C9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10768012" y="11546883"/>
              <a:ext cx="269875" cy="255588"/>
            </a:xfrm>
            <a:custGeom>
              <a:avLst/>
              <a:gdLst>
                <a:gd name="T0" fmla="*/ 65 w 72"/>
                <a:gd name="T1" fmla="*/ 48 h 68"/>
                <a:gd name="T2" fmla="*/ 24 w 72"/>
                <a:gd name="T3" fmla="*/ 61 h 68"/>
                <a:gd name="T4" fmla="*/ 7 w 72"/>
                <a:gd name="T5" fmla="*/ 21 h 68"/>
                <a:gd name="T6" fmla="*/ 49 w 72"/>
                <a:gd name="T7" fmla="*/ 7 h 68"/>
                <a:gd name="T8" fmla="*/ 65 w 72"/>
                <a:gd name="T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8">
                  <a:moveTo>
                    <a:pt x="65" y="48"/>
                  </a:moveTo>
                  <a:cubicBezTo>
                    <a:pt x="58" y="62"/>
                    <a:pt x="40" y="68"/>
                    <a:pt x="24" y="61"/>
                  </a:cubicBezTo>
                  <a:cubicBezTo>
                    <a:pt x="8" y="54"/>
                    <a:pt x="0" y="35"/>
                    <a:pt x="7" y="21"/>
                  </a:cubicBezTo>
                  <a:cubicBezTo>
                    <a:pt x="14" y="6"/>
                    <a:pt x="33" y="0"/>
                    <a:pt x="49" y="7"/>
                  </a:cubicBezTo>
                  <a:cubicBezTo>
                    <a:pt x="65" y="15"/>
                    <a:pt x="72" y="33"/>
                    <a:pt x="65" y="48"/>
                  </a:cubicBezTo>
                  <a:close/>
                </a:path>
              </a:pathLst>
            </a:custGeom>
            <a:solidFill>
              <a:srgbClr val="C9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10853737" y="11577046"/>
              <a:ext cx="184150" cy="228600"/>
            </a:xfrm>
            <a:custGeom>
              <a:avLst/>
              <a:gdLst>
                <a:gd name="T0" fmla="*/ 26 w 49"/>
                <a:gd name="T1" fmla="*/ 0 h 61"/>
                <a:gd name="T2" fmla="*/ 25 w 49"/>
                <a:gd name="T3" fmla="*/ 0 h 61"/>
                <a:gd name="T4" fmla="*/ 0 w 49"/>
                <a:gd name="T5" fmla="*/ 53 h 61"/>
                <a:gd name="T6" fmla="*/ 1 w 49"/>
                <a:gd name="T7" fmla="*/ 53 h 61"/>
                <a:gd name="T8" fmla="*/ 42 w 49"/>
                <a:gd name="T9" fmla="*/ 40 h 61"/>
                <a:gd name="T10" fmla="*/ 26 w 49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61">
                  <a:moveTo>
                    <a:pt x="26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6" y="61"/>
                    <a:pt x="35" y="55"/>
                    <a:pt x="42" y="40"/>
                  </a:cubicBezTo>
                  <a:cubicBezTo>
                    <a:pt x="49" y="25"/>
                    <a:pt x="42" y="7"/>
                    <a:pt x="26" y="0"/>
                  </a:cubicBezTo>
                  <a:close/>
                </a:path>
              </a:pathLst>
            </a:custGeom>
            <a:solidFill>
              <a:srgbClr val="797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10812462" y="10700746"/>
              <a:ext cx="630238" cy="989013"/>
            </a:xfrm>
            <a:custGeom>
              <a:avLst/>
              <a:gdLst>
                <a:gd name="T0" fmla="*/ 260 w 397"/>
                <a:gd name="T1" fmla="*/ 0 h 623"/>
                <a:gd name="T2" fmla="*/ 0 w 397"/>
                <a:gd name="T3" fmla="*/ 559 h 623"/>
                <a:gd name="T4" fmla="*/ 137 w 397"/>
                <a:gd name="T5" fmla="*/ 623 h 623"/>
                <a:gd name="T6" fmla="*/ 397 w 397"/>
                <a:gd name="T7" fmla="*/ 64 h 623"/>
                <a:gd name="T8" fmla="*/ 260 w 397"/>
                <a:gd name="T9" fmla="*/ 0 h 623"/>
                <a:gd name="T10" fmla="*/ 260 w 397"/>
                <a:gd name="T1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623">
                  <a:moveTo>
                    <a:pt x="260" y="0"/>
                  </a:moveTo>
                  <a:lnTo>
                    <a:pt x="0" y="559"/>
                  </a:lnTo>
                  <a:lnTo>
                    <a:pt x="137" y="623"/>
                  </a:lnTo>
                  <a:lnTo>
                    <a:pt x="397" y="64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10809287" y="9745071"/>
              <a:ext cx="1066800" cy="1974850"/>
            </a:xfrm>
            <a:custGeom>
              <a:avLst/>
              <a:gdLst>
                <a:gd name="T0" fmla="*/ 556 w 672"/>
                <a:gd name="T1" fmla="*/ 0 h 1244"/>
                <a:gd name="T2" fmla="*/ 0 w 672"/>
                <a:gd name="T3" fmla="*/ 1189 h 1244"/>
                <a:gd name="T4" fmla="*/ 118 w 672"/>
                <a:gd name="T5" fmla="*/ 1244 h 1244"/>
                <a:gd name="T6" fmla="*/ 672 w 672"/>
                <a:gd name="T7" fmla="*/ 55 h 1244"/>
                <a:gd name="T8" fmla="*/ 556 w 672"/>
                <a:gd name="T9" fmla="*/ 0 h 1244"/>
                <a:gd name="T10" fmla="*/ 556 w 672"/>
                <a:gd name="T11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2" h="1244">
                  <a:moveTo>
                    <a:pt x="556" y="0"/>
                  </a:moveTo>
                  <a:lnTo>
                    <a:pt x="0" y="1189"/>
                  </a:lnTo>
                  <a:lnTo>
                    <a:pt x="118" y="1244"/>
                  </a:lnTo>
                  <a:lnTo>
                    <a:pt x="672" y="55"/>
                  </a:lnTo>
                  <a:lnTo>
                    <a:pt x="556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10809287" y="9745071"/>
              <a:ext cx="976313" cy="1928813"/>
            </a:xfrm>
            <a:custGeom>
              <a:avLst/>
              <a:gdLst>
                <a:gd name="T0" fmla="*/ 615 w 615"/>
                <a:gd name="T1" fmla="*/ 29 h 1215"/>
                <a:gd name="T2" fmla="*/ 59 w 615"/>
                <a:gd name="T3" fmla="*/ 1215 h 1215"/>
                <a:gd name="T4" fmla="*/ 0 w 615"/>
                <a:gd name="T5" fmla="*/ 1189 h 1215"/>
                <a:gd name="T6" fmla="*/ 556 w 615"/>
                <a:gd name="T7" fmla="*/ 0 h 1215"/>
                <a:gd name="T8" fmla="*/ 615 w 615"/>
                <a:gd name="T9" fmla="*/ 29 h 1215"/>
                <a:gd name="T10" fmla="*/ 615 w 615"/>
                <a:gd name="T11" fmla="*/ 29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1215">
                  <a:moveTo>
                    <a:pt x="615" y="29"/>
                  </a:moveTo>
                  <a:lnTo>
                    <a:pt x="59" y="1215"/>
                  </a:lnTo>
                  <a:lnTo>
                    <a:pt x="0" y="1189"/>
                  </a:lnTo>
                  <a:lnTo>
                    <a:pt x="556" y="0"/>
                  </a:lnTo>
                  <a:lnTo>
                    <a:pt x="615" y="29"/>
                  </a:lnTo>
                  <a:lnTo>
                    <a:pt x="615" y="29"/>
                  </a:lnTo>
                  <a:close/>
                </a:path>
              </a:pathLst>
            </a:custGeom>
            <a:solidFill>
              <a:srgbClr val="797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10809287" y="11591333"/>
              <a:ext cx="220663" cy="134938"/>
            </a:xfrm>
            <a:custGeom>
              <a:avLst/>
              <a:gdLst>
                <a:gd name="T0" fmla="*/ 12 w 139"/>
                <a:gd name="T1" fmla="*/ 0 h 85"/>
                <a:gd name="T2" fmla="*/ 0 w 139"/>
                <a:gd name="T3" fmla="*/ 26 h 85"/>
                <a:gd name="T4" fmla="*/ 127 w 139"/>
                <a:gd name="T5" fmla="*/ 85 h 85"/>
                <a:gd name="T6" fmla="*/ 139 w 139"/>
                <a:gd name="T7" fmla="*/ 59 h 85"/>
                <a:gd name="T8" fmla="*/ 12 w 139"/>
                <a:gd name="T9" fmla="*/ 0 h 85"/>
                <a:gd name="T10" fmla="*/ 12 w 139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85">
                  <a:moveTo>
                    <a:pt x="12" y="0"/>
                  </a:moveTo>
                  <a:lnTo>
                    <a:pt x="0" y="26"/>
                  </a:lnTo>
                  <a:lnTo>
                    <a:pt x="127" y="85"/>
                  </a:lnTo>
                  <a:lnTo>
                    <a:pt x="139" y="59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E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11691937" y="9464083"/>
              <a:ext cx="247650" cy="368300"/>
            </a:xfrm>
            <a:custGeom>
              <a:avLst/>
              <a:gdLst>
                <a:gd name="T0" fmla="*/ 118 w 156"/>
                <a:gd name="T1" fmla="*/ 232 h 232"/>
                <a:gd name="T2" fmla="*/ 156 w 156"/>
                <a:gd name="T3" fmla="*/ 0 h 232"/>
                <a:gd name="T4" fmla="*/ 0 w 156"/>
                <a:gd name="T5" fmla="*/ 177 h 232"/>
                <a:gd name="T6" fmla="*/ 118 w 156"/>
                <a:gd name="T7" fmla="*/ 232 h 232"/>
                <a:gd name="T8" fmla="*/ 118 w 156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232">
                  <a:moveTo>
                    <a:pt x="118" y="232"/>
                  </a:moveTo>
                  <a:lnTo>
                    <a:pt x="156" y="0"/>
                  </a:lnTo>
                  <a:lnTo>
                    <a:pt x="0" y="177"/>
                  </a:lnTo>
                  <a:lnTo>
                    <a:pt x="118" y="232"/>
                  </a:lnTo>
                  <a:lnTo>
                    <a:pt x="118" y="232"/>
                  </a:lnTo>
                  <a:close/>
                </a:path>
              </a:pathLst>
            </a:custGeom>
            <a:solidFill>
              <a:srgbClr val="C9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11785600" y="9464083"/>
              <a:ext cx="153988" cy="368300"/>
            </a:xfrm>
            <a:custGeom>
              <a:avLst/>
              <a:gdLst>
                <a:gd name="T0" fmla="*/ 0 w 97"/>
                <a:gd name="T1" fmla="*/ 206 h 232"/>
                <a:gd name="T2" fmla="*/ 59 w 97"/>
                <a:gd name="T3" fmla="*/ 232 h 232"/>
                <a:gd name="T4" fmla="*/ 97 w 97"/>
                <a:gd name="T5" fmla="*/ 0 h 232"/>
                <a:gd name="T6" fmla="*/ 0 w 97"/>
                <a:gd name="T7" fmla="*/ 206 h 232"/>
                <a:gd name="T8" fmla="*/ 0 w 97"/>
                <a:gd name="T9" fmla="*/ 20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232">
                  <a:moveTo>
                    <a:pt x="0" y="206"/>
                  </a:moveTo>
                  <a:lnTo>
                    <a:pt x="59" y="232"/>
                  </a:lnTo>
                  <a:lnTo>
                    <a:pt x="97" y="0"/>
                  </a:lnTo>
                  <a:lnTo>
                    <a:pt x="0" y="206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797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11909425" y="9475196"/>
              <a:ext cx="19050" cy="19050"/>
            </a:xfrm>
            <a:custGeom>
              <a:avLst/>
              <a:gdLst>
                <a:gd name="T0" fmla="*/ 12 w 12"/>
                <a:gd name="T1" fmla="*/ 0 h 12"/>
                <a:gd name="T2" fmla="*/ 0 w 12"/>
                <a:gd name="T3" fmla="*/ 12 h 12"/>
                <a:gd name="T4" fmla="*/ 0 w 12"/>
                <a:gd name="T5" fmla="*/ 12 h 12"/>
                <a:gd name="T6" fmla="*/ 12 w 12"/>
                <a:gd name="T7" fmla="*/ 0 h 12"/>
                <a:gd name="T8" fmla="*/ 12 w 1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11882437" y="9494246"/>
              <a:ext cx="26988" cy="30163"/>
            </a:xfrm>
            <a:custGeom>
              <a:avLst/>
              <a:gdLst>
                <a:gd name="T0" fmla="*/ 17 w 17"/>
                <a:gd name="T1" fmla="*/ 0 h 19"/>
                <a:gd name="T2" fmla="*/ 17 w 17"/>
                <a:gd name="T3" fmla="*/ 0 h 19"/>
                <a:gd name="T4" fmla="*/ 0 w 17"/>
                <a:gd name="T5" fmla="*/ 19 h 19"/>
                <a:gd name="T6" fmla="*/ 0 w 17"/>
                <a:gd name="T7" fmla="*/ 19 h 19"/>
                <a:gd name="T8" fmla="*/ 17 w 17"/>
                <a:gd name="T9" fmla="*/ 0 h 19"/>
                <a:gd name="T10" fmla="*/ 17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17" y="0"/>
                  </a:moveTo>
                  <a:lnTo>
                    <a:pt x="17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11882437" y="9472021"/>
              <a:ext cx="49213" cy="63500"/>
            </a:xfrm>
            <a:custGeom>
              <a:avLst/>
              <a:gdLst>
                <a:gd name="T0" fmla="*/ 31 w 31"/>
                <a:gd name="T1" fmla="*/ 0 h 40"/>
                <a:gd name="T2" fmla="*/ 29 w 31"/>
                <a:gd name="T3" fmla="*/ 2 h 40"/>
                <a:gd name="T4" fmla="*/ 17 w 31"/>
                <a:gd name="T5" fmla="*/ 14 h 40"/>
                <a:gd name="T6" fmla="*/ 0 w 31"/>
                <a:gd name="T7" fmla="*/ 33 h 40"/>
                <a:gd name="T8" fmla="*/ 14 w 31"/>
                <a:gd name="T9" fmla="*/ 40 h 40"/>
                <a:gd name="T10" fmla="*/ 31 w 31"/>
                <a:gd name="T11" fmla="*/ 4 h 40"/>
                <a:gd name="T12" fmla="*/ 31 w 31"/>
                <a:gd name="T13" fmla="*/ 0 h 40"/>
                <a:gd name="T14" fmla="*/ 31 w 31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40">
                  <a:moveTo>
                    <a:pt x="31" y="0"/>
                  </a:moveTo>
                  <a:lnTo>
                    <a:pt x="29" y="2"/>
                  </a:lnTo>
                  <a:lnTo>
                    <a:pt x="17" y="14"/>
                  </a:lnTo>
                  <a:lnTo>
                    <a:pt x="0" y="33"/>
                  </a:lnTo>
                  <a:lnTo>
                    <a:pt x="14" y="40"/>
                  </a:lnTo>
                  <a:lnTo>
                    <a:pt x="31" y="4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11923712" y="9519646"/>
              <a:ext cx="4763" cy="26988"/>
            </a:xfrm>
            <a:custGeom>
              <a:avLst/>
              <a:gdLst>
                <a:gd name="T0" fmla="*/ 3 w 3"/>
                <a:gd name="T1" fmla="*/ 0 h 17"/>
                <a:gd name="T2" fmla="*/ 0 w 3"/>
                <a:gd name="T3" fmla="*/ 17 h 17"/>
                <a:gd name="T4" fmla="*/ 3 w 3"/>
                <a:gd name="T5" fmla="*/ 17 h 17"/>
                <a:gd name="T6" fmla="*/ 3 w 3"/>
                <a:gd name="T7" fmla="*/ 0 h 17"/>
                <a:gd name="T8" fmla="*/ 3 w 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7">
                  <a:moveTo>
                    <a:pt x="3" y="0"/>
                  </a:moveTo>
                  <a:lnTo>
                    <a:pt x="0" y="17"/>
                  </a:lnTo>
                  <a:lnTo>
                    <a:pt x="3" y="1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11904662" y="9478371"/>
              <a:ext cx="26988" cy="68263"/>
            </a:xfrm>
            <a:custGeom>
              <a:avLst/>
              <a:gdLst>
                <a:gd name="T0" fmla="*/ 17 w 17"/>
                <a:gd name="T1" fmla="*/ 0 h 43"/>
                <a:gd name="T2" fmla="*/ 0 w 17"/>
                <a:gd name="T3" fmla="*/ 36 h 43"/>
                <a:gd name="T4" fmla="*/ 12 w 17"/>
                <a:gd name="T5" fmla="*/ 43 h 43"/>
                <a:gd name="T6" fmla="*/ 15 w 17"/>
                <a:gd name="T7" fmla="*/ 26 h 43"/>
                <a:gd name="T8" fmla="*/ 17 w 17"/>
                <a:gd name="T9" fmla="*/ 0 h 43"/>
                <a:gd name="T10" fmla="*/ 17 w 1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43">
                  <a:moveTo>
                    <a:pt x="17" y="0"/>
                  </a:moveTo>
                  <a:lnTo>
                    <a:pt x="0" y="36"/>
                  </a:lnTo>
                  <a:lnTo>
                    <a:pt x="12" y="43"/>
                  </a:lnTo>
                  <a:lnTo>
                    <a:pt x="15" y="26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C0B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0"/>
            <p:cNvSpPr/>
            <p:nvPr/>
          </p:nvSpPr>
          <p:spPr bwMode="auto">
            <a:xfrm>
              <a:off x="11241087" y="10670583"/>
              <a:ext cx="19050" cy="38100"/>
            </a:xfrm>
            <a:custGeom>
              <a:avLst/>
              <a:gdLst>
                <a:gd name="T0" fmla="*/ 12 w 12"/>
                <a:gd name="T1" fmla="*/ 0 h 24"/>
                <a:gd name="T2" fmla="*/ 0 w 12"/>
                <a:gd name="T3" fmla="*/ 24 h 24"/>
                <a:gd name="T4" fmla="*/ 0 w 12"/>
                <a:gd name="T5" fmla="*/ 24 h 24"/>
                <a:gd name="T6" fmla="*/ 12 w 12"/>
                <a:gd name="T7" fmla="*/ 0 h 24"/>
                <a:gd name="T8" fmla="*/ 12 w 12"/>
                <a:gd name="T9" fmla="*/ 0 h 24"/>
                <a:gd name="T10" fmla="*/ 12 w 12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4">
                  <a:moveTo>
                    <a:pt x="12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11334750" y="10711858"/>
              <a:ext cx="112713" cy="82550"/>
            </a:xfrm>
            <a:custGeom>
              <a:avLst/>
              <a:gdLst>
                <a:gd name="T0" fmla="*/ 12 w 71"/>
                <a:gd name="T1" fmla="*/ 0 h 52"/>
                <a:gd name="T2" fmla="*/ 0 w 71"/>
                <a:gd name="T3" fmla="*/ 26 h 52"/>
                <a:gd name="T4" fmla="*/ 59 w 71"/>
                <a:gd name="T5" fmla="*/ 52 h 52"/>
                <a:gd name="T6" fmla="*/ 71 w 71"/>
                <a:gd name="T7" fmla="*/ 28 h 52"/>
                <a:gd name="T8" fmla="*/ 12 w 71"/>
                <a:gd name="T9" fmla="*/ 0 h 52"/>
                <a:gd name="T10" fmla="*/ 12 w 71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52">
                  <a:moveTo>
                    <a:pt x="12" y="0"/>
                  </a:moveTo>
                  <a:lnTo>
                    <a:pt x="0" y="26"/>
                  </a:lnTo>
                  <a:lnTo>
                    <a:pt x="59" y="52"/>
                  </a:lnTo>
                  <a:lnTo>
                    <a:pt x="71" y="28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30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/>
            <p:nvPr/>
          </p:nvSpPr>
          <p:spPr bwMode="auto">
            <a:xfrm>
              <a:off x="11241087" y="10670583"/>
              <a:ext cx="112713" cy="82550"/>
            </a:xfrm>
            <a:custGeom>
              <a:avLst/>
              <a:gdLst>
                <a:gd name="T0" fmla="*/ 12 w 71"/>
                <a:gd name="T1" fmla="*/ 0 h 52"/>
                <a:gd name="T2" fmla="*/ 0 w 71"/>
                <a:gd name="T3" fmla="*/ 24 h 52"/>
                <a:gd name="T4" fmla="*/ 59 w 71"/>
                <a:gd name="T5" fmla="*/ 52 h 52"/>
                <a:gd name="T6" fmla="*/ 71 w 71"/>
                <a:gd name="T7" fmla="*/ 26 h 52"/>
                <a:gd name="T8" fmla="*/ 12 w 71"/>
                <a:gd name="T9" fmla="*/ 0 h 52"/>
                <a:gd name="T10" fmla="*/ 12 w 71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52">
                  <a:moveTo>
                    <a:pt x="12" y="0"/>
                  </a:moveTo>
                  <a:lnTo>
                    <a:pt x="0" y="24"/>
                  </a:lnTo>
                  <a:lnTo>
                    <a:pt x="59" y="52"/>
                  </a:lnTo>
                  <a:lnTo>
                    <a:pt x="71" y="2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C0B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10729912" y="11046821"/>
              <a:ext cx="285750" cy="577850"/>
            </a:xfrm>
            <a:custGeom>
              <a:avLst/>
              <a:gdLst>
                <a:gd name="T0" fmla="*/ 76 w 76"/>
                <a:gd name="T1" fmla="*/ 0 h 154"/>
                <a:gd name="T2" fmla="*/ 66 w 76"/>
                <a:gd name="T3" fmla="*/ 0 h 154"/>
                <a:gd name="T4" fmla="*/ 3 w 76"/>
                <a:gd name="T5" fmla="*/ 136 h 154"/>
                <a:gd name="T6" fmla="*/ 5 w 76"/>
                <a:gd name="T7" fmla="*/ 149 h 154"/>
                <a:gd name="T8" fmla="*/ 17 w 76"/>
                <a:gd name="T9" fmla="*/ 154 h 154"/>
                <a:gd name="T10" fmla="*/ 17 w 76"/>
                <a:gd name="T11" fmla="*/ 154 h 154"/>
                <a:gd name="T12" fmla="*/ 22 w 76"/>
                <a:gd name="T13" fmla="*/ 147 h 154"/>
                <a:gd name="T14" fmla="*/ 23 w 76"/>
                <a:gd name="T15" fmla="*/ 144 h 154"/>
                <a:gd name="T16" fmla="*/ 18 w 76"/>
                <a:gd name="T17" fmla="*/ 142 h 154"/>
                <a:gd name="T18" fmla="*/ 16 w 76"/>
                <a:gd name="T19" fmla="*/ 129 h 154"/>
                <a:gd name="T20" fmla="*/ 76 w 76"/>
                <a:gd name="T2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54">
                  <a:moveTo>
                    <a:pt x="76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0" y="141"/>
                    <a:pt x="2" y="147"/>
                    <a:pt x="5" y="149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9" y="151"/>
                    <a:pt x="20" y="149"/>
                    <a:pt x="22" y="147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5" y="140"/>
                    <a:pt x="13" y="135"/>
                    <a:pt x="16" y="129"/>
                  </a:cubicBezTo>
                  <a:cubicBezTo>
                    <a:pt x="76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1813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10812462" y="11588158"/>
              <a:ext cx="7938" cy="11113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3 h 3"/>
                <a:gd name="T4" fmla="*/ 2 w 2"/>
                <a:gd name="T5" fmla="*/ 1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70D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/>
            <p:nvPr/>
          </p:nvSpPr>
          <p:spPr bwMode="auto">
            <a:xfrm>
              <a:off x="10977562" y="10892833"/>
              <a:ext cx="112713" cy="153988"/>
            </a:xfrm>
            <a:custGeom>
              <a:avLst/>
              <a:gdLst>
                <a:gd name="T0" fmla="*/ 71 w 71"/>
                <a:gd name="T1" fmla="*/ 0 h 97"/>
                <a:gd name="T2" fmla="*/ 47 w 71"/>
                <a:gd name="T3" fmla="*/ 0 h 97"/>
                <a:gd name="T4" fmla="*/ 0 w 71"/>
                <a:gd name="T5" fmla="*/ 97 h 97"/>
                <a:gd name="T6" fmla="*/ 24 w 71"/>
                <a:gd name="T7" fmla="*/ 97 h 97"/>
                <a:gd name="T8" fmla="*/ 71 w 71"/>
                <a:gd name="T9" fmla="*/ 0 h 97"/>
                <a:gd name="T10" fmla="*/ 71 w 71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97">
                  <a:moveTo>
                    <a:pt x="71" y="0"/>
                  </a:moveTo>
                  <a:lnTo>
                    <a:pt x="47" y="0"/>
                  </a:lnTo>
                  <a:lnTo>
                    <a:pt x="0" y="97"/>
                  </a:lnTo>
                  <a:lnTo>
                    <a:pt x="24" y="97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30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6"/>
            <p:cNvSpPr/>
            <p:nvPr/>
          </p:nvSpPr>
          <p:spPr bwMode="auto">
            <a:xfrm>
              <a:off x="11052175" y="10888071"/>
              <a:ext cx="38100" cy="4763"/>
            </a:xfrm>
            <a:custGeom>
              <a:avLst/>
              <a:gdLst>
                <a:gd name="T0" fmla="*/ 24 w 24"/>
                <a:gd name="T1" fmla="*/ 0 h 3"/>
                <a:gd name="T2" fmla="*/ 0 w 24"/>
                <a:gd name="T3" fmla="*/ 0 h 3"/>
                <a:gd name="T4" fmla="*/ 0 w 24"/>
                <a:gd name="T5" fmla="*/ 3 h 3"/>
                <a:gd name="T6" fmla="*/ 24 w 24"/>
                <a:gd name="T7" fmla="*/ 3 h 3"/>
                <a:gd name="T8" fmla="*/ 24 w 24"/>
                <a:gd name="T9" fmla="*/ 0 h 3"/>
                <a:gd name="T10" fmla="*/ 24 w 2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3">
                  <a:moveTo>
                    <a:pt x="24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7"/>
            <p:cNvSpPr/>
            <p:nvPr/>
          </p:nvSpPr>
          <p:spPr bwMode="auto">
            <a:xfrm>
              <a:off x="11052175" y="10753133"/>
              <a:ext cx="95250" cy="134938"/>
            </a:xfrm>
            <a:custGeom>
              <a:avLst/>
              <a:gdLst>
                <a:gd name="T0" fmla="*/ 41 w 60"/>
                <a:gd name="T1" fmla="*/ 0 h 85"/>
                <a:gd name="T2" fmla="*/ 0 w 60"/>
                <a:gd name="T3" fmla="*/ 85 h 85"/>
                <a:gd name="T4" fmla="*/ 24 w 60"/>
                <a:gd name="T5" fmla="*/ 85 h 85"/>
                <a:gd name="T6" fmla="*/ 60 w 60"/>
                <a:gd name="T7" fmla="*/ 10 h 85"/>
                <a:gd name="T8" fmla="*/ 41 w 60"/>
                <a:gd name="T9" fmla="*/ 0 h 85"/>
                <a:gd name="T10" fmla="*/ 41 w 60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85">
                  <a:moveTo>
                    <a:pt x="41" y="0"/>
                  </a:moveTo>
                  <a:lnTo>
                    <a:pt x="0" y="85"/>
                  </a:lnTo>
                  <a:lnTo>
                    <a:pt x="24" y="85"/>
                  </a:lnTo>
                  <a:lnTo>
                    <a:pt x="60" y="1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8"/>
            <p:cNvSpPr/>
            <p:nvPr/>
          </p:nvSpPr>
          <p:spPr bwMode="auto">
            <a:xfrm>
              <a:off x="10793412" y="11591333"/>
              <a:ext cx="101600" cy="79375"/>
            </a:xfrm>
            <a:custGeom>
              <a:avLst/>
              <a:gdLst>
                <a:gd name="T0" fmla="*/ 7 w 27"/>
                <a:gd name="T1" fmla="*/ 0 h 21"/>
                <a:gd name="T2" fmla="*/ 5 w 27"/>
                <a:gd name="T3" fmla="*/ 2 h 21"/>
                <a:gd name="T4" fmla="*/ 0 w 27"/>
                <a:gd name="T5" fmla="*/ 9 h 21"/>
                <a:gd name="T6" fmla="*/ 0 w 27"/>
                <a:gd name="T7" fmla="*/ 9 h 21"/>
                <a:gd name="T8" fmla="*/ 27 w 27"/>
                <a:gd name="T9" fmla="*/ 21 h 21"/>
                <a:gd name="T10" fmla="*/ 27 w 27"/>
                <a:gd name="T11" fmla="*/ 21 h 21"/>
                <a:gd name="T12" fmla="*/ 4 w 27"/>
                <a:gd name="T13" fmla="*/ 11 h 21"/>
                <a:gd name="T14" fmla="*/ 4 w 27"/>
                <a:gd name="T15" fmla="*/ 11 h 21"/>
                <a:gd name="T16" fmla="*/ 9 w 27"/>
                <a:gd name="T17" fmla="*/ 0 h 21"/>
                <a:gd name="T18" fmla="*/ 7 w 27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1">
                  <a:moveTo>
                    <a:pt x="7" y="0"/>
                  </a:moveTo>
                  <a:cubicBezTo>
                    <a:pt x="6" y="0"/>
                    <a:pt x="6" y="1"/>
                    <a:pt x="5" y="2"/>
                  </a:cubicBezTo>
                  <a:cubicBezTo>
                    <a:pt x="3" y="4"/>
                    <a:pt x="2" y="6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1413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9"/>
            <p:cNvSpPr/>
            <p:nvPr/>
          </p:nvSpPr>
          <p:spPr bwMode="auto">
            <a:xfrm>
              <a:off x="10809287" y="11632608"/>
              <a:ext cx="85725" cy="38100"/>
            </a:xfrm>
            <a:custGeom>
              <a:avLst/>
              <a:gdLst>
                <a:gd name="T0" fmla="*/ 0 w 54"/>
                <a:gd name="T1" fmla="*/ 0 h 24"/>
                <a:gd name="T2" fmla="*/ 0 w 54"/>
                <a:gd name="T3" fmla="*/ 0 h 24"/>
                <a:gd name="T4" fmla="*/ 54 w 54"/>
                <a:gd name="T5" fmla="*/ 24 h 24"/>
                <a:gd name="T6" fmla="*/ 54 w 54"/>
                <a:gd name="T7" fmla="*/ 24 h 24"/>
                <a:gd name="T8" fmla="*/ 0 w 54"/>
                <a:gd name="T9" fmla="*/ 0 h 24"/>
                <a:gd name="T10" fmla="*/ 0 w 54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24">
                  <a:moveTo>
                    <a:pt x="0" y="0"/>
                  </a:moveTo>
                  <a:lnTo>
                    <a:pt x="0" y="0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0B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0"/>
            <p:cNvSpPr/>
            <p:nvPr/>
          </p:nvSpPr>
          <p:spPr bwMode="auto">
            <a:xfrm>
              <a:off x="10809287" y="11591333"/>
              <a:ext cx="104775" cy="79375"/>
            </a:xfrm>
            <a:custGeom>
              <a:avLst/>
              <a:gdLst>
                <a:gd name="T0" fmla="*/ 12 w 66"/>
                <a:gd name="T1" fmla="*/ 0 h 50"/>
                <a:gd name="T2" fmla="*/ 0 w 66"/>
                <a:gd name="T3" fmla="*/ 26 h 50"/>
                <a:gd name="T4" fmla="*/ 0 w 66"/>
                <a:gd name="T5" fmla="*/ 26 h 50"/>
                <a:gd name="T6" fmla="*/ 54 w 66"/>
                <a:gd name="T7" fmla="*/ 50 h 50"/>
                <a:gd name="T8" fmla="*/ 66 w 66"/>
                <a:gd name="T9" fmla="*/ 26 h 50"/>
                <a:gd name="T10" fmla="*/ 12 w 66"/>
                <a:gd name="T11" fmla="*/ 0 h 50"/>
                <a:gd name="T12" fmla="*/ 12 w 66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0">
                  <a:moveTo>
                    <a:pt x="12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54" y="50"/>
                  </a:lnTo>
                  <a:lnTo>
                    <a:pt x="66" y="2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303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1"/>
            <p:cNvSpPr/>
            <p:nvPr/>
          </p:nvSpPr>
          <p:spPr bwMode="auto">
            <a:xfrm>
              <a:off x="10812462" y="10700746"/>
              <a:ext cx="522288" cy="935038"/>
            </a:xfrm>
            <a:custGeom>
              <a:avLst/>
              <a:gdLst>
                <a:gd name="T0" fmla="*/ 329 w 329"/>
                <a:gd name="T1" fmla="*/ 33 h 589"/>
                <a:gd name="T2" fmla="*/ 69 w 329"/>
                <a:gd name="T3" fmla="*/ 589 h 589"/>
                <a:gd name="T4" fmla="*/ 0 w 329"/>
                <a:gd name="T5" fmla="*/ 559 h 589"/>
                <a:gd name="T6" fmla="*/ 260 w 329"/>
                <a:gd name="T7" fmla="*/ 0 h 589"/>
                <a:gd name="T8" fmla="*/ 329 w 329"/>
                <a:gd name="T9" fmla="*/ 3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589">
                  <a:moveTo>
                    <a:pt x="329" y="33"/>
                  </a:moveTo>
                  <a:lnTo>
                    <a:pt x="69" y="589"/>
                  </a:lnTo>
                  <a:lnTo>
                    <a:pt x="0" y="559"/>
                  </a:lnTo>
                  <a:lnTo>
                    <a:pt x="260" y="0"/>
                  </a:lnTo>
                  <a:lnTo>
                    <a:pt x="329" y="33"/>
                  </a:lnTo>
                  <a:close/>
                </a:path>
              </a:pathLst>
            </a:custGeom>
            <a:solidFill>
              <a:srgbClr val="797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2"/>
            <p:cNvSpPr/>
            <p:nvPr/>
          </p:nvSpPr>
          <p:spPr bwMode="auto">
            <a:xfrm>
              <a:off x="15998825" y="10824571"/>
              <a:ext cx="255588" cy="436563"/>
            </a:xfrm>
            <a:custGeom>
              <a:avLst/>
              <a:gdLst>
                <a:gd name="T0" fmla="*/ 53 w 68"/>
                <a:gd name="T1" fmla="*/ 0 h 116"/>
                <a:gd name="T2" fmla="*/ 68 w 68"/>
                <a:gd name="T3" fmla="*/ 15 h 116"/>
                <a:gd name="T4" fmla="*/ 68 w 68"/>
                <a:gd name="T5" fmla="*/ 101 h 116"/>
                <a:gd name="T6" fmla="*/ 53 w 68"/>
                <a:gd name="T7" fmla="*/ 116 h 116"/>
                <a:gd name="T8" fmla="*/ 15 w 68"/>
                <a:gd name="T9" fmla="*/ 116 h 116"/>
                <a:gd name="T10" fmla="*/ 0 w 68"/>
                <a:gd name="T11" fmla="*/ 101 h 116"/>
                <a:gd name="T12" fmla="*/ 0 w 68"/>
                <a:gd name="T13" fmla="*/ 15 h 116"/>
                <a:gd name="T14" fmla="*/ 15 w 68"/>
                <a:gd name="T15" fmla="*/ 0 h 116"/>
                <a:gd name="T16" fmla="*/ 53 w 68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16">
                  <a:moveTo>
                    <a:pt x="53" y="0"/>
                  </a:moveTo>
                  <a:cubicBezTo>
                    <a:pt x="61" y="0"/>
                    <a:pt x="68" y="7"/>
                    <a:pt x="68" y="15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8" y="109"/>
                    <a:pt x="61" y="116"/>
                    <a:pt x="53" y="116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6" y="116"/>
                    <a:pt x="0" y="109"/>
                    <a:pt x="0" y="10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5" y="0"/>
                  </a:cubicBezTo>
                  <a:cubicBezTo>
                    <a:pt x="53" y="0"/>
                    <a:pt x="53" y="0"/>
                    <a:pt x="53" y="0"/>
                  </a:cubicBezTo>
                  <a:close/>
                </a:path>
              </a:pathLst>
            </a:custGeom>
            <a:solidFill>
              <a:srgbClr val="FA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3"/>
            <p:cNvSpPr/>
            <p:nvPr/>
          </p:nvSpPr>
          <p:spPr bwMode="auto">
            <a:xfrm>
              <a:off x="15998825" y="7471771"/>
              <a:ext cx="252413" cy="3668713"/>
            </a:xfrm>
            <a:custGeom>
              <a:avLst/>
              <a:gdLst>
                <a:gd name="T0" fmla="*/ 159 w 159"/>
                <a:gd name="T1" fmla="*/ 0 h 2311"/>
                <a:gd name="T2" fmla="*/ 159 w 159"/>
                <a:gd name="T3" fmla="*/ 2311 h 2311"/>
                <a:gd name="T4" fmla="*/ 0 w 159"/>
                <a:gd name="T5" fmla="*/ 2311 h 2311"/>
                <a:gd name="T6" fmla="*/ 0 w 159"/>
                <a:gd name="T7" fmla="*/ 0 h 2311"/>
                <a:gd name="T8" fmla="*/ 159 w 159"/>
                <a:gd name="T9" fmla="*/ 0 h 2311"/>
                <a:gd name="T10" fmla="*/ 159 w 159"/>
                <a:gd name="T11" fmla="*/ 0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2311">
                  <a:moveTo>
                    <a:pt x="159" y="0"/>
                  </a:moveTo>
                  <a:lnTo>
                    <a:pt x="159" y="2311"/>
                  </a:lnTo>
                  <a:lnTo>
                    <a:pt x="0" y="2311"/>
                  </a:lnTo>
                  <a:lnTo>
                    <a:pt x="0" y="0"/>
                  </a:lnTo>
                  <a:lnTo>
                    <a:pt x="159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2FA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4"/>
            <p:cNvSpPr/>
            <p:nvPr/>
          </p:nvSpPr>
          <p:spPr bwMode="auto">
            <a:xfrm>
              <a:off x="16127412" y="7471771"/>
              <a:ext cx="123825" cy="3668713"/>
            </a:xfrm>
            <a:custGeom>
              <a:avLst/>
              <a:gdLst>
                <a:gd name="T0" fmla="*/ 0 w 78"/>
                <a:gd name="T1" fmla="*/ 0 h 2311"/>
                <a:gd name="T2" fmla="*/ 0 w 78"/>
                <a:gd name="T3" fmla="*/ 2311 h 2311"/>
                <a:gd name="T4" fmla="*/ 78 w 78"/>
                <a:gd name="T5" fmla="*/ 2311 h 2311"/>
                <a:gd name="T6" fmla="*/ 78 w 78"/>
                <a:gd name="T7" fmla="*/ 0 h 2311"/>
                <a:gd name="T8" fmla="*/ 0 w 78"/>
                <a:gd name="T9" fmla="*/ 0 h 2311"/>
                <a:gd name="T10" fmla="*/ 0 w 78"/>
                <a:gd name="T11" fmla="*/ 0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2311">
                  <a:moveTo>
                    <a:pt x="0" y="0"/>
                  </a:moveTo>
                  <a:lnTo>
                    <a:pt x="0" y="2311"/>
                  </a:lnTo>
                  <a:lnTo>
                    <a:pt x="78" y="2311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7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5"/>
            <p:cNvSpPr/>
            <p:nvPr/>
          </p:nvSpPr>
          <p:spPr bwMode="auto">
            <a:xfrm>
              <a:off x="16251237" y="10888071"/>
              <a:ext cx="3175" cy="71438"/>
            </a:xfrm>
            <a:custGeom>
              <a:avLst/>
              <a:gdLst>
                <a:gd name="T0" fmla="*/ 2 w 2"/>
                <a:gd name="T1" fmla="*/ 0 h 45"/>
                <a:gd name="T2" fmla="*/ 0 w 2"/>
                <a:gd name="T3" fmla="*/ 0 h 45"/>
                <a:gd name="T4" fmla="*/ 0 w 2"/>
                <a:gd name="T5" fmla="*/ 45 h 45"/>
                <a:gd name="T6" fmla="*/ 2 w 2"/>
                <a:gd name="T7" fmla="*/ 45 h 45"/>
                <a:gd name="T8" fmla="*/ 2 w 2"/>
                <a:gd name="T9" fmla="*/ 0 h 45"/>
                <a:gd name="T10" fmla="*/ 2 w 2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5">
                  <a:moveTo>
                    <a:pt x="2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6"/>
            <p:cNvSpPr/>
            <p:nvPr/>
          </p:nvSpPr>
          <p:spPr bwMode="auto">
            <a:xfrm>
              <a:off x="15998825" y="10888071"/>
              <a:ext cx="128588" cy="71438"/>
            </a:xfrm>
            <a:custGeom>
              <a:avLst/>
              <a:gdLst>
                <a:gd name="T0" fmla="*/ 81 w 81"/>
                <a:gd name="T1" fmla="*/ 0 h 45"/>
                <a:gd name="T2" fmla="*/ 0 w 81"/>
                <a:gd name="T3" fmla="*/ 0 h 45"/>
                <a:gd name="T4" fmla="*/ 0 w 81"/>
                <a:gd name="T5" fmla="*/ 45 h 45"/>
                <a:gd name="T6" fmla="*/ 81 w 81"/>
                <a:gd name="T7" fmla="*/ 45 h 45"/>
                <a:gd name="T8" fmla="*/ 81 w 81"/>
                <a:gd name="T9" fmla="*/ 0 h 45"/>
                <a:gd name="T10" fmla="*/ 81 w 81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5">
                  <a:moveTo>
                    <a:pt x="81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81" y="45"/>
                  </a:lnTo>
                  <a:lnTo>
                    <a:pt x="8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5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7"/>
            <p:cNvSpPr/>
            <p:nvPr/>
          </p:nvSpPr>
          <p:spPr bwMode="auto">
            <a:xfrm>
              <a:off x="16127412" y="10888071"/>
              <a:ext cx="123825" cy="71438"/>
            </a:xfrm>
            <a:custGeom>
              <a:avLst/>
              <a:gdLst>
                <a:gd name="T0" fmla="*/ 78 w 78"/>
                <a:gd name="T1" fmla="*/ 0 h 45"/>
                <a:gd name="T2" fmla="*/ 0 w 78"/>
                <a:gd name="T3" fmla="*/ 0 h 45"/>
                <a:gd name="T4" fmla="*/ 0 w 78"/>
                <a:gd name="T5" fmla="*/ 45 h 45"/>
                <a:gd name="T6" fmla="*/ 78 w 78"/>
                <a:gd name="T7" fmla="*/ 45 h 45"/>
                <a:gd name="T8" fmla="*/ 78 w 78"/>
                <a:gd name="T9" fmla="*/ 0 h 45"/>
                <a:gd name="T10" fmla="*/ 78 w 78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45">
                  <a:moveTo>
                    <a:pt x="78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78" y="45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2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1" name="矩形 259"/>
          <p:cNvSpPr>
            <a:spLocks noChangeArrowheads="1"/>
          </p:cNvSpPr>
          <p:nvPr/>
        </p:nvSpPr>
        <p:spPr bwMode="auto">
          <a:xfrm>
            <a:off x="3381375" y="6126456"/>
            <a:ext cx="5429250" cy="2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600" dirty="0">
                <a:solidFill>
                  <a:schemeClr val="bg1"/>
                </a:solidFill>
                <a:cs typeface="Arial" panose="020B0604020202020204" pitchFamily="34" charset="0"/>
              </a:rPr>
              <a:t>xxx</a:t>
            </a:r>
            <a:r>
              <a:rPr lang="zh-CN" alt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矩形 259"/>
          <p:cNvSpPr>
            <a:spLocks noChangeArrowheads="1"/>
          </p:cNvSpPr>
          <p:nvPr/>
        </p:nvSpPr>
        <p:spPr bwMode="auto">
          <a:xfrm>
            <a:off x="2714625" y="3763396"/>
            <a:ext cx="6762750" cy="92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0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毕业论文</a:t>
            </a:r>
            <a:r>
              <a:rPr lang="zh-CN" altLang="en-US" sz="60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答辩 </a:t>
            </a:r>
            <a:r>
              <a:rPr lang="en-US" altLang="zh-CN" sz="6000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6000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矩形 259"/>
          <p:cNvSpPr>
            <a:spLocks noChangeArrowheads="1"/>
          </p:cNvSpPr>
          <p:nvPr/>
        </p:nvSpPr>
        <p:spPr bwMode="auto">
          <a:xfrm>
            <a:off x="3546229" y="4681653"/>
            <a:ext cx="5099542" cy="30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2000" dirty="0" smtClean="0">
                <a:solidFill>
                  <a:schemeClr val="accent2"/>
                </a:solidFill>
                <a:cs typeface="Arial" panose="020B0604020202020204" pitchFamily="34" charset="0"/>
              </a:rPr>
              <a:t>GRADUATION THESIS DEFENSE PPT</a:t>
            </a:r>
            <a:endParaRPr lang="en-US" altLang="zh-CN" sz="2000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6" presetClass="entr" presetSubtype="37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949"/>
                                </p:stCondLst>
                                <p:childTnLst>
                                  <p:par>
                                    <p:cTn id="24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25" dur="500" tmFilter="0, 0; .2, .5; .8, .5; 1, 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6" dur="250" autoRev="1" fill="hold"/>
                                            <p:tgtEl>
                                              <p:spTgt spid="7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 tmFilter="0,0; .5, 1; 1, 1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899"/>
                                </p:stCondLst>
                                <p:childTnLst>
                                  <p:par>
                                    <p:cTn id="37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7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 tmFilter="0,0; .5, 1; 1, 1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5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51" dur="500" tmFilter="0, 0; .2, .5; .8, .5; 1, 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2" dur="250" autoRev="1" fill="hold"/>
                                            <p:tgtEl>
                                              <p:spTgt spid="7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bldLvl="0" animBg="1"/>
          <p:bldP spid="71" grpId="0" bldLvl="0" animBg="1"/>
          <p:bldP spid="71" grpId="1" bldLvl="0" animBg="1"/>
          <p:bldP spid="72" grpId="0" bldLvl="0" animBg="1"/>
          <p:bldP spid="72" grpId="1" bldLvl="0" animBg="1"/>
          <p:bldP spid="73" grpId="0" bldLvl="0" animBg="1"/>
          <p:bldP spid="73" grpId="1" bldLvl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6" presetClass="entr" presetSubtype="37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949"/>
                                </p:stCondLst>
                                <p:childTnLst>
                                  <p:par>
                                    <p:cTn id="24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25" dur="500" tmFilter="0, 0; .2, .5; .8, .5; 1, 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6" dur="250" autoRev="1" fill="hold"/>
                                            <p:tgtEl>
                                              <p:spTgt spid="7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 tmFilter="0,0; .5, 1; 1, 1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899"/>
                                </p:stCondLst>
                                <p:childTnLst>
                                  <p:par>
                                    <p:cTn id="37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7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 tmFilter="0,0; .5, 1; 1, 1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850"/>
                                </p:stCondLst>
                                <p:childTnLst>
                                  <p:par>
                                    <p:cTn id="5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51" dur="500" tmFilter="0, 0; .2, .5; .8, .5; 1, 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2" dur="250" autoRev="1" fill="hold"/>
                                            <p:tgtEl>
                                              <p:spTgt spid="7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bldLvl="0" animBg="1"/>
          <p:bldP spid="71" grpId="0" bldLvl="0" animBg="1"/>
          <p:bldP spid="71" grpId="1" bldLvl="0" animBg="1"/>
          <p:bldP spid="72" grpId="0" bldLvl="0" animBg="1"/>
          <p:bldP spid="72" grpId="1" bldLvl="0" animBg="1"/>
          <p:bldP spid="73" grpId="0" bldLvl="0" animBg="1"/>
          <p:bldP spid="73" grpId="1" bldLvl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507460" y="2157608"/>
            <a:ext cx="3695028" cy="3695028"/>
            <a:chOff x="6240781" y="1363135"/>
            <a:chExt cx="4963584" cy="4963584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6240781" y="1363135"/>
              <a:ext cx="3255433" cy="2434167"/>
              <a:chOff x="4657725" y="946151"/>
              <a:chExt cx="2441575" cy="1825625"/>
            </a:xfrm>
          </p:grpSpPr>
          <p:sp>
            <p:nvSpPr>
              <p:cNvPr id="27" name="Freeform 26"/>
              <p:cNvSpPr/>
              <p:nvPr/>
            </p:nvSpPr>
            <p:spPr bwMode="auto">
              <a:xfrm>
                <a:off x="5953125" y="2046288"/>
                <a:ext cx="1146175" cy="593725"/>
              </a:xfrm>
              <a:custGeom>
                <a:avLst/>
                <a:gdLst>
                  <a:gd name="T0" fmla="*/ 849 w 904"/>
                  <a:gd name="T1" fmla="*/ 0 h 468"/>
                  <a:gd name="T2" fmla="*/ 873 w 904"/>
                  <a:gd name="T3" fmla="*/ 58 h 468"/>
                  <a:gd name="T4" fmla="*/ 507 w 904"/>
                  <a:gd name="T5" fmla="*/ 436 h 468"/>
                  <a:gd name="T6" fmla="*/ 396 w 904"/>
                  <a:gd name="T7" fmla="*/ 436 h 468"/>
                  <a:gd name="T8" fmla="*/ 30 w 904"/>
                  <a:gd name="T9" fmla="*/ 58 h 468"/>
                  <a:gd name="T10" fmla="*/ 55 w 904"/>
                  <a:gd name="T11" fmla="*/ 0 h 468"/>
                  <a:gd name="T12" fmla="*/ 849 w 904"/>
                  <a:gd name="T1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849" y="0"/>
                    </a:moveTo>
                    <a:cubicBezTo>
                      <a:pt x="893" y="0"/>
                      <a:pt x="904" y="26"/>
                      <a:pt x="873" y="58"/>
                    </a:cubicBezTo>
                    <a:cubicBezTo>
                      <a:pt x="507" y="436"/>
                      <a:pt x="507" y="436"/>
                      <a:pt x="507" y="436"/>
                    </a:cubicBezTo>
                    <a:cubicBezTo>
                      <a:pt x="477" y="468"/>
                      <a:pt x="427" y="468"/>
                      <a:pt x="396" y="436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0" y="26"/>
                      <a:pt x="11" y="0"/>
                      <a:pt x="55" y="0"/>
                    </a:cubicBezTo>
                    <a:lnTo>
                      <a:pt x="8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4657725" y="946151"/>
                <a:ext cx="2151063" cy="1825625"/>
              </a:xfrm>
              <a:custGeom>
                <a:avLst/>
                <a:gdLst>
                  <a:gd name="T0" fmla="*/ 848 w 1696"/>
                  <a:gd name="T1" fmla="*/ 0 h 1440"/>
                  <a:gd name="T2" fmla="*/ 0 w 1696"/>
                  <a:gd name="T3" fmla="*/ 848 h 1440"/>
                  <a:gd name="T4" fmla="*/ 241 w 1696"/>
                  <a:gd name="T5" fmla="*/ 1440 h 1440"/>
                  <a:gd name="T6" fmla="*/ 718 w 1696"/>
                  <a:gd name="T7" fmla="*/ 1209 h 1440"/>
                  <a:gd name="T8" fmla="*/ 464 w 1696"/>
                  <a:gd name="T9" fmla="*/ 848 h 1440"/>
                  <a:gd name="T10" fmla="*/ 848 w 1696"/>
                  <a:gd name="T11" fmla="*/ 464 h 1440"/>
                  <a:gd name="T12" fmla="*/ 1232 w 1696"/>
                  <a:gd name="T13" fmla="*/ 848 h 1440"/>
                  <a:gd name="T14" fmla="*/ 1213 w 1696"/>
                  <a:gd name="T15" fmla="*/ 966 h 1440"/>
                  <a:gd name="T16" fmla="*/ 1293 w 1696"/>
                  <a:gd name="T17" fmla="*/ 966 h 1440"/>
                  <a:gd name="T18" fmla="*/ 1293 w 1696"/>
                  <a:gd name="T19" fmla="*/ 1062 h 1440"/>
                  <a:gd name="T20" fmla="*/ 1669 w 1696"/>
                  <a:gd name="T21" fmla="*/ 1062 h 1440"/>
                  <a:gd name="T22" fmla="*/ 1696 w 1696"/>
                  <a:gd name="T23" fmla="*/ 848 h 1440"/>
                  <a:gd name="T24" fmla="*/ 848 w 1696"/>
                  <a:gd name="T2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6" h="1440">
                    <a:moveTo>
                      <a:pt x="848" y="0"/>
                    </a:move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078"/>
                      <a:pt x="92" y="1287"/>
                      <a:pt x="241" y="1440"/>
                    </a:cubicBezTo>
                    <a:cubicBezTo>
                      <a:pt x="374" y="1315"/>
                      <a:pt x="540" y="1235"/>
                      <a:pt x="718" y="1209"/>
                    </a:cubicBezTo>
                    <a:cubicBezTo>
                      <a:pt x="570" y="1156"/>
                      <a:pt x="464" y="1014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1060" y="464"/>
                      <a:pt x="1232" y="636"/>
                      <a:pt x="1232" y="848"/>
                    </a:cubicBezTo>
                    <a:cubicBezTo>
                      <a:pt x="1232" y="889"/>
                      <a:pt x="1225" y="929"/>
                      <a:pt x="1213" y="966"/>
                    </a:cubicBezTo>
                    <a:cubicBezTo>
                      <a:pt x="1293" y="966"/>
                      <a:pt x="1293" y="966"/>
                      <a:pt x="1293" y="966"/>
                    </a:cubicBezTo>
                    <a:cubicBezTo>
                      <a:pt x="1293" y="1062"/>
                      <a:pt x="1293" y="1062"/>
                      <a:pt x="1293" y="1062"/>
                    </a:cubicBezTo>
                    <a:cubicBezTo>
                      <a:pt x="1669" y="1062"/>
                      <a:pt x="1669" y="1062"/>
                      <a:pt x="1669" y="1062"/>
                    </a:cubicBezTo>
                    <a:cubicBezTo>
                      <a:pt x="1687" y="994"/>
                      <a:pt x="1696" y="922"/>
                      <a:pt x="1696" y="848"/>
                    </a:cubicBezTo>
                    <a:cubicBezTo>
                      <a:pt x="1696" y="380"/>
                      <a:pt x="1316" y="0"/>
                      <a:pt x="8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6240781" y="3111502"/>
              <a:ext cx="2434167" cy="3215217"/>
              <a:chOff x="4657725" y="2257426"/>
              <a:chExt cx="1825625" cy="2411413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5753100" y="2257426"/>
                <a:ext cx="593725" cy="1146175"/>
              </a:xfrm>
              <a:custGeom>
                <a:avLst/>
                <a:gdLst>
                  <a:gd name="T0" fmla="*/ 0 w 468"/>
                  <a:gd name="T1" fmla="*/ 55 h 904"/>
                  <a:gd name="T2" fmla="*/ 57 w 468"/>
                  <a:gd name="T3" fmla="*/ 30 h 904"/>
                  <a:gd name="T4" fmla="*/ 436 w 468"/>
                  <a:gd name="T5" fmla="*/ 397 h 904"/>
                  <a:gd name="T6" fmla="*/ 436 w 468"/>
                  <a:gd name="T7" fmla="*/ 508 h 904"/>
                  <a:gd name="T8" fmla="*/ 57 w 468"/>
                  <a:gd name="T9" fmla="*/ 874 h 904"/>
                  <a:gd name="T10" fmla="*/ 0 w 468"/>
                  <a:gd name="T11" fmla="*/ 849 h 904"/>
                  <a:gd name="T12" fmla="*/ 0 w 468"/>
                  <a:gd name="T13" fmla="*/ 55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0" y="55"/>
                    </a:moveTo>
                    <a:cubicBezTo>
                      <a:pt x="0" y="11"/>
                      <a:pt x="26" y="0"/>
                      <a:pt x="57" y="30"/>
                    </a:cubicBezTo>
                    <a:cubicBezTo>
                      <a:pt x="436" y="397"/>
                      <a:pt x="436" y="397"/>
                      <a:pt x="436" y="397"/>
                    </a:cubicBezTo>
                    <a:cubicBezTo>
                      <a:pt x="468" y="427"/>
                      <a:pt x="468" y="477"/>
                      <a:pt x="436" y="508"/>
                    </a:cubicBezTo>
                    <a:cubicBezTo>
                      <a:pt x="57" y="874"/>
                      <a:pt x="57" y="874"/>
                      <a:pt x="57" y="874"/>
                    </a:cubicBezTo>
                    <a:cubicBezTo>
                      <a:pt x="26" y="904"/>
                      <a:pt x="0" y="893"/>
                      <a:pt x="0" y="849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4657725" y="2517776"/>
                <a:ext cx="1825625" cy="2151063"/>
              </a:xfrm>
              <a:custGeom>
                <a:avLst/>
                <a:gdLst>
                  <a:gd name="T0" fmla="*/ 1209 w 1440"/>
                  <a:gd name="T1" fmla="*/ 978 h 1696"/>
                  <a:gd name="T2" fmla="*/ 848 w 1440"/>
                  <a:gd name="T3" fmla="*/ 1232 h 1696"/>
                  <a:gd name="T4" fmla="*/ 464 w 1440"/>
                  <a:gd name="T5" fmla="*/ 848 h 1696"/>
                  <a:gd name="T6" fmla="*/ 848 w 1440"/>
                  <a:gd name="T7" fmla="*/ 464 h 1696"/>
                  <a:gd name="T8" fmla="*/ 969 w 1440"/>
                  <a:gd name="T9" fmla="*/ 483 h 1696"/>
                  <a:gd name="T10" fmla="*/ 969 w 1440"/>
                  <a:gd name="T11" fmla="*/ 9 h 1696"/>
                  <a:gd name="T12" fmla="*/ 848 w 1440"/>
                  <a:gd name="T13" fmla="*/ 0 h 1696"/>
                  <a:gd name="T14" fmla="*/ 0 w 1440"/>
                  <a:gd name="T15" fmla="*/ 848 h 1696"/>
                  <a:gd name="T16" fmla="*/ 848 w 1440"/>
                  <a:gd name="T17" fmla="*/ 1696 h 1696"/>
                  <a:gd name="T18" fmla="*/ 1440 w 1440"/>
                  <a:gd name="T19" fmla="*/ 1455 h 1696"/>
                  <a:gd name="T20" fmla="*/ 1209 w 1440"/>
                  <a:gd name="T21" fmla="*/ 978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40" h="1696">
                    <a:moveTo>
                      <a:pt x="1209" y="978"/>
                    </a:moveTo>
                    <a:cubicBezTo>
                      <a:pt x="1156" y="1126"/>
                      <a:pt x="1014" y="1232"/>
                      <a:pt x="848" y="1232"/>
                    </a:cubicBezTo>
                    <a:cubicBezTo>
                      <a:pt x="636" y="1232"/>
                      <a:pt x="464" y="1060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890" y="464"/>
                      <a:pt x="931" y="471"/>
                      <a:pt x="969" y="483"/>
                    </a:cubicBezTo>
                    <a:cubicBezTo>
                      <a:pt x="969" y="9"/>
                      <a:pt x="969" y="9"/>
                      <a:pt x="969" y="9"/>
                    </a:cubicBezTo>
                    <a:cubicBezTo>
                      <a:pt x="929" y="3"/>
                      <a:pt x="889" y="0"/>
                      <a:pt x="848" y="0"/>
                    </a:cubicBez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316"/>
                      <a:pt x="380" y="1696"/>
                      <a:pt x="848" y="1696"/>
                    </a:cubicBezTo>
                    <a:cubicBezTo>
                      <a:pt x="1078" y="1696"/>
                      <a:pt x="1287" y="1604"/>
                      <a:pt x="1440" y="1455"/>
                    </a:cubicBezTo>
                    <a:cubicBezTo>
                      <a:pt x="1315" y="1322"/>
                      <a:pt x="1235" y="1156"/>
                      <a:pt x="1209" y="9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 userDrawn="1"/>
          </p:nvGrpSpPr>
          <p:grpSpPr>
            <a:xfrm>
              <a:off x="7967980" y="3892551"/>
              <a:ext cx="3236384" cy="2434167"/>
              <a:chOff x="5953125" y="2843213"/>
              <a:chExt cx="2427288" cy="1825625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5953125" y="2989263"/>
                <a:ext cx="1146175" cy="593725"/>
              </a:xfrm>
              <a:custGeom>
                <a:avLst/>
                <a:gdLst>
                  <a:gd name="T0" fmla="*/ 55 w 904"/>
                  <a:gd name="T1" fmla="*/ 468 h 468"/>
                  <a:gd name="T2" fmla="*/ 30 w 904"/>
                  <a:gd name="T3" fmla="*/ 411 h 468"/>
                  <a:gd name="T4" fmla="*/ 396 w 904"/>
                  <a:gd name="T5" fmla="*/ 32 h 468"/>
                  <a:gd name="T6" fmla="*/ 507 w 904"/>
                  <a:gd name="T7" fmla="*/ 32 h 468"/>
                  <a:gd name="T8" fmla="*/ 873 w 904"/>
                  <a:gd name="T9" fmla="*/ 411 h 468"/>
                  <a:gd name="T10" fmla="*/ 849 w 904"/>
                  <a:gd name="T11" fmla="*/ 468 h 468"/>
                  <a:gd name="T12" fmla="*/ 55 w 904"/>
                  <a:gd name="T13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55" y="468"/>
                    </a:moveTo>
                    <a:cubicBezTo>
                      <a:pt x="11" y="468"/>
                      <a:pt x="0" y="442"/>
                      <a:pt x="30" y="411"/>
                    </a:cubicBezTo>
                    <a:cubicBezTo>
                      <a:pt x="396" y="32"/>
                      <a:pt x="396" y="32"/>
                      <a:pt x="396" y="32"/>
                    </a:cubicBezTo>
                    <a:cubicBezTo>
                      <a:pt x="427" y="0"/>
                      <a:pt x="477" y="0"/>
                      <a:pt x="507" y="32"/>
                    </a:cubicBezTo>
                    <a:cubicBezTo>
                      <a:pt x="873" y="411"/>
                      <a:pt x="873" y="411"/>
                      <a:pt x="873" y="411"/>
                    </a:cubicBezTo>
                    <a:cubicBezTo>
                      <a:pt x="904" y="442"/>
                      <a:pt x="893" y="468"/>
                      <a:pt x="849" y="468"/>
                    </a:cubicBezTo>
                    <a:lnTo>
                      <a:pt x="55" y="46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6230938" y="2843213"/>
                <a:ext cx="2149475" cy="1825625"/>
              </a:xfrm>
              <a:custGeom>
                <a:avLst/>
                <a:gdLst>
                  <a:gd name="T0" fmla="*/ 978 w 1696"/>
                  <a:gd name="T1" fmla="*/ 231 h 1440"/>
                  <a:gd name="T2" fmla="*/ 1232 w 1696"/>
                  <a:gd name="T3" fmla="*/ 592 h 1440"/>
                  <a:gd name="T4" fmla="*/ 848 w 1696"/>
                  <a:gd name="T5" fmla="*/ 976 h 1440"/>
                  <a:gd name="T6" fmla="*/ 464 w 1696"/>
                  <a:gd name="T7" fmla="*/ 592 h 1440"/>
                  <a:gd name="T8" fmla="*/ 487 w 1696"/>
                  <a:gd name="T9" fmla="*/ 462 h 1440"/>
                  <a:gd name="T10" fmla="*/ 10 w 1696"/>
                  <a:gd name="T11" fmla="*/ 462 h 1440"/>
                  <a:gd name="T12" fmla="*/ 0 w 1696"/>
                  <a:gd name="T13" fmla="*/ 592 h 1440"/>
                  <a:gd name="T14" fmla="*/ 848 w 1696"/>
                  <a:gd name="T15" fmla="*/ 1440 h 1440"/>
                  <a:gd name="T16" fmla="*/ 1696 w 1696"/>
                  <a:gd name="T17" fmla="*/ 592 h 1440"/>
                  <a:gd name="T18" fmla="*/ 1455 w 1696"/>
                  <a:gd name="T19" fmla="*/ 0 h 1440"/>
                  <a:gd name="T20" fmla="*/ 978 w 1696"/>
                  <a:gd name="T21" fmla="*/ 231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6" h="1440">
                    <a:moveTo>
                      <a:pt x="978" y="231"/>
                    </a:moveTo>
                    <a:cubicBezTo>
                      <a:pt x="1126" y="284"/>
                      <a:pt x="1232" y="426"/>
                      <a:pt x="1232" y="592"/>
                    </a:cubicBezTo>
                    <a:cubicBezTo>
                      <a:pt x="1232" y="804"/>
                      <a:pt x="1060" y="976"/>
                      <a:pt x="848" y="976"/>
                    </a:cubicBezTo>
                    <a:cubicBezTo>
                      <a:pt x="636" y="976"/>
                      <a:pt x="464" y="804"/>
                      <a:pt x="464" y="592"/>
                    </a:cubicBezTo>
                    <a:cubicBezTo>
                      <a:pt x="464" y="546"/>
                      <a:pt x="472" y="503"/>
                      <a:pt x="487" y="462"/>
                    </a:cubicBezTo>
                    <a:cubicBezTo>
                      <a:pt x="10" y="462"/>
                      <a:pt x="10" y="462"/>
                      <a:pt x="10" y="462"/>
                    </a:cubicBezTo>
                    <a:cubicBezTo>
                      <a:pt x="3" y="504"/>
                      <a:pt x="0" y="548"/>
                      <a:pt x="0" y="592"/>
                    </a:cubicBezTo>
                    <a:cubicBezTo>
                      <a:pt x="0" y="1060"/>
                      <a:pt x="380" y="1440"/>
                      <a:pt x="848" y="1440"/>
                    </a:cubicBezTo>
                    <a:cubicBezTo>
                      <a:pt x="1316" y="1440"/>
                      <a:pt x="1696" y="1060"/>
                      <a:pt x="1696" y="592"/>
                    </a:cubicBezTo>
                    <a:cubicBezTo>
                      <a:pt x="1696" y="362"/>
                      <a:pt x="1604" y="153"/>
                      <a:pt x="1455" y="0"/>
                    </a:cubicBezTo>
                    <a:cubicBezTo>
                      <a:pt x="1322" y="125"/>
                      <a:pt x="1156" y="205"/>
                      <a:pt x="978" y="23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 userDrawn="1"/>
          </p:nvGrpSpPr>
          <p:grpSpPr>
            <a:xfrm>
              <a:off x="8770198" y="1363135"/>
              <a:ext cx="2434167" cy="3276600"/>
              <a:chOff x="6554788" y="946151"/>
              <a:chExt cx="1825625" cy="2457450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6691313" y="2257426"/>
                <a:ext cx="593725" cy="1146175"/>
              </a:xfrm>
              <a:custGeom>
                <a:avLst/>
                <a:gdLst>
                  <a:gd name="T0" fmla="*/ 468 w 468"/>
                  <a:gd name="T1" fmla="*/ 849 h 904"/>
                  <a:gd name="T2" fmla="*/ 410 w 468"/>
                  <a:gd name="T3" fmla="*/ 874 h 904"/>
                  <a:gd name="T4" fmla="*/ 32 w 468"/>
                  <a:gd name="T5" fmla="*/ 508 h 904"/>
                  <a:gd name="T6" fmla="*/ 32 w 468"/>
                  <a:gd name="T7" fmla="*/ 397 h 904"/>
                  <a:gd name="T8" fmla="*/ 410 w 468"/>
                  <a:gd name="T9" fmla="*/ 30 h 904"/>
                  <a:gd name="T10" fmla="*/ 468 w 468"/>
                  <a:gd name="T11" fmla="*/ 55 h 904"/>
                  <a:gd name="T12" fmla="*/ 468 w 468"/>
                  <a:gd name="T13" fmla="*/ 84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468" y="849"/>
                    </a:moveTo>
                    <a:cubicBezTo>
                      <a:pt x="468" y="893"/>
                      <a:pt x="442" y="904"/>
                      <a:pt x="410" y="874"/>
                    </a:cubicBezTo>
                    <a:cubicBezTo>
                      <a:pt x="32" y="508"/>
                      <a:pt x="32" y="508"/>
                      <a:pt x="32" y="508"/>
                    </a:cubicBezTo>
                    <a:cubicBezTo>
                      <a:pt x="0" y="477"/>
                      <a:pt x="0" y="427"/>
                      <a:pt x="32" y="397"/>
                    </a:cubicBezTo>
                    <a:cubicBezTo>
                      <a:pt x="410" y="30"/>
                      <a:pt x="410" y="30"/>
                      <a:pt x="410" y="30"/>
                    </a:cubicBezTo>
                    <a:cubicBezTo>
                      <a:pt x="442" y="0"/>
                      <a:pt x="468" y="11"/>
                      <a:pt x="468" y="55"/>
                    </a:cubicBezTo>
                    <a:lnTo>
                      <a:pt x="468" y="84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6554788" y="946151"/>
                <a:ext cx="1825625" cy="2151063"/>
              </a:xfrm>
              <a:custGeom>
                <a:avLst/>
                <a:gdLst>
                  <a:gd name="T0" fmla="*/ 592 w 1440"/>
                  <a:gd name="T1" fmla="*/ 0 h 1696"/>
                  <a:gd name="T2" fmla="*/ 0 w 1440"/>
                  <a:gd name="T3" fmla="*/ 241 h 1696"/>
                  <a:gd name="T4" fmla="*/ 231 w 1440"/>
                  <a:gd name="T5" fmla="*/ 718 h 1696"/>
                  <a:gd name="T6" fmla="*/ 592 w 1440"/>
                  <a:gd name="T7" fmla="*/ 464 h 1696"/>
                  <a:gd name="T8" fmla="*/ 976 w 1440"/>
                  <a:gd name="T9" fmla="*/ 848 h 1696"/>
                  <a:gd name="T10" fmla="*/ 592 w 1440"/>
                  <a:gd name="T11" fmla="*/ 1232 h 1696"/>
                  <a:gd name="T12" fmla="*/ 452 w 1440"/>
                  <a:gd name="T13" fmla="*/ 1206 h 1696"/>
                  <a:gd name="T14" fmla="*/ 452 w 1440"/>
                  <a:gd name="T15" fmla="*/ 1300 h 1696"/>
                  <a:gd name="T16" fmla="*/ 389 w 1440"/>
                  <a:gd name="T17" fmla="*/ 1300 h 1696"/>
                  <a:gd name="T18" fmla="*/ 389 w 1440"/>
                  <a:gd name="T19" fmla="*/ 1671 h 1696"/>
                  <a:gd name="T20" fmla="*/ 592 w 1440"/>
                  <a:gd name="T21" fmla="*/ 1696 h 1696"/>
                  <a:gd name="T22" fmla="*/ 1440 w 1440"/>
                  <a:gd name="T23" fmla="*/ 848 h 1696"/>
                  <a:gd name="T24" fmla="*/ 592 w 1440"/>
                  <a:gd name="T25" fmla="*/ 0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0" h="1696">
                    <a:moveTo>
                      <a:pt x="592" y="0"/>
                    </a:moveTo>
                    <a:cubicBezTo>
                      <a:pt x="362" y="0"/>
                      <a:pt x="153" y="92"/>
                      <a:pt x="0" y="241"/>
                    </a:cubicBezTo>
                    <a:cubicBezTo>
                      <a:pt x="125" y="374"/>
                      <a:pt x="205" y="540"/>
                      <a:pt x="231" y="718"/>
                    </a:cubicBezTo>
                    <a:cubicBezTo>
                      <a:pt x="284" y="570"/>
                      <a:pt x="426" y="464"/>
                      <a:pt x="592" y="464"/>
                    </a:cubicBezTo>
                    <a:cubicBezTo>
                      <a:pt x="804" y="464"/>
                      <a:pt x="976" y="636"/>
                      <a:pt x="976" y="848"/>
                    </a:cubicBezTo>
                    <a:cubicBezTo>
                      <a:pt x="976" y="1060"/>
                      <a:pt x="804" y="1232"/>
                      <a:pt x="592" y="1232"/>
                    </a:cubicBezTo>
                    <a:cubicBezTo>
                      <a:pt x="543" y="1232"/>
                      <a:pt x="495" y="1223"/>
                      <a:pt x="452" y="1206"/>
                    </a:cubicBezTo>
                    <a:cubicBezTo>
                      <a:pt x="452" y="1300"/>
                      <a:pt x="452" y="1300"/>
                      <a:pt x="452" y="1300"/>
                    </a:cubicBezTo>
                    <a:cubicBezTo>
                      <a:pt x="389" y="1300"/>
                      <a:pt x="389" y="1300"/>
                      <a:pt x="389" y="1300"/>
                    </a:cubicBezTo>
                    <a:cubicBezTo>
                      <a:pt x="389" y="1671"/>
                      <a:pt x="389" y="1671"/>
                      <a:pt x="389" y="1671"/>
                    </a:cubicBezTo>
                    <a:cubicBezTo>
                      <a:pt x="454" y="1687"/>
                      <a:pt x="522" y="1696"/>
                      <a:pt x="592" y="1696"/>
                    </a:cubicBezTo>
                    <a:cubicBezTo>
                      <a:pt x="1060" y="1696"/>
                      <a:pt x="1440" y="1316"/>
                      <a:pt x="1440" y="848"/>
                    </a:cubicBezTo>
                    <a:cubicBezTo>
                      <a:pt x="1440" y="380"/>
                      <a:pt x="1060" y="0"/>
                      <a:pt x="5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 userDrawn="1"/>
          </p:nvSpPr>
          <p:spPr>
            <a:xfrm rot="18920653">
              <a:off x="6614389" y="1959675"/>
              <a:ext cx="1084827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 rot="2904439">
              <a:off x="9713530" y="2071950"/>
              <a:ext cx="1348425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 rot="3328205">
              <a:off x="6381839" y="5171931"/>
              <a:ext cx="1276620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18872992">
              <a:off x="9524091" y="5259067"/>
              <a:ext cx="1436559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0"/>
          <p:cNvGrpSpPr/>
          <p:nvPr/>
        </p:nvGrpSpPr>
        <p:grpSpPr>
          <a:xfrm>
            <a:off x="6591296" y="2525060"/>
            <a:ext cx="3609160" cy="585499"/>
            <a:chOff x="8633669" y="2306010"/>
            <a:chExt cx="2990246" cy="639312"/>
          </a:xfrm>
        </p:grpSpPr>
        <p:sp>
          <p:nvSpPr>
            <p:cNvPr id="30" name="Rectangle 28"/>
            <p:cNvSpPr/>
            <p:nvPr/>
          </p:nvSpPr>
          <p:spPr>
            <a:xfrm>
              <a:off x="8633669" y="2623602"/>
              <a:ext cx="2990246" cy="3217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8633669" y="2306010"/>
              <a:ext cx="1279218" cy="281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0"/>
          <p:cNvGrpSpPr/>
          <p:nvPr/>
        </p:nvGrpSpPr>
        <p:grpSpPr>
          <a:xfrm>
            <a:off x="6591296" y="3348565"/>
            <a:ext cx="3609160" cy="585499"/>
            <a:chOff x="8633669" y="2306010"/>
            <a:chExt cx="2990246" cy="639312"/>
          </a:xfrm>
        </p:grpSpPr>
        <p:sp>
          <p:nvSpPr>
            <p:cNvPr id="34" name="Rectangle 28"/>
            <p:cNvSpPr/>
            <p:nvPr/>
          </p:nvSpPr>
          <p:spPr>
            <a:xfrm>
              <a:off x="8633669" y="2623602"/>
              <a:ext cx="2990246" cy="3217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29"/>
            <p:cNvSpPr txBox="1"/>
            <p:nvPr/>
          </p:nvSpPr>
          <p:spPr>
            <a:xfrm>
              <a:off x="8633669" y="2306010"/>
              <a:ext cx="1279218" cy="281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0"/>
          <p:cNvGrpSpPr/>
          <p:nvPr/>
        </p:nvGrpSpPr>
        <p:grpSpPr>
          <a:xfrm>
            <a:off x="6591296" y="4172072"/>
            <a:ext cx="3609160" cy="585499"/>
            <a:chOff x="8633669" y="2306010"/>
            <a:chExt cx="2990246" cy="639312"/>
          </a:xfrm>
        </p:grpSpPr>
        <p:sp>
          <p:nvSpPr>
            <p:cNvPr id="37" name="Rectangle 28"/>
            <p:cNvSpPr/>
            <p:nvPr/>
          </p:nvSpPr>
          <p:spPr>
            <a:xfrm>
              <a:off x="8633669" y="2623602"/>
              <a:ext cx="2990246" cy="3217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29"/>
            <p:cNvSpPr txBox="1"/>
            <p:nvPr/>
          </p:nvSpPr>
          <p:spPr>
            <a:xfrm>
              <a:off x="8633669" y="2306010"/>
              <a:ext cx="1279218" cy="281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0"/>
          <p:cNvGrpSpPr/>
          <p:nvPr/>
        </p:nvGrpSpPr>
        <p:grpSpPr>
          <a:xfrm>
            <a:off x="6591296" y="4995577"/>
            <a:ext cx="3609160" cy="585499"/>
            <a:chOff x="8633669" y="2306010"/>
            <a:chExt cx="2990246" cy="639312"/>
          </a:xfrm>
        </p:grpSpPr>
        <p:sp>
          <p:nvSpPr>
            <p:cNvPr id="40" name="Rectangle 28"/>
            <p:cNvSpPr/>
            <p:nvPr/>
          </p:nvSpPr>
          <p:spPr>
            <a:xfrm>
              <a:off x="8633669" y="2623602"/>
              <a:ext cx="2990246" cy="3217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8633669" y="2306010"/>
              <a:ext cx="1279218" cy="281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831953" y="4473716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168853" y="2116410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702464" y="2116410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236076" y="2116410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2769688" y="2116410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303299" y="2116410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3836914" y="2116410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200239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738510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276781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815052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353323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3891594" y="4622939"/>
            <a:ext cx="226060" cy="294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056059" y="2118093"/>
            <a:ext cx="2090836" cy="713450"/>
            <a:chOff x="4597686" y="3155872"/>
            <a:chExt cx="1583966" cy="507370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8334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143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053259" y="2118093"/>
            <a:ext cx="2036110" cy="713450"/>
            <a:chOff x="6978976" y="3155872"/>
            <a:chExt cx="1542507" cy="507370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8334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143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056059" y="3026124"/>
            <a:ext cx="2036110" cy="713450"/>
            <a:chOff x="4597685" y="3914331"/>
            <a:chExt cx="1542507" cy="507369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833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142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053259" y="3026124"/>
            <a:ext cx="2036110" cy="713450"/>
            <a:chOff x="6978976" y="3914331"/>
            <a:chExt cx="1542507" cy="507369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833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142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056059" y="4051847"/>
            <a:ext cx="2036110" cy="713450"/>
            <a:chOff x="4597685" y="3914331"/>
            <a:chExt cx="1542507" cy="507369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833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142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053259" y="4051847"/>
            <a:ext cx="2036110" cy="713450"/>
            <a:chOff x="6978976" y="3914331"/>
            <a:chExt cx="1542507" cy="507369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833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142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24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341446" y="4028382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315096" y="2089979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315096" y="4028382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315096" y="3042025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341446" y="3042025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341446" y="2089979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640129" y="5456486"/>
            <a:ext cx="10911745" cy="147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631331" y="5268831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bldLvl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5"/>
          <p:cNvGrpSpPr/>
          <p:nvPr/>
        </p:nvGrpSpPr>
        <p:grpSpPr bwMode="auto">
          <a:xfrm>
            <a:off x="4360840" y="2072345"/>
            <a:ext cx="3462814" cy="3375906"/>
            <a:chOff x="0" y="0"/>
            <a:chExt cx="7716441" cy="7523163"/>
          </a:xfrm>
        </p:grpSpPr>
        <p:sp>
          <p:nvSpPr>
            <p:cNvPr id="30726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/>
          <p:nvPr/>
        </p:nvSpPr>
        <p:spPr bwMode="auto">
          <a:xfrm>
            <a:off x="6932364" y="4631313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/>
          <p:nvPr/>
        </p:nvSpPr>
        <p:spPr bwMode="auto">
          <a:xfrm>
            <a:off x="5299993" y="2463803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/>
          <p:nvPr/>
        </p:nvSpPr>
        <p:spPr bwMode="auto">
          <a:xfrm>
            <a:off x="6603227" y="2463520"/>
            <a:ext cx="330659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/>
          <p:nvPr/>
        </p:nvSpPr>
        <p:spPr bwMode="auto">
          <a:xfrm>
            <a:off x="4923168" y="4559321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/>
          <p:nvPr/>
        </p:nvSpPr>
        <p:spPr bwMode="auto">
          <a:xfrm>
            <a:off x="5875016" y="5076657"/>
            <a:ext cx="476317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/>
          <p:nvPr/>
        </p:nvSpPr>
        <p:spPr bwMode="auto">
          <a:xfrm>
            <a:off x="7227028" y="3344672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/>
          <p:nvPr/>
        </p:nvSpPr>
        <p:spPr bwMode="auto">
          <a:xfrm>
            <a:off x="4573255" y="3324581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/>
          <p:nvPr/>
        </p:nvSpPr>
        <p:spPr bwMode="auto">
          <a:xfrm>
            <a:off x="1917863" y="2515093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/>
          <p:nvPr/>
        </p:nvSpPr>
        <p:spPr bwMode="auto">
          <a:xfrm>
            <a:off x="2367358" y="2215407"/>
            <a:ext cx="1391198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/>
          <p:nvPr/>
        </p:nvSpPr>
        <p:spPr bwMode="auto">
          <a:xfrm>
            <a:off x="3869054" y="2258100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/>
          <p:nvPr/>
        </p:nvSpPr>
        <p:spPr bwMode="auto">
          <a:xfrm>
            <a:off x="8440135" y="2515093"/>
            <a:ext cx="1789519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/>
          <p:nvPr/>
        </p:nvSpPr>
        <p:spPr bwMode="auto">
          <a:xfrm>
            <a:off x="8433439" y="2215407"/>
            <a:ext cx="1429865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/>
          <p:nvPr/>
        </p:nvSpPr>
        <p:spPr bwMode="auto">
          <a:xfrm>
            <a:off x="8147146" y="2258100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/>
          <p:nvPr/>
        </p:nvSpPr>
        <p:spPr bwMode="auto">
          <a:xfrm>
            <a:off x="1919537" y="3756531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/>
          <p:nvPr/>
        </p:nvSpPr>
        <p:spPr bwMode="auto">
          <a:xfrm>
            <a:off x="2371202" y="3456845"/>
            <a:ext cx="1394049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/>
          <p:nvPr/>
        </p:nvSpPr>
        <p:spPr bwMode="auto">
          <a:xfrm>
            <a:off x="3870728" y="3499537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/>
          <p:nvPr/>
        </p:nvSpPr>
        <p:spPr bwMode="auto">
          <a:xfrm>
            <a:off x="8411674" y="3756531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/>
          <p:nvPr/>
        </p:nvSpPr>
        <p:spPr bwMode="auto">
          <a:xfrm>
            <a:off x="8404140" y="3456845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/>
          <p:nvPr/>
        </p:nvSpPr>
        <p:spPr bwMode="auto">
          <a:xfrm>
            <a:off x="8117847" y="3499537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/>
          <p:nvPr/>
        </p:nvSpPr>
        <p:spPr bwMode="auto">
          <a:xfrm>
            <a:off x="1919537" y="4987922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/>
          <p:nvPr/>
        </p:nvSpPr>
        <p:spPr bwMode="auto">
          <a:xfrm>
            <a:off x="2369069" y="4689074"/>
            <a:ext cx="1389486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/>
          <p:nvPr/>
        </p:nvSpPr>
        <p:spPr bwMode="auto">
          <a:xfrm>
            <a:off x="3870728" y="4730929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/>
          <p:nvPr/>
        </p:nvSpPr>
        <p:spPr bwMode="auto">
          <a:xfrm>
            <a:off x="8411674" y="4987922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/>
          <p:nvPr/>
        </p:nvSpPr>
        <p:spPr bwMode="auto">
          <a:xfrm>
            <a:off x="8404140" y="4689074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/>
          <p:nvPr/>
        </p:nvSpPr>
        <p:spPr bwMode="auto">
          <a:xfrm>
            <a:off x="8117847" y="4730929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bldLvl="0" animBg="1" autoUpdateAnimBg="0"/>
      <p:bldP spid="30750" grpId="0" bldLvl="0" animBg="1" autoUpdateAnimBg="0"/>
      <p:bldP spid="30751" grpId="0" bldLvl="0" animBg="1" autoUpdateAnimBg="0"/>
      <p:bldP spid="30752" grpId="0" bldLvl="0" animBg="1" autoUpdateAnimBg="0"/>
      <p:bldP spid="30753" grpId="0" bldLvl="0" animBg="1" autoUpdateAnimBg="0"/>
      <p:bldP spid="30754" grpId="0" bldLvl="0" animBg="1" autoUpdateAnimBg="0"/>
      <p:bldP spid="30755" grpId="0" bldLvl="0" animBg="1" autoUpdateAnimBg="0"/>
      <p:bldP spid="30756" grpId="0" bldLvl="0" animBg="1" autoUpdateAnimBg="0"/>
      <p:bldP spid="30757" grpId="0" bldLvl="0" animBg="1" autoUpdateAnimBg="0"/>
      <p:bldP spid="30759" grpId="0" bldLvl="0" animBg="1" autoUpdateAnimBg="0"/>
      <p:bldP spid="30760" grpId="0" bldLvl="0" animBg="1" autoUpdateAnimBg="0"/>
      <p:bldP spid="30762" grpId="0" bldLvl="0" animBg="1" autoUpdateAnimBg="0"/>
      <p:bldP spid="30763" grpId="0" bldLvl="0" animBg="1" autoUpdateAnimBg="0"/>
      <p:bldP spid="30765" grpId="0" bldLvl="0" animBg="1" autoUpdateAnimBg="0"/>
      <p:bldP spid="30766" grpId="0" bldLvl="0" animBg="1" autoUpdateAnimBg="0"/>
      <p:bldP spid="30768" grpId="0" bldLvl="0" animBg="1" autoUpdateAnimBg="0"/>
      <p:bldP spid="30769" grpId="0" bldLvl="0" animBg="1" autoUpdateAnimBg="0"/>
      <p:bldP spid="30771" grpId="0" bldLvl="0" animBg="1" autoUpdateAnimBg="0"/>
      <p:bldP spid="30772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905461" y="3305926"/>
            <a:ext cx="4381081" cy="9699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0" tIns="36359" rIns="72720" bIns="36359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585790" y="2027569"/>
            <a:ext cx="1020423" cy="10204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828097" y="3437216"/>
            <a:ext cx="2535812" cy="70739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18292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41237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18292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237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24589" y="2232194"/>
            <a:ext cx="4464685" cy="3073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RECENT POPULAR WORK ANALYSIS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588" y="2814007"/>
            <a:ext cx="4268379" cy="588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15243" y="4884020"/>
            <a:ext cx="4054475" cy="3073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MODER AND CLEAN SOLUTIONS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99035" y="5465833"/>
            <a:ext cx="4270685" cy="588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>
          <a:xfrm>
            <a:off x="1598788" y="1100878"/>
            <a:ext cx="4497214" cy="2651972"/>
          </a:xfrm>
        </p:spPr>
      </p:pic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/>
          <a:stretch>
            <a:fillRect/>
          </a:stretch>
        </p:blipFill>
        <p:spPr>
          <a:xfrm>
            <a:off x="6096000" y="3752850"/>
            <a:ext cx="4497214" cy="2651972"/>
          </a:xfrm>
        </p:spPr>
      </p:pic>
      <p:sp>
        <p:nvSpPr>
          <p:cNvPr id="9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1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739704" y="2179318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5094" y="2208373"/>
              <a:ext cx="644135" cy="4215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39704" y="3051259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5094" y="3160455"/>
              <a:ext cx="644135" cy="4215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39704" y="3923200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5093" y="4114593"/>
              <a:ext cx="644135" cy="4215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39704" y="4798901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5094" y="5068728"/>
              <a:ext cx="644135" cy="4215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34583" y="3059406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34579" y="3935437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34582" y="2187464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34580" y="4807048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60750" y="2354567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480918" y="2192619"/>
            <a:ext cx="3026728" cy="38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60750" y="3313704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480918" y="3151754"/>
            <a:ext cx="3026728" cy="38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60750" y="4296196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480918" y="4134247"/>
            <a:ext cx="3026728" cy="38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960750" y="5236111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480918" y="5074162"/>
            <a:ext cx="3026728" cy="38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5"/>
          <p:cNvGrpSpPr/>
          <p:nvPr/>
        </p:nvGrpSpPr>
        <p:grpSpPr>
          <a:xfrm>
            <a:off x="1242005" y="2429200"/>
            <a:ext cx="5176130" cy="2982307"/>
            <a:chOff x="803822" y="1016361"/>
            <a:chExt cx="7536357" cy="2044618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803822" y="101636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03822" y="135713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803822" y="169790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03822" y="203867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03822" y="237944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803822" y="272021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803822" y="3060979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79"/>
          <p:cNvGrpSpPr/>
          <p:nvPr/>
        </p:nvGrpSpPr>
        <p:grpSpPr>
          <a:xfrm>
            <a:off x="1695181" y="2987485"/>
            <a:ext cx="678703" cy="678698"/>
            <a:chOff x="846989" y="1401020"/>
            <a:chExt cx="877416" cy="877416"/>
          </a:xfrm>
          <a:effectLst/>
        </p:grpSpPr>
        <p:sp>
          <p:nvSpPr>
            <p:cNvPr id="102" name="Teardrop 101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6" name="Group 279"/>
          <p:cNvGrpSpPr/>
          <p:nvPr/>
        </p:nvGrpSpPr>
        <p:grpSpPr>
          <a:xfrm>
            <a:off x="2486132" y="2049390"/>
            <a:ext cx="678703" cy="678698"/>
            <a:chOff x="846989" y="1401020"/>
            <a:chExt cx="877416" cy="877416"/>
          </a:xfrm>
          <a:effectLst/>
        </p:grpSpPr>
        <p:sp>
          <p:nvSpPr>
            <p:cNvPr id="109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3416660" y="1712072"/>
            <a:ext cx="678703" cy="678698"/>
            <a:chOff x="846989" y="1401020"/>
            <a:chExt cx="877416" cy="877416"/>
          </a:xfrm>
          <a:effectLst/>
        </p:grpSpPr>
        <p:sp>
          <p:nvSpPr>
            <p:cNvPr id="118" name="Teardrop 11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734496" y="5554534"/>
            <a:ext cx="609600" cy="22098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01381" y="5554534"/>
            <a:ext cx="609600" cy="22098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68264" y="5554534"/>
            <a:ext cx="609600" cy="22098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Freeform 6"/>
          <p:cNvSpPr/>
          <p:nvPr/>
        </p:nvSpPr>
        <p:spPr bwMode="auto">
          <a:xfrm>
            <a:off x="1909110" y="2839938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2" name="Freeform 6"/>
          <p:cNvSpPr/>
          <p:nvPr/>
        </p:nvSpPr>
        <p:spPr bwMode="auto">
          <a:xfrm>
            <a:off x="3664994" y="2839938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" name="Freeform 6"/>
          <p:cNvSpPr/>
          <p:nvPr/>
        </p:nvSpPr>
        <p:spPr bwMode="auto">
          <a:xfrm>
            <a:off x="1344965" y="3799696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4" name="Freeform 6"/>
          <p:cNvSpPr/>
          <p:nvPr/>
        </p:nvSpPr>
        <p:spPr bwMode="auto">
          <a:xfrm>
            <a:off x="2733623" y="2520019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5" name="Freeform 6"/>
          <p:cNvSpPr/>
          <p:nvPr/>
        </p:nvSpPr>
        <p:spPr bwMode="auto">
          <a:xfrm>
            <a:off x="4595523" y="3284435"/>
            <a:ext cx="1822613" cy="211485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6" name="Group 279"/>
          <p:cNvGrpSpPr/>
          <p:nvPr/>
        </p:nvGrpSpPr>
        <p:grpSpPr>
          <a:xfrm>
            <a:off x="4244539" y="2045321"/>
            <a:ext cx="678703" cy="678697"/>
            <a:chOff x="846989" y="1401020"/>
            <a:chExt cx="877416" cy="877416"/>
          </a:xfrm>
          <a:effectLst/>
        </p:grpSpPr>
        <p:sp>
          <p:nvSpPr>
            <p:cNvPr id="167" name="Teardrop 166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70" name="Group 279"/>
          <p:cNvGrpSpPr/>
          <p:nvPr/>
        </p:nvGrpSpPr>
        <p:grpSpPr>
          <a:xfrm>
            <a:off x="5173035" y="2452428"/>
            <a:ext cx="678703" cy="678697"/>
            <a:chOff x="846989" y="1401020"/>
            <a:chExt cx="877416" cy="877416"/>
          </a:xfrm>
          <a:effectLst/>
        </p:grpSpPr>
        <p:sp>
          <p:nvSpPr>
            <p:cNvPr id="171" name="Teardrop 17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4335147" y="5554534"/>
            <a:ext cx="609600" cy="22098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202031" y="5554534"/>
            <a:ext cx="609600" cy="22098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7" name="Rectangle 164"/>
          <p:cNvSpPr/>
          <p:nvPr/>
        </p:nvSpPr>
        <p:spPr>
          <a:xfrm>
            <a:off x="10017470" y="5010901"/>
            <a:ext cx="711200" cy="5162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69" name="Rectangle 165"/>
          <p:cNvSpPr/>
          <p:nvPr/>
        </p:nvSpPr>
        <p:spPr>
          <a:xfrm>
            <a:off x="10017470" y="4080372"/>
            <a:ext cx="711200" cy="5162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grpSp>
        <p:nvGrpSpPr>
          <p:cNvPr id="175" name="Group 87"/>
          <p:cNvGrpSpPr/>
          <p:nvPr/>
        </p:nvGrpSpPr>
        <p:grpSpPr>
          <a:xfrm>
            <a:off x="6675668" y="4909958"/>
            <a:ext cx="3133741" cy="659261"/>
            <a:chOff x="609600" y="2841943"/>
            <a:chExt cx="2660838" cy="559774"/>
          </a:xfrm>
        </p:grpSpPr>
        <p:grpSp>
          <p:nvGrpSpPr>
            <p:cNvPr id="176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7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8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1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3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4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8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8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06" name="Group 212"/>
          <p:cNvGrpSpPr/>
          <p:nvPr/>
        </p:nvGrpSpPr>
        <p:grpSpPr>
          <a:xfrm>
            <a:off x="6720675" y="3987318"/>
            <a:ext cx="3030666" cy="697708"/>
            <a:chOff x="5932686" y="2855964"/>
            <a:chExt cx="2449314" cy="563870"/>
          </a:xfrm>
        </p:grpSpPr>
        <p:grpSp>
          <p:nvGrpSpPr>
            <p:cNvPr id="207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1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2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3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4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5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6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37" name="TextBox 228"/>
          <p:cNvSpPr txBox="1"/>
          <p:nvPr/>
        </p:nvSpPr>
        <p:spPr>
          <a:xfrm>
            <a:off x="7416480" y="2360158"/>
            <a:ext cx="3527513" cy="441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8" name="TextBox 229"/>
          <p:cNvSpPr txBox="1"/>
          <p:nvPr/>
        </p:nvSpPr>
        <p:spPr>
          <a:xfrm>
            <a:off x="6700281" y="2009606"/>
            <a:ext cx="1883658" cy="25781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" name="Rectangle 230"/>
          <p:cNvSpPr/>
          <p:nvPr/>
        </p:nvSpPr>
        <p:spPr>
          <a:xfrm>
            <a:off x="6678580" y="2350521"/>
            <a:ext cx="711200" cy="5162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240" name="TextBox 231"/>
          <p:cNvSpPr txBox="1"/>
          <p:nvPr/>
        </p:nvSpPr>
        <p:spPr>
          <a:xfrm>
            <a:off x="6678580" y="3108669"/>
            <a:ext cx="4265413" cy="5899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3" grpId="0"/>
      <p:bldP spid="77" grpId="0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73" grpId="0"/>
      <p:bldP spid="174" grpId="0"/>
      <p:bldP spid="157" grpId="0"/>
      <p:bldP spid="169" grpId="0"/>
      <p:bldP spid="237" grpId="0"/>
      <p:bldP spid="238" grpId="0"/>
      <p:bldP spid="239" grpId="0"/>
      <p:bldP spid="2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4832797" y="4488514"/>
            <a:ext cx="1613003" cy="1227831"/>
            <a:chOff x="4250639" y="3537480"/>
            <a:chExt cx="1529450" cy="116423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250639" y="3537480"/>
              <a:ext cx="1529450" cy="1164230"/>
            </a:xfrm>
            <a:custGeom>
              <a:avLst/>
              <a:gdLst>
                <a:gd name="T0" fmla="*/ 192 w 813"/>
                <a:gd name="T1" fmla="*/ 556 h 619"/>
                <a:gd name="T2" fmla="*/ 637 w 813"/>
                <a:gd name="T3" fmla="*/ 535 h 619"/>
                <a:gd name="T4" fmla="*/ 637 w 813"/>
                <a:gd name="T5" fmla="*/ 535 h 619"/>
                <a:gd name="T6" fmla="*/ 783 w 813"/>
                <a:gd name="T7" fmla="*/ 348 h 619"/>
                <a:gd name="T8" fmla="*/ 575 w 813"/>
                <a:gd name="T9" fmla="*/ 31 h 619"/>
                <a:gd name="T10" fmla="*/ 258 w 813"/>
                <a:gd name="T11" fmla="*/ 238 h 619"/>
                <a:gd name="T12" fmla="*/ 342 w 813"/>
                <a:gd name="T13" fmla="*/ 494 h 619"/>
                <a:gd name="T14" fmla="*/ 220 w 813"/>
                <a:gd name="T15" fmla="*/ 472 h 619"/>
                <a:gd name="T16" fmla="*/ 241 w 813"/>
                <a:gd name="T17" fmla="*/ 408 h 619"/>
                <a:gd name="T18" fmla="*/ 0 w 813"/>
                <a:gd name="T19" fmla="*/ 379 h 619"/>
                <a:gd name="T20" fmla="*/ 171 w 813"/>
                <a:gd name="T21" fmla="*/ 619 h 619"/>
                <a:gd name="T22" fmla="*/ 192 w 813"/>
                <a:gd name="T23" fmla="*/ 55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619">
                  <a:moveTo>
                    <a:pt x="192" y="556"/>
                  </a:moveTo>
                  <a:cubicBezTo>
                    <a:pt x="319" y="598"/>
                    <a:pt x="511" y="596"/>
                    <a:pt x="637" y="535"/>
                  </a:cubicBezTo>
                  <a:cubicBezTo>
                    <a:pt x="637" y="535"/>
                    <a:pt x="638" y="536"/>
                    <a:pt x="637" y="535"/>
                  </a:cubicBezTo>
                  <a:cubicBezTo>
                    <a:pt x="710" y="500"/>
                    <a:pt x="765" y="432"/>
                    <a:pt x="783" y="348"/>
                  </a:cubicBezTo>
                  <a:cubicBezTo>
                    <a:pt x="813" y="203"/>
                    <a:pt x="720" y="61"/>
                    <a:pt x="575" y="31"/>
                  </a:cubicBezTo>
                  <a:cubicBezTo>
                    <a:pt x="430" y="0"/>
                    <a:pt x="288" y="93"/>
                    <a:pt x="258" y="238"/>
                  </a:cubicBezTo>
                  <a:cubicBezTo>
                    <a:pt x="237" y="336"/>
                    <a:pt x="273" y="432"/>
                    <a:pt x="342" y="494"/>
                  </a:cubicBezTo>
                  <a:cubicBezTo>
                    <a:pt x="301" y="492"/>
                    <a:pt x="260" y="485"/>
                    <a:pt x="220" y="472"/>
                  </a:cubicBezTo>
                  <a:cubicBezTo>
                    <a:pt x="227" y="451"/>
                    <a:pt x="234" y="429"/>
                    <a:pt x="241" y="408"/>
                  </a:cubicBezTo>
                  <a:cubicBezTo>
                    <a:pt x="170" y="424"/>
                    <a:pt x="85" y="418"/>
                    <a:pt x="0" y="379"/>
                  </a:cubicBezTo>
                  <a:cubicBezTo>
                    <a:pt x="30" y="468"/>
                    <a:pt x="87" y="553"/>
                    <a:pt x="171" y="619"/>
                  </a:cubicBezTo>
                  <a:cubicBezTo>
                    <a:pt x="178" y="598"/>
                    <a:pt x="185" y="577"/>
                    <a:pt x="192" y="5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46647" y="3804569"/>
              <a:ext cx="551192" cy="5511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Shape 1849"/>
            <p:cNvSpPr/>
            <p:nvPr/>
          </p:nvSpPr>
          <p:spPr>
            <a:xfrm flipH="1">
              <a:off x="5071935" y="3959885"/>
              <a:ext cx="329565" cy="26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63431" y="4136357"/>
            <a:ext cx="1476228" cy="1403910"/>
            <a:chOff x="6254758" y="3535584"/>
            <a:chExt cx="1399760" cy="1331188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6254758" y="3535584"/>
              <a:ext cx="1399760" cy="1331188"/>
              <a:chOff x="3023802" y="3203565"/>
              <a:chExt cx="1399760" cy="1331188"/>
            </a:xfrm>
          </p:grpSpPr>
          <p:sp>
            <p:nvSpPr>
              <p:cNvPr id="17" name="Freeform 20"/>
              <p:cNvSpPr/>
              <p:nvPr/>
            </p:nvSpPr>
            <p:spPr bwMode="auto">
              <a:xfrm>
                <a:off x="3023802" y="3203565"/>
                <a:ext cx="1399760" cy="1331188"/>
              </a:xfrm>
              <a:custGeom>
                <a:avLst/>
                <a:gdLst>
                  <a:gd name="T0" fmla="*/ 66 w 745"/>
                  <a:gd name="T1" fmla="*/ 251 h 708"/>
                  <a:gd name="T2" fmla="*/ 284 w 745"/>
                  <a:gd name="T3" fmla="*/ 640 h 708"/>
                  <a:gd name="T4" fmla="*/ 284 w 745"/>
                  <a:gd name="T5" fmla="*/ 640 h 708"/>
                  <a:gd name="T6" fmla="*/ 517 w 745"/>
                  <a:gd name="T7" fmla="*/ 686 h 708"/>
                  <a:gd name="T8" fmla="*/ 707 w 745"/>
                  <a:gd name="T9" fmla="*/ 358 h 708"/>
                  <a:gd name="T10" fmla="*/ 379 w 745"/>
                  <a:gd name="T11" fmla="*/ 167 h 708"/>
                  <a:gd name="T12" fmla="*/ 189 w 745"/>
                  <a:gd name="T13" fmla="*/ 357 h 708"/>
                  <a:gd name="T14" fmla="*/ 154 w 745"/>
                  <a:gd name="T15" fmla="*/ 239 h 708"/>
                  <a:gd name="T16" fmla="*/ 220 w 745"/>
                  <a:gd name="T17" fmla="*/ 229 h 708"/>
                  <a:gd name="T18" fmla="*/ 138 w 745"/>
                  <a:gd name="T19" fmla="*/ 0 h 708"/>
                  <a:gd name="T20" fmla="*/ 0 w 745"/>
                  <a:gd name="T21" fmla="*/ 261 h 708"/>
                  <a:gd name="T22" fmla="*/ 66 w 745"/>
                  <a:gd name="T23" fmla="*/ 251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5" h="708">
                    <a:moveTo>
                      <a:pt x="66" y="251"/>
                    </a:moveTo>
                    <a:cubicBezTo>
                      <a:pt x="85" y="383"/>
                      <a:pt x="172" y="554"/>
                      <a:pt x="284" y="640"/>
                    </a:cubicBezTo>
                    <a:cubicBezTo>
                      <a:pt x="284" y="639"/>
                      <a:pt x="283" y="640"/>
                      <a:pt x="284" y="640"/>
                    </a:cubicBezTo>
                    <a:cubicBezTo>
                      <a:pt x="347" y="689"/>
                      <a:pt x="433" y="708"/>
                      <a:pt x="517" y="686"/>
                    </a:cubicBezTo>
                    <a:cubicBezTo>
                      <a:pt x="660" y="648"/>
                      <a:pt x="745" y="501"/>
                      <a:pt x="707" y="358"/>
                    </a:cubicBezTo>
                    <a:cubicBezTo>
                      <a:pt x="669" y="215"/>
                      <a:pt x="522" y="129"/>
                      <a:pt x="379" y="167"/>
                    </a:cubicBezTo>
                    <a:cubicBezTo>
                      <a:pt x="283" y="193"/>
                      <a:pt x="213" y="268"/>
                      <a:pt x="189" y="357"/>
                    </a:cubicBezTo>
                    <a:cubicBezTo>
                      <a:pt x="171" y="320"/>
                      <a:pt x="160" y="280"/>
                      <a:pt x="154" y="239"/>
                    </a:cubicBezTo>
                    <a:cubicBezTo>
                      <a:pt x="176" y="235"/>
                      <a:pt x="198" y="232"/>
                      <a:pt x="220" y="229"/>
                    </a:cubicBezTo>
                    <a:cubicBezTo>
                      <a:pt x="174" y="172"/>
                      <a:pt x="141" y="94"/>
                      <a:pt x="138" y="0"/>
                    </a:cubicBezTo>
                    <a:cubicBezTo>
                      <a:pt x="72" y="66"/>
                      <a:pt x="22" y="156"/>
                      <a:pt x="0" y="261"/>
                    </a:cubicBezTo>
                    <a:cubicBezTo>
                      <a:pt x="22" y="258"/>
                      <a:pt x="44" y="254"/>
                      <a:pt x="66" y="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96074" y="3732211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Shape 2671"/>
            <p:cNvSpPr/>
            <p:nvPr/>
          </p:nvSpPr>
          <p:spPr>
            <a:xfrm>
              <a:off x="6705147" y="4201178"/>
              <a:ext cx="203005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46053" y="3094036"/>
            <a:ext cx="1183812" cy="1649162"/>
            <a:chOff x="4531519" y="2547255"/>
            <a:chExt cx="1122491" cy="1563736"/>
          </a:xfrm>
        </p:grpSpPr>
        <p:grpSp>
          <p:nvGrpSpPr>
            <p:cNvPr id="25" name="Group 24"/>
            <p:cNvGrpSpPr/>
            <p:nvPr/>
          </p:nvGrpSpPr>
          <p:grpSpPr>
            <a:xfrm flipH="1">
              <a:off x="4531519" y="2547255"/>
              <a:ext cx="1122491" cy="1563736"/>
              <a:chOff x="5024310" y="2215236"/>
              <a:chExt cx="1122491" cy="1563736"/>
            </a:xfrm>
          </p:grpSpPr>
          <p:sp>
            <p:nvSpPr>
              <p:cNvPr id="26" name="Freeform 22"/>
              <p:cNvSpPr/>
              <p:nvPr/>
            </p:nvSpPr>
            <p:spPr bwMode="auto">
              <a:xfrm>
                <a:off x="5024310" y="2215236"/>
                <a:ext cx="1122491" cy="1563736"/>
              </a:xfrm>
              <a:custGeom>
                <a:avLst/>
                <a:gdLst>
                  <a:gd name="T0" fmla="*/ 477 w 597"/>
                  <a:gd name="T1" fmla="*/ 690 h 831"/>
                  <a:gd name="T2" fmla="*/ 570 w 597"/>
                  <a:gd name="T3" fmla="*/ 255 h 831"/>
                  <a:gd name="T4" fmla="*/ 570 w 597"/>
                  <a:gd name="T5" fmla="*/ 255 h 831"/>
                  <a:gd name="T6" fmla="*/ 426 w 597"/>
                  <a:gd name="T7" fmla="*/ 66 h 831"/>
                  <a:gd name="T8" fmla="*/ 66 w 597"/>
                  <a:gd name="T9" fmla="*/ 186 h 831"/>
                  <a:gd name="T10" fmla="*/ 186 w 597"/>
                  <a:gd name="T11" fmla="*/ 546 h 831"/>
                  <a:gd name="T12" fmla="*/ 454 w 597"/>
                  <a:gd name="T13" fmla="*/ 529 h 831"/>
                  <a:gd name="T14" fmla="*/ 402 w 597"/>
                  <a:gd name="T15" fmla="*/ 642 h 831"/>
                  <a:gd name="T16" fmla="*/ 346 w 597"/>
                  <a:gd name="T17" fmla="*/ 605 h 831"/>
                  <a:gd name="T18" fmla="*/ 256 w 597"/>
                  <a:gd name="T19" fmla="*/ 831 h 831"/>
                  <a:gd name="T20" fmla="*/ 532 w 597"/>
                  <a:gd name="T21" fmla="*/ 727 h 831"/>
                  <a:gd name="T22" fmla="*/ 477 w 597"/>
                  <a:gd name="T23" fmla="*/ 69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7" h="831">
                    <a:moveTo>
                      <a:pt x="477" y="690"/>
                    </a:moveTo>
                    <a:cubicBezTo>
                      <a:pt x="550" y="578"/>
                      <a:pt x="597" y="392"/>
                      <a:pt x="570" y="255"/>
                    </a:cubicBezTo>
                    <a:cubicBezTo>
                      <a:pt x="569" y="255"/>
                      <a:pt x="571" y="254"/>
                      <a:pt x="570" y="255"/>
                    </a:cubicBezTo>
                    <a:cubicBezTo>
                      <a:pt x="554" y="176"/>
                      <a:pt x="503" y="105"/>
                      <a:pt x="426" y="66"/>
                    </a:cubicBezTo>
                    <a:cubicBezTo>
                      <a:pt x="293" y="0"/>
                      <a:pt x="132" y="54"/>
                      <a:pt x="66" y="186"/>
                    </a:cubicBezTo>
                    <a:cubicBezTo>
                      <a:pt x="0" y="319"/>
                      <a:pt x="54" y="480"/>
                      <a:pt x="186" y="546"/>
                    </a:cubicBezTo>
                    <a:cubicBezTo>
                      <a:pt x="275" y="590"/>
                      <a:pt x="377" y="581"/>
                      <a:pt x="454" y="529"/>
                    </a:cubicBezTo>
                    <a:cubicBezTo>
                      <a:pt x="442" y="569"/>
                      <a:pt x="425" y="607"/>
                      <a:pt x="402" y="642"/>
                    </a:cubicBezTo>
                    <a:cubicBezTo>
                      <a:pt x="383" y="630"/>
                      <a:pt x="365" y="617"/>
                      <a:pt x="346" y="605"/>
                    </a:cubicBezTo>
                    <a:cubicBezTo>
                      <a:pt x="343" y="678"/>
                      <a:pt x="316" y="759"/>
                      <a:pt x="256" y="831"/>
                    </a:cubicBezTo>
                    <a:cubicBezTo>
                      <a:pt x="350" y="825"/>
                      <a:pt x="446" y="791"/>
                      <a:pt x="532" y="727"/>
                    </a:cubicBezTo>
                    <a:cubicBezTo>
                      <a:pt x="514" y="715"/>
                      <a:pt x="495" y="702"/>
                      <a:pt x="477" y="69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18921" y="2519887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" name="AutoShape 24"/>
            <p:cNvSpPr/>
            <p:nvPr/>
          </p:nvSpPr>
          <p:spPr bwMode="auto">
            <a:xfrm>
              <a:off x="4943243" y="2987043"/>
              <a:ext cx="281119" cy="280917"/>
            </a:xfrm>
            <a:custGeom>
              <a:avLst/>
              <a:gdLst>
                <a:gd name="T0" fmla="*/ 16823 w 19689"/>
                <a:gd name="T1" fmla="*/ 2867 h 19689"/>
                <a:gd name="T2" fmla="*/ 2867 w 19689"/>
                <a:gd name="T3" fmla="*/ 2867 h 19689"/>
                <a:gd name="T4" fmla="*/ 2867 w 19689"/>
                <a:gd name="T5" fmla="*/ 16823 h 19689"/>
                <a:gd name="T6" fmla="*/ 16823 w 19689"/>
                <a:gd name="T7" fmla="*/ 16823 h 19689"/>
                <a:gd name="T8" fmla="*/ 16823 w 19689"/>
                <a:gd name="T9" fmla="*/ 2867 h 19689"/>
                <a:gd name="T10" fmla="*/ 11507 w 19689"/>
                <a:gd name="T11" fmla="*/ 12670 h 19689"/>
                <a:gd name="T12" fmla="*/ 6522 w 19689"/>
                <a:gd name="T13" fmla="*/ 15494 h 19689"/>
                <a:gd name="T14" fmla="*/ 6522 w 19689"/>
                <a:gd name="T15" fmla="*/ 9845 h 19689"/>
                <a:gd name="T16" fmla="*/ 6522 w 19689"/>
                <a:gd name="T17" fmla="*/ 4030 h 19689"/>
                <a:gd name="T18" fmla="*/ 11507 w 19689"/>
                <a:gd name="T19" fmla="*/ 7020 h 19689"/>
                <a:gd name="T20" fmla="*/ 16325 w 19689"/>
                <a:gd name="T21" fmla="*/ 9845 h 19689"/>
                <a:gd name="T22" fmla="*/ 11507 w 19689"/>
                <a:gd name="T23" fmla="*/ 12670 h 19689"/>
                <a:gd name="T24" fmla="*/ 11507 w 19689"/>
                <a:gd name="T25" fmla="*/ 12670 h 19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9" h="19689">
                  <a:moveTo>
                    <a:pt x="16823" y="2867"/>
                  </a:moveTo>
                  <a:cubicBezTo>
                    <a:pt x="12836" y="-955"/>
                    <a:pt x="6688" y="-955"/>
                    <a:pt x="2867" y="2867"/>
                  </a:cubicBezTo>
                  <a:cubicBezTo>
                    <a:pt x="-955" y="6688"/>
                    <a:pt x="-955" y="13002"/>
                    <a:pt x="2867" y="16823"/>
                  </a:cubicBezTo>
                  <a:cubicBezTo>
                    <a:pt x="6688" y="20645"/>
                    <a:pt x="12836" y="20645"/>
                    <a:pt x="16823" y="16823"/>
                  </a:cubicBezTo>
                  <a:cubicBezTo>
                    <a:pt x="20645" y="13002"/>
                    <a:pt x="20645" y="6688"/>
                    <a:pt x="16823" y="2867"/>
                  </a:cubicBezTo>
                  <a:close/>
                  <a:moveTo>
                    <a:pt x="11507" y="12670"/>
                  </a:moveTo>
                  <a:cubicBezTo>
                    <a:pt x="6522" y="15494"/>
                    <a:pt x="6522" y="15494"/>
                    <a:pt x="6522" y="15494"/>
                  </a:cubicBezTo>
                  <a:cubicBezTo>
                    <a:pt x="6522" y="9845"/>
                    <a:pt x="6522" y="9845"/>
                    <a:pt x="6522" y="9845"/>
                  </a:cubicBezTo>
                  <a:cubicBezTo>
                    <a:pt x="6522" y="4030"/>
                    <a:pt x="6522" y="4030"/>
                    <a:pt x="6522" y="4030"/>
                  </a:cubicBezTo>
                  <a:cubicBezTo>
                    <a:pt x="11507" y="7020"/>
                    <a:pt x="11507" y="7020"/>
                    <a:pt x="11507" y="7020"/>
                  </a:cubicBezTo>
                  <a:cubicBezTo>
                    <a:pt x="16325" y="9845"/>
                    <a:pt x="16325" y="9845"/>
                    <a:pt x="16325" y="9845"/>
                  </a:cubicBezTo>
                  <a:lnTo>
                    <a:pt x="11507" y="12670"/>
                  </a:lnTo>
                  <a:close/>
                  <a:moveTo>
                    <a:pt x="11507" y="1267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12018" y="2331555"/>
            <a:ext cx="1608287" cy="1135076"/>
            <a:chOff x="5068168" y="1824270"/>
            <a:chExt cx="1524978" cy="1076279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5068168" y="1824270"/>
              <a:ext cx="1524978" cy="1076279"/>
              <a:chOff x="4085174" y="1492251"/>
              <a:chExt cx="1524978" cy="1076279"/>
            </a:xfrm>
          </p:grpSpPr>
          <p:sp>
            <p:nvSpPr>
              <p:cNvPr id="30" name="Freeform 23"/>
              <p:cNvSpPr/>
              <p:nvPr/>
            </p:nvSpPr>
            <p:spPr bwMode="auto">
              <a:xfrm>
                <a:off x="4085174" y="1492251"/>
                <a:ext cx="1524978" cy="1076279"/>
              </a:xfrm>
              <a:custGeom>
                <a:avLst/>
                <a:gdLst>
                  <a:gd name="T0" fmla="*/ 714 w 811"/>
                  <a:gd name="T1" fmla="*/ 209 h 573"/>
                  <a:gd name="T2" fmla="*/ 318 w 811"/>
                  <a:gd name="T3" fmla="*/ 6 h 573"/>
                  <a:gd name="T4" fmla="*/ 318 w 811"/>
                  <a:gd name="T5" fmla="*/ 6 h 573"/>
                  <a:gd name="T6" fmla="*/ 98 w 811"/>
                  <a:gd name="T7" fmla="*/ 97 h 573"/>
                  <a:gd name="T8" fmla="*/ 121 w 811"/>
                  <a:gd name="T9" fmla="*/ 475 h 573"/>
                  <a:gd name="T10" fmla="*/ 500 w 811"/>
                  <a:gd name="T11" fmla="*/ 452 h 573"/>
                  <a:gd name="T12" fmla="*/ 553 w 811"/>
                  <a:gd name="T13" fmla="*/ 189 h 573"/>
                  <a:gd name="T14" fmla="*/ 648 w 811"/>
                  <a:gd name="T15" fmla="*/ 268 h 573"/>
                  <a:gd name="T16" fmla="*/ 598 w 811"/>
                  <a:gd name="T17" fmla="*/ 313 h 573"/>
                  <a:gd name="T18" fmla="*/ 793 w 811"/>
                  <a:gd name="T19" fmla="*/ 458 h 573"/>
                  <a:gd name="T20" fmla="*/ 764 w 811"/>
                  <a:gd name="T21" fmla="*/ 164 h 573"/>
                  <a:gd name="T22" fmla="*/ 714 w 811"/>
                  <a:gd name="T23" fmla="*/ 209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1" h="573">
                    <a:moveTo>
                      <a:pt x="714" y="209"/>
                    </a:moveTo>
                    <a:cubicBezTo>
                      <a:pt x="625" y="109"/>
                      <a:pt x="458" y="16"/>
                      <a:pt x="318" y="6"/>
                    </a:cubicBezTo>
                    <a:cubicBezTo>
                      <a:pt x="317" y="7"/>
                      <a:pt x="318" y="5"/>
                      <a:pt x="318" y="6"/>
                    </a:cubicBezTo>
                    <a:cubicBezTo>
                      <a:pt x="237" y="0"/>
                      <a:pt x="156" y="32"/>
                      <a:pt x="98" y="97"/>
                    </a:cubicBezTo>
                    <a:cubicBezTo>
                      <a:pt x="0" y="207"/>
                      <a:pt x="10" y="377"/>
                      <a:pt x="121" y="475"/>
                    </a:cubicBezTo>
                    <a:cubicBezTo>
                      <a:pt x="232" y="573"/>
                      <a:pt x="401" y="563"/>
                      <a:pt x="500" y="452"/>
                    </a:cubicBezTo>
                    <a:cubicBezTo>
                      <a:pt x="566" y="378"/>
                      <a:pt x="583" y="277"/>
                      <a:pt x="553" y="189"/>
                    </a:cubicBezTo>
                    <a:cubicBezTo>
                      <a:pt x="588" y="211"/>
                      <a:pt x="620" y="237"/>
                      <a:pt x="648" y="268"/>
                    </a:cubicBezTo>
                    <a:cubicBezTo>
                      <a:pt x="631" y="283"/>
                      <a:pt x="615" y="298"/>
                      <a:pt x="598" y="313"/>
                    </a:cubicBezTo>
                    <a:cubicBezTo>
                      <a:pt x="668" y="335"/>
                      <a:pt x="738" y="382"/>
                      <a:pt x="793" y="458"/>
                    </a:cubicBezTo>
                    <a:cubicBezTo>
                      <a:pt x="811" y="367"/>
                      <a:pt x="803" y="264"/>
                      <a:pt x="764" y="164"/>
                    </a:cubicBezTo>
                    <a:cubicBezTo>
                      <a:pt x="747" y="179"/>
                      <a:pt x="731" y="194"/>
                      <a:pt x="714" y="2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6880" y="1741826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Shape 819"/>
            <p:cNvSpPr/>
            <p:nvPr/>
          </p:nvSpPr>
          <p:spPr>
            <a:xfrm>
              <a:off x="5903979" y="2201089"/>
              <a:ext cx="263729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03968" y="2822058"/>
            <a:ext cx="1241980" cy="1550118"/>
            <a:chOff x="6482835" y="2289366"/>
            <a:chExt cx="1177646" cy="1469822"/>
          </a:xfrm>
        </p:grpSpPr>
        <p:grpSp>
          <p:nvGrpSpPr>
            <p:cNvPr id="36" name="Group 35"/>
            <p:cNvGrpSpPr/>
            <p:nvPr/>
          </p:nvGrpSpPr>
          <p:grpSpPr>
            <a:xfrm flipH="1">
              <a:off x="6482835" y="2289366"/>
              <a:ext cx="1177646" cy="1469822"/>
              <a:chOff x="3017839" y="1957347"/>
              <a:chExt cx="1177646" cy="1469822"/>
            </a:xfrm>
          </p:grpSpPr>
          <p:sp>
            <p:nvSpPr>
              <p:cNvPr id="37" name="Freeform 19"/>
              <p:cNvSpPr/>
              <p:nvPr/>
            </p:nvSpPr>
            <p:spPr bwMode="auto">
              <a:xfrm>
                <a:off x="3017839" y="1957347"/>
                <a:ext cx="1177646" cy="1469822"/>
              </a:xfrm>
              <a:custGeom>
                <a:avLst/>
                <a:gdLst>
                  <a:gd name="T0" fmla="*/ 365 w 626"/>
                  <a:gd name="T1" fmla="*/ 64 h 781"/>
                  <a:gd name="T2" fmla="*/ 34 w 626"/>
                  <a:gd name="T3" fmla="*/ 362 h 781"/>
                  <a:gd name="T4" fmla="*/ 34 w 626"/>
                  <a:gd name="T5" fmla="*/ 362 h 781"/>
                  <a:gd name="T6" fmla="*/ 40 w 626"/>
                  <a:gd name="T7" fmla="*/ 599 h 781"/>
                  <a:gd name="T8" fmla="*/ 401 w 626"/>
                  <a:gd name="T9" fmla="*/ 713 h 781"/>
                  <a:gd name="T10" fmla="*/ 515 w 626"/>
                  <a:gd name="T11" fmla="*/ 351 h 781"/>
                  <a:gd name="T12" fmla="*/ 288 w 626"/>
                  <a:gd name="T13" fmla="*/ 207 h 781"/>
                  <a:gd name="T14" fmla="*/ 397 w 626"/>
                  <a:gd name="T15" fmla="*/ 147 h 781"/>
                  <a:gd name="T16" fmla="*/ 421 w 626"/>
                  <a:gd name="T17" fmla="*/ 209 h 781"/>
                  <a:gd name="T18" fmla="*/ 626 w 626"/>
                  <a:gd name="T19" fmla="*/ 79 h 781"/>
                  <a:gd name="T20" fmla="*/ 341 w 626"/>
                  <a:gd name="T21" fmla="*/ 2 h 781"/>
                  <a:gd name="T22" fmla="*/ 365 w 626"/>
                  <a:gd name="T23" fmla="*/ 6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6" h="781">
                    <a:moveTo>
                      <a:pt x="365" y="64"/>
                    </a:moveTo>
                    <a:cubicBezTo>
                      <a:pt x="240" y="112"/>
                      <a:pt x="93" y="235"/>
                      <a:pt x="34" y="362"/>
                    </a:cubicBezTo>
                    <a:cubicBezTo>
                      <a:pt x="34" y="362"/>
                      <a:pt x="33" y="362"/>
                      <a:pt x="34" y="362"/>
                    </a:cubicBezTo>
                    <a:cubicBezTo>
                      <a:pt x="0" y="435"/>
                      <a:pt x="0" y="522"/>
                      <a:pt x="40" y="599"/>
                    </a:cubicBezTo>
                    <a:cubicBezTo>
                      <a:pt x="108" y="730"/>
                      <a:pt x="270" y="781"/>
                      <a:pt x="401" y="713"/>
                    </a:cubicBezTo>
                    <a:cubicBezTo>
                      <a:pt x="533" y="645"/>
                      <a:pt x="584" y="483"/>
                      <a:pt x="515" y="351"/>
                    </a:cubicBezTo>
                    <a:cubicBezTo>
                      <a:pt x="469" y="263"/>
                      <a:pt x="381" y="211"/>
                      <a:pt x="288" y="207"/>
                    </a:cubicBezTo>
                    <a:cubicBezTo>
                      <a:pt x="321" y="182"/>
                      <a:pt x="358" y="162"/>
                      <a:pt x="397" y="147"/>
                    </a:cubicBezTo>
                    <a:cubicBezTo>
                      <a:pt x="405" y="168"/>
                      <a:pt x="413" y="189"/>
                      <a:pt x="421" y="209"/>
                    </a:cubicBezTo>
                    <a:cubicBezTo>
                      <a:pt x="466" y="152"/>
                      <a:pt x="535" y="103"/>
                      <a:pt x="626" y="79"/>
                    </a:cubicBezTo>
                    <a:cubicBezTo>
                      <a:pt x="547" y="30"/>
                      <a:pt x="448" y="0"/>
                      <a:pt x="341" y="2"/>
                    </a:cubicBezTo>
                    <a:cubicBezTo>
                      <a:pt x="349" y="22"/>
                      <a:pt x="357" y="43"/>
                      <a:pt x="365" y="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2699" y="2568530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Shape 617"/>
            <p:cNvSpPr/>
            <p:nvPr/>
          </p:nvSpPr>
          <p:spPr>
            <a:xfrm>
              <a:off x="7049343" y="3024277"/>
              <a:ext cx="181363" cy="29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7" y="10800"/>
                  </a:moveTo>
                  <a:cubicBezTo>
                    <a:pt x="11767" y="12089"/>
                    <a:pt x="13688" y="12918"/>
                    <a:pt x="15722" y="14025"/>
                  </a:cubicBezTo>
                  <a:cubicBezTo>
                    <a:pt x="17208" y="14834"/>
                    <a:pt x="19243" y="15942"/>
                    <a:pt x="19243" y="16656"/>
                  </a:cubicBezTo>
                  <a:lnTo>
                    <a:pt x="19243" y="18090"/>
                  </a:lnTo>
                  <a:cubicBezTo>
                    <a:pt x="17373" y="17569"/>
                    <a:pt x="11777" y="17058"/>
                    <a:pt x="11777" y="15387"/>
                  </a:cubicBezTo>
                  <a:cubicBezTo>
                    <a:pt x="11777" y="14540"/>
                    <a:pt x="9823" y="14540"/>
                    <a:pt x="9823" y="15387"/>
                  </a:cubicBezTo>
                  <a:cubicBezTo>
                    <a:pt x="9823" y="17058"/>
                    <a:pt x="4224" y="17569"/>
                    <a:pt x="2357" y="18090"/>
                  </a:cubicBezTo>
                  <a:lnTo>
                    <a:pt x="2357" y="16656"/>
                  </a:lnTo>
                  <a:cubicBezTo>
                    <a:pt x="2357" y="15942"/>
                    <a:pt x="4392" y="14834"/>
                    <a:pt x="5878" y="14025"/>
                  </a:cubicBezTo>
                  <a:cubicBezTo>
                    <a:pt x="7912" y="12918"/>
                    <a:pt x="9833" y="12089"/>
                    <a:pt x="9833" y="10800"/>
                  </a:cubicBezTo>
                  <a:cubicBezTo>
                    <a:pt x="9833" y="9511"/>
                    <a:pt x="7912" y="8682"/>
                    <a:pt x="5878" y="7575"/>
                  </a:cubicBezTo>
                  <a:cubicBezTo>
                    <a:pt x="4392" y="6766"/>
                    <a:pt x="2357" y="5658"/>
                    <a:pt x="2357" y="4944"/>
                  </a:cubicBezTo>
                  <a:lnTo>
                    <a:pt x="2264" y="3865"/>
                  </a:lnTo>
                  <a:cubicBezTo>
                    <a:pt x="4243" y="4462"/>
                    <a:pt x="7380" y="5030"/>
                    <a:pt x="10799" y="5030"/>
                  </a:cubicBezTo>
                  <a:cubicBezTo>
                    <a:pt x="14220" y="5030"/>
                    <a:pt x="17371" y="4462"/>
                    <a:pt x="19350" y="3865"/>
                  </a:cubicBezTo>
                  <a:lnTo>
                    <a:pt x="19243" y="4944"/>
                  </a:lnTo>
                  <a:cubicBezTo>
                    <a:pt x="19243" y="5658"/>
                    <a:pt x="17208" y="6766"/>
                    <a:pt x="15722" y="7575"/>
                  </a:cubicBezTo>
                  <a:cubicBezTo>
                    <a:pt x="13688" y="8682"/>
                    <a:pt x="11767" y="9511"/>
                    <a:pt x="11767" y="10800"/>
                  </a:cubicBezTo>
                  <a:close/>
                  <a:moveTo>
                    <a:pt x="2970" y="2515"/>
                  </a:moveTo>
                  <a:cubicBezTo>
                    <a:pt x="4313" y="2042"/>
                    <a:pt x="6830" y="1346"/>
                    <a:pt x="10906" y="1346"/>
                  </a:cubicBezTo>
                  <a:cubicBezTo>
                    <a:pt x="14981" y="1346"/>
                    <a:pt x="18632" y="2515"/>
                    <a:pt x="18632" y="2515"/>
                  </a:cubicBezTo>
                  <a:cubicBezTo>
                    <a:pt x="18904" y="2609"/>
                    <a:pt x="19979" y="2930"/>
                    <a:pt x="19243" y="3173"/>
                  </a:cubicBezTo>
                  <a:cubicBezTo>
                    <a:pt x="17626" y="3709"/>
                    <a:pt x="14463" y="4274"/>
                    <a:pt x="10799" y="4274"/>
                  </a:cubicBezTo>
                  <a:cubicBezTo>
                    <a:pt x="7137" y="4274"/>
                    <a:pt x="4080" y="3652"/>
                    <a:pt x="2462" y="3115"/>
                  </a:cubicBezTo>
                  <a:cubicBezTo>
                    <a:pt x="1728" y="2871"/>
                    <a:pt x="2970" y="2515"/>
                    <a:pt x="2970" y="2515"/>
                  </a:cubicBezTo>
                  <a:close/>
                  <a:moveTo>
                    <a:pt x="21600" y="4944"/>
                  </a:moveTo>
                  <a:cubicBezTo>
                    <a:pt x="21600" y="2633"/>
                    <a:pt x="21600" y="2407"/>
                    <a:pt x="21600" y="2407"/>
                  </a:cubicBezTo>
                  <a:cubicBezTo>
                    <a:pt x="21600" y="1555"/>
                    <a:pt x="16765" y="0"/>
                    <a:pt x="10799" y="0"/>
                  </a:cubicBezTo>
                  <a:cubicBezTo>
                    <a:pt x="4835" y="0"/>
                    <a:pt x="0" y="1555"/>
                    <a:pt x="0" y="2407"/>
                  </a:cubicBezTo>
                  <a:cubicBezTo>
                    <a:pt x="0" y="2407"/>
                    <a:pt x="0" y="2633"/>
                    <a:pt x="0" y="4944"/>
                  </a:cubicBezTo>
                  <a:cubicBezTo>
                    <a:pt x="0" y="7255"/>
                    <a:pt x="7476" y="9164"/>
                    <a:pt x="7476" y="10800"/>
                  </a:cubicBezTo>
                  <a:cubicBezTo>
                    <a:pt x="7476" y="12436"/>
                    <a:pt x="0" y="14345"/>
                    <a:pt x="0" y="16656"/>
                  </a:cubicBezTo>
                  <a:cubicBezTo>
                    <a:pt x="0" y="18967"/>
                    <a:pt x="0" y="19193"/>
                    <a:pt x="0" y="19193"/>
                  </a:cubicBezTo>
                  <a:cubicBezTo>
                    <a:pt x="0" y="20045"/>
                    <a:pt x="4835" y="21600"/>
                    <a:pt x="10799" y="21600"/>
                  </a:cubicBezTo>
                  <a:cubicBezTo>
                    <a:pt x="16765" y="21600"/>
                    <a:pt x="21600" y="20045"/>
                    <a:pt x="21600" y="19193"/>
                  </a:cubicBezTo>
                  <a:cubicBezTo>
                    <a:pt x="21600" y="19193"/>
                    <a:pt x="21600" y="18967"/>
                    <a:pt x="21600" y="16656"/>
                  </a:cubicBezTo>
                  <a:cubicBezTo>
                    <a:pt x="21600" y="14345"/>
                    <a:pt x="14122" y="12436"/>
                    <a:pt x="14122" y="10800"/>
                  </a:cubicBezTo>
                  <a:cubicBezTo>
                    <a:pt x="14122" y="9164"/>
                    <a:pt x="21600" y="7255"/>
                    <a:pt x="21600" y="49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8"/>
          <p:cNvSpPr txBox="1"/>
          <p:nvPr/>
        </p:nvSpPr>
        <p:spPr>
          <a:xfrm>
            <a:off x="1737534" y="2386223"/>
            <a:ext cx="2036887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9"/>
          <p:cNvSpPr txBox="1"/>
          <p:nvPr/>
        </p:nvSpPr>
        <p:spPr>
          <a:xfrm>
            <a:off x="1737534" y="2682378"/>
            <a:ext cx="2309650" cy="44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8"/>
          <p:cNvSpPr txBox="1"/>
          <p:nvPr/>
        </p:nvSpPr>
        <p:spPr>
          <a:xfrm>
            <a:off x="1737534" y="3613361"/>
            <a:ext cx="2036887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 Placeholder 9"/>
          <p:cNvSpPr txBox="1"/>
          <p:nvPr/>
        </p:nvSpPr>
        <p:spPr>
          <a:xfrm>
            <a:off x="1737534" y="3911103"/>
            <a:ext cx="2309650" cy="44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8"/>
          <p:cNvSpPr txBox="1"/>
          <p:nvPr/>
        </p:nvSpPr>
        <p:spPr>
          <a:xfrm>
            <a:off x="1737534" y="4780173"/>
            <a:ext cx="2036887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9"/>
          <p:cNvSpPr txBox="1"/>
          <p:nvPr/>
        </p:nvSpPr>
        <p:spPr>
          <a:xfrm>
            <a:off x="1737534" y="5077916"/>
            <a:ext cx="2309650" cy="44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8142099" y="2365586"/>
            <a:ext cx="2043112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9"/>
          <p:cNvSpPr txBox="1"/>
          <p:nvPr/>
        </p:nvSpPr>
        <p:spPr>
          <a:xfrm>
            <a:off x="8142098" y="2663327"/>
            <a:ext cx="2316709" cy="44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8"/>
          <p:cNvSpPr txBox="1"/>
          <p:nvPr/>
        </p:nvSpPr>
        <p:spPr>
          <a:xfrm>
            <a:off x="8142099" y="3592723"/>
            <a:ext cx="2043112" cy="257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9"/>
          <p:cNvSpPr txBox="1"/>
          <p:nvPr/>
        </p:nvSpPr>
        <p:spPr>
          <a:xfrm>
            <a:off x="8142098" y="3890465"/>
            <a:ext cx="2316709" cy="44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  <p:bldP spid="34" grpId="0" build="p"/>
      <p:bldP spid="35" grpId="0" build="p"/>
      <p:bldP spid="39" grpId="0" build="p"/>
      <p:bldP spid="40" grpId="0" build="p"/>
      <p:bldP spid="41" grpId="0" build="p"/>
      <p:bldP spid="42" grpId="0" build="p"/>
      <p:bldP spid="51" grpId="0" build="p"/>
      <p:bldP spid="5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905461" y="3305926"/>
            <a:ext cx="4381081" cy="9699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0" tIns="36359" rIns="72720" bIns="36359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585790" y="2027569"/>
            <a:ext cx="1020423" cy="10204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828097" y="3437216"/>
            <a:ext cx="2535812" cy="70739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18292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41237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18292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237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2285490" y="1352304"/>
            <a:ext cx="1897725" cy="189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 sz="147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382745" y="3255793"/>
            <a:ext cx="1897725" cy="1897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6098512" y="1352304"/>
            <a:ext cx="1897725" cy="18984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4195766" y="3255793"/>
            <a:ext cx="1897725" cy="18976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9906513" y="1352304"/>
            <a:ext cx="1897725" cy="1898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8004604" y="3255793"/>
            <a:ext cx="1897725" cy="18976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1" tIns="48205" rIns="96411" bIns="48205" anchor="ctr"/>
          <a:lstStyle/>
          <a:p>
            <a:pPr algn="ctr" defTabSz="642620">
              <a:lnSpc>
                <a:spcPct val="150000"/>
              </a:lnSpc>
              <a:defRPr/>
            </a:pPr>
            <a:endParaRPr lang="id-ID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736" y="5371911"/>
            <a:ext cx="11330530" cy="980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84896" y="1674968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5169" y="3706360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72346" y="3706360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74119" y="3706360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078966" y="1674968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94589" y="1674968"/>
            <a:ext cx="1531101" cy="1208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</a:t>
            </a:r>
            <a:endParaRPr lang="en-US" altLang="zh-CN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0" name="图片占位符 19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24" name="图片占位符 23"/>
          <p:cNvPicPr>
            <a:picLocks noGrp="1" noChangeAspect="1"/>
          </p:cNvPicPr>
          <p:nvPr>
            <p:ph type="pic" sz="quarter" idx="17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25" name="图片占位符 24"/>
          <p:cNvPicPr>
            <a:picLocks noGrp="1" noChangeAspect="1"/>
          </p:cNvPicPr>
          <p:nvPr>
            <p:ph type="pic" sz="quarter" idx="18"/>
          </p:nvPr>
        </p:nvPicPr>
        <p:blipFill>
          <a:blip r:embed="rId6"/>
          <a:srcRect/>
          <a:stretch>
            <a:fillRect/>
          </a:stretch>
        </p:blipFill>
        <p:spPr/>
      </p:pic>
      <p:pic>
        <p:nvPicPr>
          <p:cNvPr id="23" name="图片占位符 22"/>
          <p:cNvPicPr>
            <a:picLocks noGrp="1" noChangeAspect="1"/>
          </p:cNvPicPr>
          <p:nvPr>
            <p:ph type="pic" sz="quarter" idx="16"/>
          </p:nvPr>
        </p:nvPicPr>
        <p:blipFill>
          <a:blip r:embed="rId7"/>
          <a:srcRect/>
          <a:stretch>
            <a:fillRect/>
          </a:stretch>
        </p:blipFill>
        <p:spPr/>
      </p:pic>
      <p:pic>
        <p:nvPicPr>
          <p:cNvPr id="22" name="图片占位符 21"/>
          <p:cNvPicPr>
            <a:picLocks noGrp="1" noChangeAspect="1"/>
          </p:cNvPicPr>
          <p:nvPr>
            <p:ph type="pic" sz="quarter" idx="14"/>
          </p:nvPr>
        </p:nvPicPr>
        <p:blipFill>
          <a:blip r:embed="rId8"/>
          <a:srcRect/>
          <a:stretch>
            <a:fillRect/>
          </a:stretch>
        </p:blipFill>
        <p:spPr/>
      </p:pic>
      <p:sp>
        <p:nvSpPr>
          <p:cNvPr id="26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35" grpId="0"/>
      <p:bldP spid="52" grpId="0"/>
      <p:bldP spid="56" grpId="0"/>
      <p:bldP spid="57" grpId="0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H_Others_1"/>
          <p:cNvSpPr txBox="1"/>
          <p:nvPr>
            <p:custDataLst>
              <p:tags r:id="rId2"/>
            </p:custDataLst>
          </p:nvPr>
        </p:nvSpPr>
        <p:spPr>
          <a:xfrm>
            <a:off x="1094820" y="1472540"/>
            <a:ext cx="2897062" cy="1230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MH_Others_2"/>
          <p:cNvSpPr txBox="1"/>
          <p:nvPr>
            <p:custDataLst>
              <p:tags r:id="rId3"/>
            </p:custDataLst>
          </p:nvPr>
        </p:nvSpPr>
        <p:spPr>
          <a:xfrm>
            <a:off x="1152877" y="2720713"/>
            <a:ext cx="2780948" cy="5537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608149" y="1474441"/>
            <a:ext cx="4339590" cy="1264040"/>
            <a:chOff x="5738324" y="1661766"/>
            <a:chExt cx="4339590" cy="1264040"/>
          </a:xfrm>
        </p:grpSpPr>
        <p:sp>
          <p:nvSpPr>
            <p:cNvPr id="2051" name="MH_Other_1"/>
            <p:cNvSpPr/>
            <p:nvPr>
              <p:custDataLst>
                <p:tags r:id="rId19"/>
              </p:custDataLst>
            </p:nvPr>
          </p:nvSpPr>
          <p:spPr bwMode="auto">
            <a:xfrm>
              <a:off x="5943687" y="1827635"/>
              <a:ext cx="3870807" cy="805303"/>
            </a:xfrm>
            <a:custGeom>
              <a:avLst/>
              <a:gdLst>
                <a:gd name="T0" fmla="*/ 2147483646 w 3244"/>
                <a:gd name="T1" fmla="*/ 2147483646 h 674"/>
                <a:gd name="T2" fmla="*/ 2147483646 w 3244"/>
                <a:gd name="T3" fmla="*/ 2147483646 h 674"/>
                <a:gd name="T4" fmla="*/ 2147483646 w 3244"/>
                <a:gd name="T5" fmla="*/ 0 h 674"/>
                <a:gd name="T6" fmla="*/ 2147483646 w 3244"/>
                <a:gd name="T7" fmla="*/ 0 h 674"/>
                <a:gd name="T8" fmla="*/ 0 w 3244"/>
                <a:gd name="T9" fmla="*/ 2147483646 h 674"/>
                <a:gd name="T10" fmla="*/ 2147483646 w 3244"/>
                <a:gd name="T11" fmla="*/ 2147483646 h 674"/>
                <a:gd name="T12" fmla="*/ 2147483646 w 3244"/>
                <a:gd name="T13" fmla="*/ 2147483646 h 6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44" h="674">
                  <a:moveTo>
                    <a:pt x="2907" y="674"/>
                  </a:moveTo>
                  <a:cubicBezTo>
                    <a:pt x="3093" y="674"/>
                    <a:pt x="3244" y="523"/>
                    <a:pt x="3244" y="337"/>
                  </a:cubicBezTo>
                  <a:cubicBezTo>
                    <a:pt x="3244" y="151"/>
                    <a:pt x="3093" y="0"/>
                    <a:pt x="290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51" y="0"/>
                    <a:pt x="0" y="151"/>
                    <a:pt x="0" y="337"/>
                  </a:cubicBezTo>
                  <a:cubicBezTo>
                    <a:pt x="0" y="523"/>
                    <a:pt x="151" y="674"/>
                    <a:pt x="337" y="674"/>
                  </a:cubicBezTo>
                  <a:lnTo>
                    <a:pt x="2907" y="6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759333"/>
            <a:lstStyle/>
            <a:p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2052" name="MH_Other_2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738324" y="1661766"/>
              <a:ext cx="4339590" cy="12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组合 1"/>
            <p:cNvGrpSpPr/>
            <p:nvPr/>
          </p:nvGrpSpPr>
          <p:grpSpPr>
            <a:xfrm>
              <a:off x="6108394" y="2075420"/>
              <a:ext cx="515662" cy="309732"/>
              <a:chOff x="5515929" y="2199931"/>
              <a:chExt cx="515662" cy="309732"/>
            </a:xfrm>
          </p:grpSpPr>
          <p:sp>
            <p:nvSpPr>
              <p:cNvPr id="2061" name="MH_Other_11"/>
              <p:cNvSpPr>
                <a:spLocks noEditPoint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715162" y="2199931"/>
                <a:ext cx="316429" cy="309732"/>
              </a:xfrm>
              <a:custGeom>
                <a:avLst/>
                <a:gdLst>
                  <a:gd name="T0" fmla="*/ 2147483646 w 117"/>
                  <a:gd name="T1" fmla="*/ 2147483646 h 116"/>
                  <a:gd name="T2" fmla="*/ 2147483646 w 117"/>
                  <a:gd name="T3" fmla="*/ 2147483646 h 116"/>
                  <a:gd name="T4" fmla="*/ 2147483646 w 117"/>
                  <a:gd name="T5" fmla="*/ 2147483646 h 116"/>
                  <a:gd name="T6" fmla="*/ 2147483646 w 117"/>
                  <a:gd name="T7" fmla="*/ 2147483646 h 116"/>
                  <a:gd name="T8" fmla="*/ 2147483646 w 117"/>
                  <a:gd name="T9" fmla="*/ 2147483646 h 116"/>
                  <a:gd name="T10" fmla="*/ 2147483646 w 117"/>
                  <a:gd name="T11" fmla="*/ 2147483646 h 116"/>
                  <a:gd name="T12" fmla="*/ 2147483646 w 117"/>
                  <a:gd name="T13" fmla="*/ 2147483646 h 116"/>
                  <a:gd name="T14" fmla="*/ 2147483646 w 117"/>
                  <a:gd name="T15" fmla="*/ 2147483646 h 116"/>
                  <a:gd name="T16" fmla="*/ 2147483646 w 117"/>
                  <a:gd name="T17" fmla="*/ 2147483646 h 116"/>
                  <a:gd name="T18" fmla="*/ 2147483646 w 117"/>
                  <a:gd name="T19" fmla="*/ 2147483646 h 116"/>
                  <a:gd name="T20" fmla="*/ 2147483646 w 117"/>
                  <a:gd name="T21" fmla="*/ 2147483646 h 116"/>
                  <a:gd name="T22" fmla="*/ 2147483646 w 117"/>
                  <a:gd name="T23" fmla="*/ 2147483646 h 116"/>
                  <a:gd name="T24" fmla="*/ 2147483646 w 117"/>
                  <a:gd name="T25" fmla="*/ 2147483646 h 116"/>
                  <a:gd name="T26" fmla="*/ 2147483646 w 117"/>
                  <a:gd name="T27" fmla="*/ 2147483646 h 116"/>
                  <a:gd name="T28" fmla="*/ 2147483646 w 117"/>
                  <a:gd name="T29" fmla="*/ 2147483646 h 116"/>
                  <a:gd name="T30" fmla="*/ 0 w 117"/>
                  <a:gd name="T31" fmla="*/ 2147483646 h 116"/>
                  <a:gd name="T32" fmla="*/ 2147483646 w 117"/>
                  <a:gd name="T33" fmla="*/ 2147483646 h 116"/>
                  <a:gd name="T34" fmla="*/ 2147483646 w 117"/>
                  <a:gd name="T35" fmla="*/ 2147483646 h 116"/>
                  <a:gd name="T36" fmla="*/ 2147483646 w 117"/>
                  <a:gd name="T37" fmla="*/ 2147483646 h 116"/>
                  <a:gd name="T38" fmla="*/ 2147483646 w 117"/>
                  <a:gd name="T39" fmla="*/ 2147483646 h 116"/>
                  <a:gd name="T40" fmla="*/ 2147483646 w 117"/>
                  <a:gd name="T41" fmla="*/ 2147483646 h 116"/>
                  <a:gd name="T42" fmla="*/ 2147483646 w 117"/>
                  <a:gd name="T43" fmla="*/ 2147483646 h 116"/>
                  <a:gd name="T44" fmla="*/ 2147483646 w 117"/>
                  <a:gd name="T45" fmla="*/ 2147483646 h 116"/>
                  <a:gd name="T46" fmla="*/ 2147483646 w 117"/>
                  <a:gd name="T47" fmla="*/ 2147483646 h 116"/>
                  <a:gd name="T48" fmla="*/ 2147483646 w 117"/>
                  <a:gd name="T49" fmla="*/ 2147483646 h 116"/>
                  <a:gd name="T50" fmla="*/ 2147483646 w 117"/>
                  <a:gd name="T51" fmla="*/ 2147483646 h 116"/>
                  <a:gd name="T52" fmla="*/ 2147483646 w 117"/>
                  <a:gd name="T53" fmla="*/ 2147483646 h 116"/>
                  <a:gd name="T54" fmla="*/ 2147483646 w 117"/>
                  <a:gd name="T55" fmla="*/ 2147483646 h 116"/>
                  <a:gd name="T56" fmla="*/ 2147483646 w 117"/>
                  <a:gd name="T57" fmla="*/ 2147483646 h 116"/>
                  <a:gd name="T58" fmla="*/ 2147483646 w 117"/>
                  <a:gd name="T59" fmla="*/ 2147483646 h 116"/>
                  <a:gd name="T60" fmla="*/ 2147483646 w 117"/>
                  <a:gd name="T61" fmla="*/ 2147483646 h 116"/>
                  <a:gd name="T62" fmla="*/ 2147483646 w 117"/>
                  <a:gd name="T63" fmla="*/ 2147483646 h 116"/>
                  <a:gd name="T64" fmla="*/ 2147483646 w 117"/>
                  <a:gd name="T65" fmla="*/ 2147483646 h 1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7" h="116">
                    <a:moveTo>
                      <a:pt x="109" y="65"/>
                    </a:moveTo>
                    <a:cubicBezTo>
                      <a:pt x="113" y="65"/>
                      <a:pt x="117" y="62"/>
                      <a:pt x="117" y="58"/>
                    </a:cubicBezTo>
                    <a:cubicBezTo>
                      <a:pt x="117" y="54"/>
                      <a:pt x="113" y="51"/>
                      <a:pt x="109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1" y="48"/>
                      <a:pt x="100" y="45"/>
                      <a:pt x="99" y="43"/>
                    </a:cubicBezTo>
                    <a:cubicBezTo>
                      <a:pt x="106" y="39"/>
                      <a:pt x="106" y="39"/>
                      <a:pt x="106" y="39"/>
                    </a:cubicBezTo>
                    <a:cubicBezTo>
                      <a:pt x="110" y="37"/>
                      <a:pt x="111" y="32"/>
                      <a:pt x="109" y="29"/>
                    </a:cubicBezTo>
                    <a:cubicBezTo>
                      <a:pt x="107" y="25"/>
                      <a:pt x="102" y="24"/>
                      <a:pt x="99" y="26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0" y="28"/>
                      <a:pt x="88" y="26"/>
                      <a:pt x="86" y="24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92" y="14"/>
                      <a:pt x="91" y="9"/>
                      <a:pt x="87" y="7"/>
                    </a:cubicBezTo>
                    <a:cubicBezTo>
                      <a:pt x="84" y="5"/>
                      <a:pt x="80" y="7"/>
                      <a:pt x="78" y="10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1" y="16"/>
                      <a:pt x="68" y="15"/>
                      <a:pt x="65" y="15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5" y="3"/>
                      <a:pt x="62" y="0"/>
                      <a:pt x="58" y="0"/>
                    </a:cubicBezTo>
                    <a:cubicBezTo>
                      <a:pt x="54" y="0"/>
                      <a:pt x="51" y="3"/>
                      <a:pt x="51" y="7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48" y="15"/>
                      <a:pt x="46" y="16"/>
                      <a:pt x="43" y="17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7" y="7"/>
                      <a:pt x="33" y="5"/>
                      <a:pt x="29" y="7"/>
                    </a:cubicBezTo>
                    <a:cubicBezTo>
                      <a:pt x="26" y="9"/>
                      <a:pt x="24" y="14"/>
                      <a:pt x="26" y="17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8" y="26"/>
                      <a:pt x="26" y="28"/>
                      <a:pt x="25" y="30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4" y="24"/>
                      <a:pt x="10" y="25"/>
                      <a:pt x="8" y="29"/>
                    </a:cubicBezTo>
                    <a:cubicBezTo>
                      <a:pt x="6" y="32"/>
                      <a:pt x="7" y="37"/>
                      <a:pt x="10" y="39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6" y="45"/>
                      <a:pt x="16" y="48"/>
                      <a:pt x="15" y="51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3" y="51"/>
                      <a:pt x="0" y="54"/>
                      <a:pt x="0" y="58"/>
                    </a:cubicBezTo>
                    <a:cubicBezTo>
                      <a:pt x="0" y="62"/>
                      <a:pt x="3" y="65"/>
                      <a:pt x="7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6" y="68"/>
                      <a:pt x="16" y="71"/>
                      <a:pt x="17" y="73"/>
                    </a:cubicBezTo>
                    <a:cubicBezTo>
                      <a:pt x="10" y="77"/>
                      <a:pt x="10" y="77"/>
                      <a:pt x="10" y="77"/>
                    </a:cubicBezTo>
                    <a:cubicBezTo>
                      <a:pt x="7" y="79"/>
                      <a:pt x="6" y="84"/>
                      <a:pt x="8" y="87"/>
                    </a:cubicBezTo>
                    <a:cubicBezTo>
                      <a:pt x="10" y="91"/>
                      <a:pt x="14" y="92"/>
                      <a:pt x="18" y="90"/>
                    </a:cubicBezTo>
                    <a:cubicBezTo>
                      <a:pt x="25" y="86"/>
                      <a:pt x="25" y="86"/>
                      <a:pt x="25" y="86"/>
                    </a:cubicBezTo>
                    <a:cubicBezTo>
                      <a:pt x="26" y="88"/>
                      <a:pt x="28" y="90"/>
                      <a:pt x="30" y="92"/>
                    </a:cubicBezTo>
                    <a:cubicBezTo>
                      <a:pt x="26" y="99"/>
                      <a:pt x="26" y="99"/>
                      <a:pt x="26" y="99"/>
                    </a:cubicBezTo>
                    <a:cubicBezTo>
                      <a:pt x="24" y="102"/>
                      <a:pt x="26" y="106"/>
                      <a:pt x="29" y="108"/>
                    </a:cubicBezTo>
                    <a:cubicBezTo>
                      <a:pt x="33" y="110"/>
                      <a:pt x="37" y="109"/>
                      <a:pt x="39" y="106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46" y="100"/>
                      <a:pt x="48" y="101"/>
                      <a:pt x="51" y="101"/>
                    </a:cubicBezTo>
                    <a:cubicBezTo>
                      <a:pt x="51" y="109"/>
                      <a:pt x="51" y="109"/>
                      <a:pt x="51" y="109"/>
                    </a:cubicBezTo>
                    <a:cubicBezTo>
                      <a:pt x="51" y="113"/>
                      <a:pt x="54" y="116"/>
                      <a:pt x="58" y="116"/>
                    </a:cubicBezTo>
                    <a:cubicBezTo>
                      <a:pt x="62" y="116"/>
                      <a:pt x="65" y="113"/>
                      <a:pt x="65" y="109"/>
                    </a:cubicBezTo>
                    <a:cubicBezTo>
                      <a:pt x="65" y="101"/>
                      <a:pt x="65" y="101"/>
                      <a:pt x="65" y="101"/>
                    </a:cubicBezTo>
                    <a:cubicBezTo>
                      <a:pt x="68" y="101"/>
                      <a:pt x="71" y="100"/>
                      <a:pt x="74" y="99"/>
                    </a:cubicBezTo>
                    <a:cubicBezTo>
                      <a:pt x="78" y="106"/>
                      <a:pt x="78" y="106"/>
                      <a:pt x="78" y="106"/>
                    </a:cubicBezTo>
                    <a:cubicBezTo>
                      <a:pt x="80" y="109"/>
                      <a:pt x="84" y="110"/>
                      <a:pt x="87" y="108"/>
                    </a:cubicBezTo>
                    <a:cubicBezTo>
                      <a:pt x="91" y="106"/>
                      <a:pt x="92" y="102"/>
                      <a:pt x="90" y="99"/>
                    </a:cubicBezTo>
                    <a:cubicBezTo>
                      <a:pt x="86" y="92"/>
                      <a:pt x="86" y="92"/>
                      <a:pt x="86" y="92"/>
                    </a:cubicBezTo>
                    <a:cubicBezTo>
                      <a:pt x="88" y="90"/>
                      <a:pt x="90" y="88"/>
                      <a:pt x="92" y="86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102" y="92"/>
                      <a:pt x="107" y="91"/>
                      <a:pt x="109" y="87"/>
                    </a:cubicBezTo>
                    <a:cubicBezTo>
                      <a:pt x="111" y="84"/>
                      <a:pt x="110" y="79"/>
                      <a:pt x="106" y="77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100" y="71"/>
                      <a:pt x="101" y="68"/>
                      <a:pt x="101" y="65"/>
                    </a:cubicBezTo>
                    <a:lnTo>
                      <a:pt x="109" y="65"/>
                    </a:lnTo>
                    <a:close/>
                    <a:moveTo>
                      <a:pt x="58" y="94"/>
                    </a:moveTo>
                    <a:cubicBezTo>
                      <a:pt x="38" y="94"/>
                      <a:pt x="22" y="78"/>
                      <a:pt x="22" y="58"/>
                    </a:cubicBezTo>
                    <a:cubicBezTo>
                      <a:pt x="22" y="38"/>
                      <a:pt x="38" y="21"/>
                      <a:pt x="58" y="21"/>
                    </a:cubicBezTo>
                    <a:cubicBezTo>
                      <a:pt x="78" y="21"/>
                      <a:pt x="95" y="38"/>
                      <a:pt x="95" y="58"/>
                    </a:cubicBezTo>
                    <a:cubicBezTo>
                      <a:pt x="95" y="78"/>
                      <a:pt x="78" y="94"/>
                      <a:pt x="58" y="9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62" name="MH_Other_12"/>
              <p:cNvSpPr>
                <a:spLocks noEditPoint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515929" y="2295362"/>
                <a:ext cx="207604" cy="205929"/>
              </a:xfrm>
              <a:custGeom>
                <a:avLst/>
                <a:gdLst>
                  <a:gd name="T0" fmla="*/ 2147483646 w 77"/>
                  <a:gd name="T1" fmla="*/ 2147483646 h 77"/>
                  <a:gd name="T2" fmla="*/ 2147483646 w 77"/>
                  <a:gd name="T3" fmla="*/ 2147483646 h 77"/>
                  <a:gd name="T4" fmla="*/ 2147483646 w 77"/>
                  <a:gd name="T5" fmla="*/ 2147483646 h 77"/>
                  <a:gd name="T6" fmla="*/ 2147483646 w 77"/>
                  <a:gd name="T7" fmla="*/ 2147483646 h 77"/>
                  <a:gd name="T8" fmla="*/ 2147483646 w 77"/>
                  <a:gd name="T9" fmla="*/ 2147483646 h 77"/>
                  <a:gd name="T10" fmla="*/ 2147483646 w 77"/>
                  <a:gd name="T11" fmla="*/ 2147483646 h 77"/>
                  <a:gd name="T12" fmla="*/ 2147483646 w 77"/>
                  <a:gd name="T13" fmla="*/ 2147483646 h 77"/>
                  <a:gd name="T14" fmla="*/ 2147483646 w 77"/>
                  <a:gd name="T15" fmla="*/ 2147483646 h 77"/>
                  <a:gd name="T16" fmla="*/ 2147483646 w 77"/>
                  <a:gd name="T17" fmla="*/ 2147483646 h 77"/>
                  <a:gd name="T18" fmla="*/ 2147483646 w 77"/>
                  <a:gd name="T19" fmla="*/ 0 h 77"/>
                  <a:gd name="T20" fmla="*/ 2147483646 w 77"/>
                  <a:gd name="T21" fmla="*/ 2147483646 h 77"/>
                  <a:gd name="T22" fmla="*/ 2147483646 w 77"/>
                  <a:gd name="T23" fmla="*/ 2147483646 h 77"/>
                  <a:gd name="T24" fmla="*/ 2147483646 w 77"/>
                  <a:gd name="T25" fmla="*/ 2147483646 h 77"/>
                  <a:gd name="T26" fmla="*/ 2147483646 w 77"/>
                  <a:gd name="T27" fmla="*/ 2147483646 h 77"/>
                  <a:gd name="T28" fmla="*/ 2147483646 w 77"/>
                  <a:gd name="T29" fmla="*/ 2147483646 h 77"/>
                  <a:gd name="T30" fmla="*/ 2147483646 w 77"/>
                  <a:gd name="T31" fmla="*/ 2147483646 h 77"/>
                  <a:gd name="T32" fmla="*/ 2147483646 w 77"/>
                  <a:gd name="T33" fmla="*/ 2147483646 h 77"/>
                  <a:gd name="T34" fmla="*/ 2147483646 w 77"/>
                  <a:gd name="T35" fmla="*/ 2147483646 h 77"/>
                  <a:gd name="T36" fmla="*/ 2147483646 w 77"/>
                  <a:gd name="T37" fmla="*/ 2147483646 h 77"/>
                  <a:gd name="T38" fmla="*/ 0 w 77"/>
                  <a:gd name="T39" fmla="*/ 2147483646 h 77"/>
                  <a:gd name="T40" fmla="*/ 2147483646 w 77"/>
                  <a:gd name="T41" fmla="*/ 2147483646 h 77"/>
                  <a:gd name="T42" fmla="*/ 2147483646 w 77"/>
                  <a:gd name="T43" fmla="*/ 2147483646 h 77"/>
                  <a:gd name="T44" fmla="*/ 2147483646 w 77"/>
                  <a:gd name="T45" fmla="*/ 2147483646 h 77"/>
                  <a:gd name="T46" fmla="*/ 2147483646 w 77"/>
                  <a:gd name="T47" fmla="*/ 2147483646 h 77"/>
                  <a:gd name="T48" fmla="*/ 2147483646 w 77"/>
                  <a:gd name="T49" fmla="*/ 2147483646 h 77"/>
                  <a:gd name="T50" fmla="*/ 2147483646 w 77"/>
                  <a:gd name="T51" fmla="*/ 2147483646 h 77"/>
                  <a:gd name="T52" fmla="*/ 2147483646 w 77"/>
                  <a:gd name="T53" fmla="*/ 2147483646 h 77"/>
                  <a:gd name="T54" fmla="*/ 2147483646 w 77"/>
                  <a:gd name="T55" fmla="*/ 2147483646 h 77"/>
                  <a:gd name="T56" fmla="*/ 2147483646 w 77"/>
                  <a:gd name="T57" fmla="*/ 2147483646 h 77"/>
                  <a:gd name="T58" fmla="*/ 2147483646 w 77"/>
                  <a:gd name="T59" fmla="*/ 2147483646 h 77"/>
                  <a:gd name="T60" fmla="*/ 2147483646 w 77"/>
                  <a:gd name="T61" fmla="*/ 2147483646 h 77"/>
                  <a:gd name="T62" fmla="*/ 2147483646 w 77"/>
                  <a:gd name="T63" fmla="*/ 2147483646 h 77"/>
                  <a:gd name="T64" fmla="*/ 2147483646 w 77"/>
                  <a:gd name="T65" fmla="*/ 2147483646 h 77"/>
                  <a:gd name="T66" fmla="*/ 2147483646 w 77"/>
                  <a:gd name="T67" fmla="*/ 2147483646 h 77"/>
                  <a:gd name="T68" fmla="*/ 2147483646 w 77"/>
                  <a:gd name="T69" fmla="*/ 2147483646 h 77"/>
                  <a:gd name="T70" fmla="*/ 2147483646 w 77"/>
                  <a:gd name="T71" fmla="*/ 2147483646 h 77"/>
                  <a:gd name="T72" fmla="*/ 2147483646 w 77"/>
                  <a:gd name="T73" fmla="*/ 2147483646 h 77"/>
                  <a:gd name="T74" fmla="*/ 2147483646 w 77"/>
                  <a:gd name="T75" fmla="*/ 2147483646 h 77"/>
                  <a:gd name="T76" fmla="*/ 2147483646 w 77"/>
                  <a:gd name="T77" fmla="*/ 2147483646 h 77"/>
                  <a:gd name="T78" fmla="*/ 2147483646 w 77"/>
                  <a:gd name="T79" fmla="*/ 2147483646 h 77"/>
                  <a:gd name="T80" fmla="*/ 2147483646 w 77"/>
                  <a:gd name="T81" fmla="*/ 2147483646 h 77"/>
                  <a:gd name="T82" fmla="*/ 2147483646 w 77"/>
                  <a:gd name="T83" fmla="*/ 2147483646 h 77"/>
                  <a:gd name="T84" fmla="*/ 2147483646 w 77"/>
                  <a:gd name="T85" fmla="*/ 2147483646 h 77"/>
                  <a:gd name="T86" fmla="*/ 2147483646 w 77"/>
                  <a:gd name="T87" fmla="*/ 2147483646 h 77"/>
                  <a:gd name="T88" fmla="*/ 2147483646 w 77"/>
                  <a:gd name="T89" fmla="*/ 2147483646 h 77"/>
                  <a:gd name="T90" fmla="*/ 2147483646 w 77"/>
                  <a:gd name="T91" fmla="*/ 2147483646 h 7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77" h="77">
                    <a:moveTo>
                      <a:pt x="70" y="31"/>
                    </a:moveTo>
                    <a:cubicBezTo>
                      <a:pt x="64" y="31"/>
                      <a:pt x="64" y="31"/>
                      <a:pt x="64" y="31"/>
                    </a:cubicBezTo>
                    <a:cubicBezTo>
                      <a:pt x="63" y="29"/>
                      <a:pt x="62" y="28"/>
                      <a:pt x="61" y="26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69" y="18"/>
                      <a:pt x="69" y="14"/>
                      <a:pt x="66" y="11"/>
                    </a:cubicBezTo>
                    <a:cubicBezTo>
                      <a:pt x="63" y="8"/>
                      <a:pt x="59" y="8"/>
                      <a:pt x="56" y="11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0" y="15"/>
                      <a:pt x="48" y="14"/>
                      <a:pt x="46" y="14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3"/>
                      <a:pt x="43" y="0"/>
                      <a:pt x="39" y="0"/>
                    </a:cubicBezTo>
                    <a:cubicBezTo>
                      <a:pt x="35" y="0"/>
                      <a:pt x="32" y="3"/>
                      <a:pt x="32" y="7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4"/>
                      <a:pt x="28" y="15"/>
                      <a:pt x="26" y="16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19" y="8"/>
                      <a:pt x="14" y="8"/>
                      <a:pt x="11" y="11"/>
                    </a:cubicBezTo>
                    <a:cubicBezTo>
                      <a:pt x="9" y="14"/>
                      <a:pt x="9" y="18"/>
                      <a:pt x="11" y="2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5" y="28"/>
                      <a:pt x="15" y="29"/>
                      <a:pt x="14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3" y="31"/>
                      <a:pt x="0" y="34"/>
                      <a:pt x="0" y="38"/>
                    </a:cubicBezTo>
                    <a:cubicBezTo>
                      <a:pt x="0" y="42"/>
                      <a:pt x="3" y="46"/>
                      <a:pt x="7" y="46"/>
                    </a:cubicBezTo>
                    <a:cubicBezTo>
                      <a:pt x="14" y="46"/>
                      <a:pt x="14" y="46"/>
                      <a:pt x="14" y="46"/>
                    </a:cubicBezTo>
                    <a:cubicBezTo>
                      <a:pt x="15" y="47"/>
                      <a:pt x="15" y="49"/>
                      <a:pt x="16" y="51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9" y="58"/>
                      <a:pt x="9" y="63"/>
                      <a:pt x="11" y="66"/>
                    </a:cubicBezTo>
                    <a:cubicBezTo>
                      <a:pt x="14" y="69"/>
                      <a:pt x="19" y="69"/>
                      <a:pt x="22" y="66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28" y="62"/>
                      <a:pt x="30" y="63"/>
                      <a:pt x="32" y="63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2" y="74"/>
                      <a:pt x="35" y="77"/>
                      <a:pt x="39" y="77"/>
                    </a:cubicBezTo>
                    <a:cubicBezTo>
                      <a:pt x="43" y="77"/>
                      <a:pt x="46" y="74"/>
                      <a:pt x="46" y="70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8" y="63"/>
                      <a:pt x="50" y="62"/>
                      <a:pt x="51" y="61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9" y="69"/>
                      <a:pt x="63" y="69"/>
                      <a:pt x="66" y="66"/>
                    </a:cubicBezTo>
                    <a:cubicBezTo>
                      <a:pt x="69" y="63"/>
                      <a:pt x="69" y="58"/>
                      <a:pt x="66" y="56"/>
                    </a:cubicBezTo>
                    <a:cubicBezTo>
                      <a:pt x="61" y="51"/>
                      <a:pt x="61" y="51"/>
                      <a:pt x="61" y="51"/>
                    </a:cubicBezTo>
                    <a:cubicBezTo>
                      <a:pt x="62" y="49"/>
                      <a:pt x="63" y="47"/>
                      <a:pt x="64" y="46"/>
                    </a:cubicBezTo>
                    <a:cubicBezTo>
                      <a:pt x="70" y="46"/>
                      <a:pt x="70" y="46"/>
                      <a:pt x="70" y="46"/>
                    </a:cubicBezTo>
                    <a:cubicBezTo>
                      <a:pt x="74" y="46"/>
                      <a:pt x="77" y="42"/>
                      <a:pt x="77" y="38"/>
                    </a:cubicBezTo>
                    <a:cubicBezTo>
                      <a:pt x="77" y="34"/>
                      <a:pt x="74" y="31"/>
                      <a:pt x="70" y="31"/>
                    </a:cubicBezTo>
                    <a:moveTo>
                      <a:pt x="39" y="57"/>
                    </a:moveTo>
                    <a:cubicBezTo>
                      <a:pt x="29" y="57"/>
                      <a:pt x="20" y="49"/>
                      <a:pt x="20" y="38"/>
                    </a:cubicBezTo>
                    <a:cubicBezTo>
                      <a:pt x="20" y="28"/>
                      <a:pt x="29" y="20"/>
                      <a:pt x="39" y="20"/>
                    </a:cubicBezTo>
                    <a:cubicBezTo>
                      <a:pt x="49" y="20"/>
                      <a:pt x="57" y="28"/>
                      <a:pt x="57" y="38"/>
                    </a:cubicBezTo>
                    <a:cubicBezTo>
                      <a:pt x="57" y="49"/>
                      <a:pt x="49" y="57"/>
                      <a:pt x="39" y="5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67" name="MH_Other_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3040" y="2067998"/>
              <a:ext cx="4872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sz="211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MH_Text_1"/>
            <p:cNvSpPr txBox="1"/>
            <p:nvPr>
              <p:custDataLst>
                <p:tags r:id="rId22"/>
              </p:custDataLst>
            </p:nvPr>
          </p:nvSpPr>
          <p:spPr>
            <a:xfrm>
              <a:off x="7627271" y="1964829"/>
              <a:ext cx="1967807" cy="53086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年度工作概述</a:t>
              </a:r>
              <a:endPara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r>
                <a:rPr lang="en-US" altLang="zh-CN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ANNUAL WORK SUMMARY</a:t>
              </a:r>
              <a:endPara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608149" y="2656444"/>
            <a:ext cx="4339590" cy="1264040"/>
            <a:chOff x="5738324" y="2843769"/>
            <a:chExt cx="4339590" cy="1264040"/>
          </a:xfrm>
        </p:grpSpPr>
        <p:sp>
          <p:nvSpPr>
            <p:cNvPr id="2055" name="MH_Other_5"/>
            <p:cNvSpPr/>
            <p:nvPr>
              <p:custDataLst>
                <p:tags r:id="rId14"/>
              </p:custDataLst>
            </p:nvPr>
          </p:nvSpPr>
          <p:spPr bwMode="auto">
            <a:xfrm>
              <a:off x="5943687" y="3009638"/>
              <a:ext cx="3870807" cy="805303"/>
            </a:xfrm>
            <a:custGeom>
              <a:avLst/>
              <a:gdLst>
                <a:gd name="T0" fmla="*/ 2147483646 w 3244"/>
                <a:gd name="T1" fmla="*/ 2147483646 h 675"/>
                <a:gd name="T2" fmla="*/ 2147483646 w 3244"/>
                <a:gd name="T3" fmla="*/ 2147483646 h 675"/>
                <a:gd name="T4" fmla="*/ 2147483646 w 3244"/>
                <a:gd name="T5" fmla="*/ 0 h 675"/>
                <a:gd name="T6" fmla="*/ 2147483646 w 3244"/>
                <a:gd name="T7" fmla="*/ 0 h 675"/>
                <a:gd name="T8" fmla="*/ 0 w 3244"/>
                <a:gd name="T9" fmla="*/ 2147483646 h 675"/>
                <a:gd name="T10" fmla="*/ 2147483646 w 3244"/>
                <a:gd name="T11" fmla="*/ 2147483646 h 675"/>
                <a:gd name="T12" fmla="*/ 2147483646 w 3244"/>
                <a:gd name="T13" fmla="*/ 2147483646 h 6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44" h="675">
                  <a:moveTo>
                    <a:pt x="2907" y="675"/>
                  </a:moveTo>
                  <a:cubicBezTo>
                    <a:pt x="3093" y="675"/>
                    <a:pt x="3244" y="523"/>
                    <a:pt x="3244" y="337"/>
                  </a:cubicBezTo>
                  <a:cubicBezTo>
                    <a:pt x="3244" y="151"/>
                    <a:pt x="3093" y="0"/>
                    <a:pt x="290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51" y="0"/>
                    <a:pt x="0" y="151"/>
                    <a:pt x="0" y="337"/>
                  </a:cubicBezTo>
                  <a:cubicBezTo>
                    <a:pt x="0" y="523"/>
                    <a:pt x="151" y="675"/>
                    <a:pt x="337" y="675"/>
                  </a:cubicBezTo>
                  <a:lnTo>
                    <a:pt x="2907" y="6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759333"/>
            <a:lstStyle/>
            <a:p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2056" name="MH_Other_6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738324" y="2843769"/>
              <a:ext cx="4339590" cy="12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MH_Other_16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6143553" y="3251564"/>
              <a:ext cx="445344" cy="321451"/>
            </a:xfrm>
            <a:custGeom>
              <a:avLst/>
              <a:gdLst>
                <a:gd name="T0" fmla="*/ 2147483646 w 165"/>
                <a:gd name="T1" fmla="*/ 2147483646 h 121"/>
                <a:gd name="T2" fmla="*/ 2147483646 w 165"/>
                <a:gd name="T3" fmla="*/ 2147483646 h 121"/>
                <a:gd name="T4" fmla="*/ 2147483646 w 165"/>
                <a:gd name="T5" fmla="*/ 2147483646 h 121"/>
                <a:gd name="T6" fmla="*/ 2147483646 w 165"/>
                <a:gd name="T7" fmla="*/ 2147483646 h 121"/>
                <a:gd name="T8" fmla="*/ 2147483646 w 165"/>
                <a:gd name="T9" fmla="*/ 2147483646 h 121"/>
                <a:gd name="T10" fmla="*/ 2147483646 w 165"/>
                <a:gd name="T11" fmla="*/ 2147483646 h 121"/>
                <a:gd name="T12" fmla="*/ 2147483646 w 165"/>
                <a:gd name="T13" fmla="*/ 2147483646 h 121"/>
                <a:gd name="T14" fmla="*/ 2147483646 w 165"/>
                <a:gd name="T15" fmla="*/ 2147483646 h 121"/>
                <a:gd name="T16" fmla="*/ 2147483646 w 165"/>
                <a:gd name="T17" fmla="*/ 2147483646 h 121"/>
                <a:gd name="T18" fmla="*/ 2147483646 w 165"/>
                <a:gd name="T19" fmla="*/ 2147483646 h 121"/>
                <a:gd name="T20" fmla="*/ 2147483646 w 165"/>
                <a:gd name="T21" fmla="*/ 2147483646 h 121"/>
                <a:gd name="T22" fmla="*/ 2147483646 w 165"/>
                <a:gd name="T23" fmla="*/ 2147483646 h 121"/>
                <a:gd name="T24" fmla="*/ 2147483646 w 165"/>
                <a:gd name="T25" fmla="*/ 2147483646 h 121"/>
                <a:gd name="T26" fmla="*/ 2147483646 w 165"/>
                <a:gd name="T27" fmla="*/ 2147483646 h 121"/>
                <a:gd name="T28" fmla="*/ 2147483646 w 165"/>
                <a:gd name="T29" fmla="*/ 2147483646 h 121"/>
                <a:gd name="T30" fmla="*/ 2147483646 w 165"/>
                <a:gd name="T31" fmla="*/ 2147483646 h 121"/>
                <a:gd name="T32" fmla="*/ 2147483646 w 165"/>
                <a:gd name="T33" fmla="*/ 2147483646 h 121"/>
                <a:gd name="T34" fmla="*/ 2147483646 w 165"/>
                <a:gd name="T35" fmla="*/ 2147483646 h 121"/>
                <a:gd name="T36" fmla="*/ 2147483646 w 165"/>
                <a:gd name="T37" fmla="*/ 2147483646 h 121"/>
                <a:gd name="T38" fmla="*/ 2147483646 w 165"/>
                <a:gd name="T39" fmla="*/ 2147483646 h 121"/>
                <a:gd name="T40" fmla="*/ 2147483646 w 165"/>
                <a:gd name="T41" fmla="*/ 2147483646 h 121"/>
                <a:gd name="T42" fmla="*/ 2147483646 w 165"/>
                <a:gd name="T43" fmla="*/ 2147483646 h 121"/>
                <a:gd name="T44" fmla="*/ 2147483646 w 165"/>
                <a:gd name="T45" fmla="*/ 2147483646 h 121"/>
                <a:gd name="T46" fmla="*/ 2147483646 w 165"/>
                <a:gd name="T47" fmla="*/ 2147483646 h 121"/>
                <a:gd name="T48" fmla="*/ 2147483646 w 165"/>
                <a:gd name="T49" fmla="*/ 2147483646 h 121"/>
                <a:gd name="T50" fmla="*/ 2147483646 w 165"/>
                <a:gd name="T51" fmla="*/ 2147483646 h 121"/>
                <a:gd name="T52" fmla="*/ 2147483646 w 165"/>
                <a:gd name="T53" fmla="*/ 2147483646 h 121"/>
                <a:gd name="T54" fmla="*/ 2147483646 w 165"/>
                <a:gd name="T55" fmla="*/ 2147483646 h 121"/>
                <a:gd name="T56" fmla="*/ 2147483646 w 165"/>
                <a:gd name="T57" fmla="*/ 2147483646 h 121"/>
                <a:gd name="T58" fmla="*/ 2147483646 w 165"/>
                <a:gd name="T59" fmla="*/ 2147483646 h 121"/>
                <a:gd name="T60" fmla="*/ 2147483646 w 165"/>
                <a:gd name="T61" fmla="*/ 2147483646 h 121"/>
                <a:gd name="T62" fmla="*/ 2147483646 w 165"/>
                <a:gd name="T63" fmla="*/ 2147483646 h 121"/>
                <a:gd name="T64" fmla="*/ 2147483646 w 165"/>
                <a:gd name="T65" fmla="*/ 2147483646 h 121"/>
                <a:gd name="T66" fmla="*/ 2147483646 w 165"/>
                <a:gd name="T67" fmla="*/ 2147483646 h 121"/>
                <a:gd name="T68" fmla="*/ 2147483646 w 165"/>
                <a:gd name="T69" fmla="*/ 2147483646 h 1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5" h="121">
                  <a:moveTo>
                    <a:pt x="77" y="28"/>
                  </a:moveTo>
                  <a:cubicBezTo>
                    <a:pt x="61" y="28"/>
                    <a:pt x="47" y="41"/>
                    <a:pt x="47" y="57"/>
                  </a:cubicBezTo>
                  <a:cubicBezTo>
                    <a:pt x="47" y="58"/>
                    <a:pt x="47" y="59"/>
                    <a:pt x="48" y="60"/>
                  </a:cubicBezTo>
                  <a:cubicBezTo>
                    <a:pt x="55" y="65"/>
                    <a:pt x="59" y="73"/>
                    <a:pt x="60" y="82"/>
                  </a:cubicBezTo>
                  <a:cubicBezTo>
                    <a:pt x="65" y="85"/>
                    <a:pt x="71" y="87"/>
                    <a:pt x="77" y="87"/>
                  </a:cubicBezTo>
                  <a:cubicBezTo>
                    <a:pt x="85" y="87"/>
                    <a:pt x="92" y="83"/>
                    <a:pt x="98" y="78"/>
                  </a:cubicBezTo>
                  <a:cubicBezTo>
                    <a:pt x="97" y="76"/>
                    <a:pt x="97" y="73"/>
                    <a:pt x="98" y="71"/>
                  </a:cubicBezTo>
                  <a:cubicBezTo>
                    <a:pt x="100" y="69"/>
                    <a:pt x="102" y="68"/>
                    <a:pt x="104" y="68"/>
                  </a:cubicBezTo>
                  <a:cubicBezTo>
                    <a:pt x="105" y="65"/>
                    <a:pt x="106" y="61"/>
                    <a:pt x="106" y="57"/>
                  </a:cubicBezTo>
                  <a:cubicBezTo>
                    <a:pt x="106" y="41"/>
                    <a:pt x="93" y="28"/>
                    <a:pt x="77" y="28"/>
                  </a:cubicBezTo>
                  <a:moveTo>
                    <a:pt x="165" y="97"/>
                  </a:moveTo>
                  <a:cubicBezTo>
                    <a:pt x="165" y="111"/>
                    <a:pt x="154" y="121"/>
                    <a:pt x="141" y="121"/>
                  </a:cubicBezTo>
                  <a:cubicBezTo>
                    <a:pt x="127" y="121"/>
                    <a:pt x="116" y="111"/>
                    <a:pt x="116" y="97"/>
                  </a:cubicBezTo>
                  <a:cubicBezTo>
                    <a:pt x="116" y="95"/>
                    <a:pt x="117" y="93"/>
                    <a:pt x="117" y="91"/>
                  </a:cubicBezTo>
                  <a:cubicBezTo>
                    <a:pt x="115" y="90"/>
                    <a:pt x="106" y="84"/>
                    <a:pt x="103" y="83"/>
                  </a:cubicBezTo>
                  <a:cubicBezTo>
                    <a:pt x="96" y="90"/>
                    <a:pt x="87" y="94"/>
                    <a:pt x="77" y="94"/>
                  </a:cubicBezTo>
                  <a:cubicBezTo>
                    <a:pt x="71" y="94"/>
                    <a:pt x="65" y="92"/>
                    <a:pt x="60" y="90"/>
                  </a:cubicBezTo>
                  <a:cubicBezTo>
                    <a:pt x="58" y="104"/>
                    <a:pt x="45" y="115"/>
                    <a:pt x="30" y="115"/>
                  </a:cubicBezTo>
                  <a:cubicBezTo>
                    <a:pt x="13" y="115"/>
                    <a:pt x="0" y="102"/>
                    <a:pt x="0" y="85"/>
                  </a:cubicBezTo>
                  <a:cubicBezTo>
                    <a:pt x="0" y="68"/>
                    <a:pt x="13" y="55"/>
                    <a:pt x="30" y="55"/>
                  </a:cubicBezTo>
                  <a:cubicBezTo>
                    <a:pt x="34" y="55"/>
                    <a:pt x="37" y="55"/>
                    <a:pt x="40" y="56"/>
                  </a:cubicBezTo>
                  <a:cubicBezTo>
                    <a:pt x="40" y="52"/>
                    <a:pt x="41" y="48"/>
                    <a:pt x="43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1" y="41"/>
                    <a:pt x="27" y="43"/>
                    <a:pt x="23" y="43"/>
                  </a:cubicBezTo>
                  <a:cubicBezTo>
                    <a:pt x="13" y="43"/>
                    <a:pt x="5" y="34"/>
                    <a:pt x="5" y="24"/>
                  </a:cubicBezTo>
                  <a:cubicBezTo>
                    <a:pt x="5" y="14"/>
                    <a:pt x="13" y="6"/>
                    <a:pt x="23" y="6"/>
                  </a:cubicBezTo>
                  <a:cubicBezTo>
                    <a:pt x="34" y="6"/>
                    <a:pt x="42" y="14"/>
                    <a:pt x="42" y="24"/>
                  </a:cubicBezTo>
                  <a:cubicBezTo>
                    <a:pt x="42" y="25"/>
                    <a:pt x="42" y="26"/>
                    <a:pt x="42" y="27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7" y="25"/>
                    <a:pt x="66" y="21"/>
                    <a:pt x="77" y="21"/>
                  </a:cubicBezTo>
                  <a:cubicBezTo>
                    <a:pt x="88" y="21"/>
                    <a:pt x="98" y="26"/>
                    <a:pt x="104" y="33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0" y="28"/>
                    <a:pt x="110" y="26"/>
                    <a:pt x="110" y="24"/>
                  </a:cubicBezTo>
                  <a:cubicBezTo>
                    <a:pt x="110" y="11"/>
                    <a:pt x="121" y="0"/>
                    <a:pt x="135" y="0"/>
                  </a:cubicBezTo>
                  <a:cubicBezTo>
                    <a:pt x="148" y="0"/>
                    <a:pt x="159" y="11"/>
                    <a:pt x="159" y="24"/>
                  </a:cubicBezTo>
                  <a:cubicBezTo>
                    <a:pt x="159" y="38"/>
                    <a:pt x="148" y="49"/>
                    <a:pt x="135" y="49"/>
                  </a:cubicBezTo>
                  <a:cubicBezTo>
                    <a:pt x="128" y="49"/>
                    <a:pt x="122" y="46"/>
                    <a:pt x="118" y="42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3" y="49"/>
                    <a:pt x="113" y="53"/>
                    <a:pt x="113" y="57"/>
                  </a:cubicBezTo>
                  <a:cubicBezTo>
                    <a:pt x="113" y="62"/>
                    <a:pt x="112" y="66"/>
                    <a:pt x="111" y="70"/>
                  </a:cubicBezTo>
                  <a:cubicBezTo>
                    <a:pt x="125" y="79"/>
                    <a:pt x="125" y="79"/>
                    <a:pt x="125" y="79"/>
                  </a:cubicBezTo>
                  <a:cubicBezTo>
                    <a:pt x="129" y="75"/>
                    <a:pt x="135" y="73"/>
                    <a:pt x="141" y="73"/>
                  </a:cubicBezTo>
                  <a:cubicBezTo>
                    <a:pt x="154" y="73"/>
                    <a:pt x="165" y="84"/>
                    <a:pt x="165" y="97"/>
                  </a:cubicBezTo>
                  <a:moveTo>
                    <a:pt x="53" y="85"/>
                  </a:moveTo>
                  <a:cubicBezTo>
                    <a:pt x="53" y="76"/>
                    <a:pt x="48" y="68"/>
                    <a:pt x="41" y="64"/>
                  </a:cubicBezTo>
                  <a:cubicBezTo>
                    <a:pt x="38" y="63"/>
                    <a:pt x="34" y="62"/>
                    <a:pt x="30" y="62"/>
                  </a:cubicBezTo>
                  <a:cubicBezTo>
                    <a:pt x="17" y="62"/>
                    <a:pt x="7" y="72"/>
                    <a:pt x="7" y="85"/>
                  </a:cubicBezTo>
                  <a:cubicBezTo>
                    <a:pt x="7" y="98"/>
                    <a:pt x="17" y="108"/>
                    <a:pt x="30" y="108"/>
                  </a:cubicBezTo>
                  <a:cubicBezTo>
                    <a:pt x="43" y="108"/>
                    <a:pt x="53" y="98"/>
                    <a:pt x="53" y="85"/>
                  </a:cubicBezTo>
                  <a:close/>
                  <a:moveTo>
                    <a:pt x="116" y="24"/>
                  </a:moveTo>
                  <a:cubicBezTo>
                    <a:pt x="116" y="25"/>
                    <a:pt x="116" y="26"/>
                    <a:pt x="116" y="27"/>
                  </a:cubicBezTo>
                  <a:cubicBezTo>
                    <a:pt x="119" y="26"/>
                    <a:pt x="123" y="27"/>
                    <a:pt x="125" y="30"/>
                  </a:cubicBezTo>
                  <a:cubicBezTo>
                    <a:pt x="126" y="33"/>
                    <a:pt x="126" y="37"/>
                    <a:pt x="123" y="39"/>
                  </a:cubicBezTo>
                  <a:cubicBezTo>
                    <a:pt x="126" y="41"/>
                    <a:pt x="130" y="43"/>
                    <a:pt x="135" y="43"/>
                  </a:cubicBezTo>
                  <a:cubicBezTo>
                    <a:pt x="145" y="43"/>
                    <a:pt x="153" y="35"/>
                    <a:pt x="153" y="24"/>
                  </a:cubicBezTo>
                  <a:cubicBezTo>
                    <a:pt x="153" y="14"/>
                    <a:pt x="145" y="6"/>
                    <a:pt x="135" y="6"/>
                  </a:cubicBezTo>
                  <a:cubicBezTo>
                    <a:pt x="124" y="6"/>
                    <a:pt x="116" y="14"/>
                    <a:pt x="116" y="24"/>
                  </a:cubicBezTo>
                  <a:moveTo>
                    <a:pt x="36" y="24"/>
                  </a:moveTo>
                  <a:cubicBezTo>
                    <a:pt x="36" y="17"/>
                    <a:pt x="30" y="12"/>
                    <a:pt x="23" y="12"/>
                  </a:cubicBezTo>
                  <a:cubicBezTo>
                    <a:pt x="17" y="12"/>
                    <a:pt x="11" y="17"/>
                    <a:pt x="11" y="24"/>
                  </a:cubicBezTo>
                  <a:cubicBezTo>
                    <a:pt x="11" y="31"/>
                    <a:pt x="17" y="37"/>
                    <a:pt x="23" y="37"/>
                  </a:cubicBezTo>
                  <a:cubicBezTo>
                    <a:pt x="25" y="37"/>
                    <a:pt x="27" y="36"/>
                    <a:pt x="29" y="36"/>
                  </a:cubicBezTo>
                  <a:cubicBezTo>
                    <a:pt x="27" y="33"/>
                    <a:pt x="27" y="30"/>
                    <a:pt x="28" y="27"/>
                  </a:cubicBezTo>
                  <a:cubicBezTo>
                    <a:pt x="30" y="25"/>
                    <a:pt x="33" y="24"/>
                    <a:pt x="36" y="24"/>
                  </a:cubicBezTo>
                  <a:moveTo>
                    <a:pt x="158" y="97"/>
                  </a:moveTo>
                  <a:cubicBezTo>
                    <a:pt x="158" y="87"/>
                    <a:pt x="150" y="79"/>
                    <a:pt x="141" y="79"/>
                  </a:cubicBezTo>
                  <a:cubicBezTo>
                    <a:pt x="131" y="79"/>
                    <a:pt x="123" y="87"/>
                    <a:pt x="123" y="97"/>
                  </a:cubicBezTo>
                  <a:cubicBezTo>
                    <a:pt x="123" y="107"/>
                    <a:pt x="131" y="115"/>
                    <a:pt x="141" y="115"/>
                  </a:cubicBezTo>
                  <a:cubicBezTo>
                    <a:pt x="150" y="115"/>
                    <a:pt x="158" y="107"/>
                    <a:pt x="158" y="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MH_Other_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46207" y="3250001"/>
              <a:ext cx="560866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11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MH_Text_2"/>
            <p:cNvSpPr txBox="1"/>
            <p:nvPr>
              <p:custDataLst>
                <p:tags r:id="rId18"/>
              </p:custDataLst>
            </p:nvPr>
          </p:nvSpPr>
          <p:spPr>
            <a:xfrm>
              <a:off x="7627271" y="3146832"/>
              <a:ext cx="1967807" cy="53086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工作完成情况</a:t>
              </a:r>
              <a:endPara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lvl="0"/>
              <a:r>
                <a:rPr lang="en-US" altLang="zh-CN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COMPLETION OF WORK</a:t>
              </a:r>
              <a:endPara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608149" y="3836772"/>
            <a:ext cx="4339590" cy="1264039"/>
            <a:chOff x="5738324" y="4024097"/>
            <a:chExt cx="4339590" cy="1264039"/>
          </a:xfrm>
        </p:grpSpPr>
        <p:sp>
          <p:nvSpPr>
            <p:cNvPr id="4" name="MH_Other_4"/>
            <p:cNvSpPr/>
            <p:nvPr>
              <p:custDataLst>
                <p:tags r:id="rId9"/>
              </p:custDataLst>
            </p:nvPr>
          </p:nvSpPr>
          <p:spPr bwMode="auto">
            <a:xfrm>
              <a:off x="5943687" y="4189966"/>
              <a:ext cx="3870807" cy="805301"/>
            </a:xfrm>
            <a:custGeom>
              <a:avLst/>
              <a:gdLst>
                <a:gd name="T0" fmla="*/ 2907 w 3244"/>
                <a:gd name="T1" fmla="*/ 674 h 674"/>
                <a:gd name="T2" fmla="*/ 3244 w 3244"/>
                <a:gd name="T3" fmla="*/ 337 h 674"/>
                <a:gd name="T4" fmla="*/ 2907 w 3244"/>
                <a:gd name="T5" fmla="*/ 0 h 674"/>
                <a:gd name="T6" fmla="*/ 337 w 3244"/>
                <a:gd name="T7" fmla="*/ 0 h 674"/>
                <a:gd name="T8" fmla="*/ 0 w 3244"/>
                <a:gd name="T9" fmla="*/ 337 h 674"/>
                <a:gd name="T10" fmla="*/ 337 w 3244"/>
                <a:gd name="T11" fmla="*/ 674 h 674"/>
                <a:gd name="T12" fmla="*/ 2907 w 3244"/>
                <a:gd name="T13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4" h="674">
                  <a:moveTo>
                    <a:pt x="2907" y="674"/>
                  </a:moveTo>
                  <a:cubicBezTo>
                    <a:pt x="3093" y="674"/>
                    <a:pt x="3244" y="523"/>
                    <a:pt x="3244" y="337"/>
                  </a:cubicBezTo>
                  <a:cubicBezTo>
                    <a:pt x="3244" y="151"/>
                    <a:pt x="3093" y="0"/>
                    <a:pt x="290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51" y="0"/>
                    <a:pt x="0" y="151"/>
                    <a:pt x="0" y="337"/>
                  </a:cubicBezTo>
                  <a:cubicBezTo>
                    <a:pt x="0" y="523"/>
                    <a:pt x="151" y="674"/>
                    <a:pt x="337" y="674"/>
                  </a:cubicBezTo>
                  <a:lnTo>
                    <a:pt x="2907" y="67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759333"/>
            <a:lstStyle/>
            <a:p>
              <a:pPr>
                <a:defRPr/>
              </a:pPr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2057" name="MH_Other_7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738324" y="4024097"/>
              <a:ext cx="4339590" cy="12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3" name="MH_Other_13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6236473" y="4434402"/>
              <a:ext cx="259504" cy="316428"/>
            </a:xfrm>
            <a:custGeom>
              <a:avLst/>
              <a:gdLst>
                <a:gd name="T0" fmla="*/ 2147483646 w 96"/>
                <a:gd name="T1" fmla="*/ 2147483646 h 119"/>
                <a:gd name="T2" fmla="*/ 2147483646 w 96"/>
                <a:gd name="T3" fmla="*/ 2147483646 h 119"/>
                <a:gd name="T4" fmla="*/ 2147483646 w 96"/>
                <a:gd name="T5" fmla="*/ 0 h 119"/>
                <a:gd name="T6" fmla="*/ 2147483646 w 96"/>
                <a:gd name="T7" fmla="*/ 2147483646 h 119"/>
                <a:gd name="T8" fmla="*/ 2147483646 w 96"/>
                <a:gd name="T9" fmla="*/ 2147483646 h 119"/>
                <a:gd name="T10" fmla="*/ 0 w 96"/>
                <a:gd name="T11" fmla="*/ 2147483646 h 119"/>
                <a:gd name="T12" fmla="*/ 0 w 96"/>
                <a:gd name="T13" fmla="*/ 2147483646 h 119"/>
                <a:gd name="T14" fmla="*/ 2147483646 w 96"/>
                <a:gd name="T15" fmla="*/ 2147483646 h 119"/>
                <a:gd name="T16" fmla="*/ 2147483646 w 96"/>
                <a:gd name="T17" fmla="*/ 2147483646 h 119"/>
                <a:gd name="T18" fmla="*/ 2147483646 w 96"/>
                <a:gd name="T19" fmla="*/ 2147483646 h 119"/>
                <a:gd name="T20" fmla="*/ 2147483646 w 96"/>
                <a:gd name="T21" fmla="*/ 2147483646 h 119"/>
                <a:gd name="T22" fmla="*/ 2147483646 w 96"/>
                <a:gd name="T23" fmla="*/ 2147483646 h 119"/>
                <a:gd name="T24" fmla="*/ 2147483646 w 96"/>
                <a:gd name="T25" fmla="*/ 2147483646 h 119"/>
                <a:gd name="T26" fmla="*/ 2147483646 w 96"/>
                <a:gd name="T27" fmla="*/ 2147483646 h 119"/>
                <a:gd name="T28" fmla="*/ 2147483646 w 96"/>
                <a:gd name="T29" fmla="*/ 2147483646 h 119"/>
                <a:gd name="T30" fmla="*/ 2147483646 w 96"/>
                <a:gd name="T31" fmla="*/ 2147483646 h 119"/>
                <a:gd name="T32" fmla="*/ 2147483646 w 96"/>
                <a:gd name="T33" fmla="*/ 2147483646 h 119"/>
                <a:gd name="T34" fmla="*/ 2147483646 w 96"/>
                <a:gd name="T35" fmla="*/ 2147483646 h 119"/>
                <a:gd name="T36" fmla="*/ 2147483646 w 96"/>
                <a:gd name="T37" fmla="*/ 2147483646 h 119"/>
                <a:gd name="T38" fmla="*/ 2147483646 w 96"/>
                <a:gd name="T39" fmla="*/ 2147483646 h 119"/>
                <a:gd name="T40" fmla="*/ 2147483646 w 96"/>
                <a:gd name="T41" fmla="*/ 2147483646 h 119"/>
                <a:gd name="T42" fmla="*/ 2147483646 w 96"/>
                <a:gd name="T43" fmla="*/ 2147483646 h 119"/>
                <a:gd name="T44" fmla="*/ 2147483646 w 96"/>
                <a:gd name="T45" fmla="*/ 2147483646 h 1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6" h="119">
                  <a:moveTo>
                    <a:pt x="67" y="48"/>
                  </a:moveTo>
                  <a:cubicBezTo>
                    <a:pt x="73" y="43"/>
                    <a:pt x="76" y="36"/>
                    <a:pt x="76" y="28"/>
                  </a:cubicBezTo>
                  <a:cubicBezTo>
                    <a:pt x="76" y="13"/>
                    <a:pt x="63" y="0"/>
                    <a:pt x="48" y="0"/>
                  </a:cubicBezTo>
                  <a:cubicBezTo>
                    <a:pt x="33" y="0"/>
                    <a:pt x="20" y="13"/>
                    <a:pt x="20" y="28"/>
                  </a:cubicBezTo>
                  <a:cubicBezTo>
                    <a:pt x="20" y="36"/>
                    <a:pt x="24" y="43"/>
                    <a:pt x="29" y="48"/>
                  </a:cubicBezTo>
                  <a:cubicBezTo>
                    <a:pt x="12" y="56"/>
                    <a:pt x="0" y="73"/>
                    <a:pt x="0" y="9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73"/>
                    <a:pt x="84" y="56"/>
                    <a:pt x="67" y="48"/>
                  </a:cubicBezTo>
                  <a:moveTo>
                    <a:pt x="27" y="28"/>
                  </a:moveTo>
                  <a:cubicBezTo>
                    <a:pt x="27" y="17"/>
                    <a:pt x="37" y="8"/>
                    <a:pt x="48" y="8"/>
                  </a:cubicBezTo>
                  <a:cubicBezTo>
                    <a:pt x="59" y="8"/>
                    <a:pt x="69" y="17"/>
                    <a:pt x="69" y="28"/>
                  </a:cubicBezTo>
                  <a:cubicBezTo>
                    <a:pt x="69" y="36"/>
                    <a:pt x="65" y="42"/>
                    <a:pt x="59" y="46"/>
                  </a:cubicBezTo>
                  <a:cubicBezTo>
                    <a:pt x="56" y="48"/>
                    <a:pt x="52" y="49"/>
                    <a:pt x="48" y="49"/>
                  </a:cubicBezTo>
                  <a:cubicBezTo>
                    <a:pt x="44" y="49"/>
                    <a:pt x="40" y="48"/>
                    <a:pt x="37" y="46"/>
                  </a:cubicBezTo>
                  <a:cubicBezTo>
                    <a:pt x="31" y="42"/>
                    <a:pt x="27" y="36"/>
                    <a:pt x="27" y="28"/>
                  </a:cubicBezTo>
                  <a:moveTo>
                    <a:pt x="83" y="107"/>
                  </a:moveTo>
                  <a:cubicBezTo>
                    <a:pt x="13" y="107"/>
                    <a:pt x="13" y="107"/>
                    <a:pt x="13" y="107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73"/>
                    <a:pt x="29" y="57"/>
                    <a:pt x="48" y="57"/>
                  </a:cubicBezTo>
                  <a:cubicBezTo>
                    <a:pt x="68" y="57"/>
                    <a:pt x="83" y="73"/>
                    <a:pt x="83" y="92"/>
                  </a:cubicBezTo>
                  <a:lnTo>
                    <a:pt x="83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MH_Other_18"/>
            <p:cNvSpPr txBox="1"/>
            <p:nvPr>
              <p:custDataLst>
                <p:tags r:id="rId12"/>
              </p:custDataLst>
            </p:nvPr>
          </p:nvSpPr>
          <p:spPr>
            <a:xfrm>
              <a:off x="7039510" y="4430328"/>
              <a:ext cx="574260" cy="32385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zh-CN" sz="211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sz="211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MH_Text_3"/>
            <p:cNvSpPr txBox="1"/>
            <p:nvPr>
              <p:custDataLst>
                <p:tags r:id="rId13"/>
              </p:custDataLst>
            </p:nvPr>
          </p:nvSpPr>
          <p:spPr>
            <a:xfrm>
              <a:off x="7627271" y="4327159"/>
              <a:ext cx="1967807" cy="53086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成功项目展示</a:t>
              </a:r>
              <a:endPara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lvl="0"/>
              <a:r>
                <a:rPr lang="en-US" altLang="zh-CN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SUCCESSFUL PROJECT </a:t>
              </a:r>
              <a:endPara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608149" y="5018774"/>
            <a:ext cx="4339590" cy="1264039"/>
            <a:chOff x="5738324" y="5206099"/>
            <a:chExt cx="4339590" cy="1264039"/>
          </a:xfrm>
        </p:grpSpPr>
        <p:sp>
          <p:nvSpPr>
            <p:cNvPr id="3" name="MH_Other_3"/>
            <p:cNvSpPr/>
            <p:nvPr>
              <p:custDataLst>
                <p:tags r:id="rId4"/>
              </p:custDataLst>
            </p:nvPr>
          </p:nvSpPr>
          <p:spPr bwMode="auto">
            <a:xfrm>
              <a:off x="5943687" y="5371967"/>
              <a:ext cx="3870807" cy="805303"/>
            </a:xfrm>
            <a:custGeom>
              <a:avLst/>
              <a:gdLst>
                <a:gd name="T0" fmla="*/ 2907 w 3244"/>
                <a:gd name="T1" fmla="*/ 675 h 675"/>
                <a:gd name="T2" fmla="*/ 3244 w 3244"/>
                <a:gd name="T3" fmla="*/ 337 h 675"/>
                <a:gd name="T4" fmla="*/ 2907 w 3244"/>
                <a:gd name="T5" fmla="*/ 0 h 675"/>
                <a:gd name="T6" fmla="*/ 337 w 3244"/>
                <a:gd name="T7" fmla="*/ 0 h 675"/>
                <a:gd name="T8" fmla="*/ 0 w 3244"/>
                <a:gd name="T9" fmla="*/ 337 h 675"/>
                <a:gd name="T10" fmla="*/ 337 w 3244"/>
                <a:gd name="T11" fmla="*/ 675 h 675"/>
                <a:gd name="T12" fmla="*/ 2907 w 3244"/>
                <a:gd name="T13" fmla="*/ 675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44" h="675">
                  <a:moveTo>
                    <a:pt x="2907" y="675"/>
                  </a:moveTo>
                  <a:cubicBezTo>
                    <a:pt x="3093" y="675"/>
                    <a:pt x="3244" y="523"/>
                    <a:pt x="3244" y="337"/>
                  </a:cubicBezTo>
                  <a:cubicBezTo>
                    <a:pt x="3244" y="151"/>
                    <a:pt x="3093" y="0"/>
                    <a:pt x="2907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51" y="0"/>
                    <a:pt x="0" y="151"/>
                    <a:pt x="0" y="337"/>
                  </a:cubicBezTo>
                  <a:cubicBezTo>
                    <a:pt x="0" y="523"/>
                    <a:pt x="151" y="675"/>
                    <a:pt x="337" y="675"/>
                  </a:cubicBezTo>
                  <a:lnTo>
                    <a:pt x="2907" y="6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759333"/>
            <a:lstStyle/>
            <a:p>
              <a:pPr>
                <a:defRPr/>
              </a:pPr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2058" name="MH_Other_8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738324" y="5206099"/>
              <a:ext cx="4339590" cy="12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MH_Other_9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6219731" y="5632309"/>
              <a:ext cx="292989" cy="284618"/>
            </a:xfrm>
            <a:custGeom>
              <a:avLst/>
              <a:gdLst>
                <a:gd name="T0" fmla="*/ 2147483646 w 108"/>
                <a:gd name="T1" fmla="*/ 2147483646 h 107"/>
                <a:gd name="T2" fmla="*/ 2147483646 w 108"/>
                <a:gd name="T3" fmla="*/ 2147483646 h 107"/>
                <a:gd name="T4" fmla="*/ 2147483646 w 108"/>
                <a:gd name="T5" fmla="*/ 2147483646 h 107"/>
                <a:gd name="T6" fmla="*/ 2147483646 w 108"/>
                <a:gd name="T7" fmla="*/ 0 h 107"/>
                <a:gd name="T8" fmla="*/ 0 w 108"/>
                <a:gd name="T9" fmla="*/ 2147483646 h 107"/>
                <a:gd name="T10" fmla="*/ 2147483646 w 108"/>
                <a:gd name="T11" fmla="*/ 2147483646 h 107"/>
                <a:gd name="T12" fmla="*/ 2147483646 w 108"/>
                <a:gd name="T13" fmla="*/ 2147483646 h 107"/>
                <a:gd name="T14" fmla="*/ 2147483646 w 108"/>
                <a:gd name="T15" fmla="*/ 2147483646 h 107"/>
                <a:gd name="T16" fmla="*/ 2147483646 w 108"/>
                <a:gd name="T17" fmla="*/ 2147483646 h 107"/>
                <a:gd name="T18" fmla="*/ 2147483646 w 108"/>
                <a:gd name="T19" fmla="*/ 2147483646 h 107"/>
                <a:gd name="T20" fmla="*/ 2147483646 w 108"/>
                <a:gd name="T21" fmla="*/ 2147483646 h 107"/>
                <a:gd name="T22" fmla="*/ 2147483646 w 108"/>
                <a:gd name="T23" fmla="*/ 2147483646 h 107"/>
                <a:gd name="T24" fmla="*/ 2147483646 w 108"/>
                <a:gd name="T25" fmla="*/ 2147483646 h 107"/>
                <a:gd name="T26" fmla="*/ 2147483646 w 108"/>
                <a:gd name="T27" fmla="*/ 2147483646 h 107"/>
                <a:gd name="T28" fmla="*/ 2147483646 w 108"/>
                <a:gd name="T29" fmla="*/ 2147483646 h 107"/>
                <a:gd name="T30" fmla="*/ 2147483646 w 108"/>
                <a:gd name="T31" fmla="*/ 2147483646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MH_Other_20"/>
            <p:cNvSpPr txBox="1"/>
            <p:nvPr>
              <p:custDataLst>
                <p:tags r:id="rId7"/>
              </p:custDataLst>
            </p:nvPr>
          </p:nvSpPr>
          <p:spPr>
            <a:xfrm>
              <a:off x="7047045" y="5612330"/>
              <a:ext cx="559191" cy="32385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zh-CN" sz="211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11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MH_Text_4"/>
            <p:cNvSpPr txBox="1"/>
            <p:nvPr>
              <p:custDataLst>
                <p:tags r:id="rId8"/>
              </p:custDataLst>
            </p:nvPr>
          </p:nvSpPr>
          <p:spPr>
            <a:xfrm>
              <a:off x="7627271" y="5509161"/>
              <a:ext cx="1967807" cy="53086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明年工作计划</a:t>
              </a:r>
              <a:endPara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lvl="0"/>
              <a:r>
                <a:rPr lang="en-US" altLang="zh-CN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NEXT YEAR WORK PLAN</a:t>
              </a:r>
              <a:endPara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3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4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3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4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/>
          <p:bldP spid="37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16810" y="2301865"/>
            <a:ext cx="4332610" cy="4266143"/>
            <a:chOff x="3716515" y="2198268"/>
            <a:chExt cx="4730828" cy="4658251"/>
          </a:xfrm>
        </p:grpSpPr>
        <p:sp>
          <p:nvSpPr>
            <p:cNvPr id="6" name="Freeform 5"/>
            <p:cNvSpPr/>
            <p:nvPr/>
          </p:nvSpPr>
          <p:spPr bwMode="auto">
            <a:xfrm>
              <a:off x="4700746" y="2438216"/>
              <a:ext cx="2618693" cy="1561884"/>
            </a:xfrm>
            <a:custGeom>
              <a:avLst/>
              <a:gdLst>
                <a:gd name="T0" fmla="*/ 1495 w 1495"/>
                <a:gd name="T1" fmla="*/ 197 h 892"/>
                <a:gd name="T2" fmla="*/ 1475 w 1495"/>
                <a:gd name="T3" fmla="*/ 197 h 892"/>
                <a:gd name="T4" fmla="*/ 1475 w 1495"/>
                <a:gd name="T5" fmla="*/ 204 h 892"/>
                <a:gd name="T6" fmla="*/ 740 w 1495"/>
                <a:gd name="T7" fmla="*/ 0 h 892"/>
                <a:gd name="T8" fmla="*/ 32 w 1495"/>
                <a:gd name="T9" fmla="*/ 269 h 892"/>
                <a:gd name="T10" fmla="*/ 0 w 1495"/>
                <a:gd name="T11" fmla="*/ 269 h 892"/>
                <a:gd name="T12" fmla="*/ 0 w 1495"/>
                <a:gd name="T13" fmla="*/ 281 h 892"/>
                <a:gd name="T14" fmla="*/ 0 w 1495"/>
                <a:gd name="T15" fmla="*/ 281 h 892"/>
                <a:gd name="T16" fmla="*/ 0 w 1495"/>
                <a:gd name="T17" fmla="*/ 281 h 892"/>
                <a:gd name="T18" fmla="*/ 311 w 1495"/>
                <a:gd name="T19" fmla="*/ 392 h 892"/>
                <a:gd name="T20" fmla="*/ 311 w 1495"/>
                <a:gd name="T21" fmla="*/ 392 h 892"/>
                <a:gd name="T22" fmla="*/ 325 w 1495"/>
                <a:gd name="T23" fmla="*/ 685 h 892"/>
                <a:gd name="T24" fmla="*/ 1158 w 1495"/>
                <a:gd name="T25" fmla="*/ 641 h 892"/>
                <a:gd name="T26" fmla="*/ 1144 w 1495"/>
                <a:gd name="T27" fmla="*/ 360 h 892"/>
                <a:gd name="T28" fmla="*/ 1280 w 1495"/>
                <a:gd name="T29" fmla="*/ 302 h 892"/>
                <a:gd name="T30" fmla="*/ 1287 w 1495"/>
                <a:gd name="T31" fmla="*/ 451 h 892"/>
                <a:gd name="T32" fmla="*/ 1270 w 1495"/>
                <a:gd name="T33" fmla="*/ 477 h 892"/>
                <a:gd name="T34" fmla="*/ 1281 w 1495"/>
                <a:gd name="T35" fmla="*/ 497 h 892"/>
                <a:gd name="T36" fmla="*/ 1278 w 1495"/>
                <a:gd name="T37" fmla="*/ 635 h 892"/>
                <a:gd name="T38" fmla="*/ 1304 w 1495"/>
                <a:gd name="T39" fmla="*/ 633 h 892"/>
                <a:gd name="T40" fmla="*/ 1331 w 1495"/>
                <a:gd name="T41" fmla="*/ 632 h 892"/>
                <a:gd name="T42" fmla="*/ 1314 w 1495"/>
                <a:gd name="T43" fmla="*/ 495 h 892"/>
                <a:gd name="T44" fmla="*/ 1323 w 1495"/>
                <a:gd name="T45" fmla="*/ 474 h 892"/>
                <a:gd name="T46" fmla="*/ 1304 w 1495"/>
                <a:gd name="T47" fmla="*/ 450 h 892"/>
                <a:gd name="T48" fmla="*/ 1297 w 1495"/>
                <a:gd name="T49" fmla="*/ 294 h 892"/>
                <a:gd name="T50" fmla="*/ 1495 w 1495"/>
                <a:gd name="T51" fmla="*/ 209 h 892"/>
                <a:gd name="T52" fmla="*/ 1495 w 1495"/>
                <a:gd name="T53" fmla="*/ 197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95" h="892">
                  <a:moveTo>
                    <a:pt x="1495" y="197"/>
                  </a:moveTo>
                  <a:cubicBezTo>
                    <a:pt x="1475" y="197"/>
                    <a:pt x="1475" y="197"/>
                    <a:pt x="1475" y="197"/>
                  </a:cubicBezTo>
                  <a:cubicBezTo>
                    <a:pt x="1475" y="204"/>
                    <a:pt x="1475" y="204"/>
                    <a:pt x="1475" y="204"/>
                  </a:cubicBezTo>
                  <a:cubicBezTo>
                    <a:pt x="740" y="0"/>
                    <a:pt x="740" y="0"/>
                    <a:pt x="740" y="0"/>
                  </a:cubicBezTo>
                  <a:cubicBezTo>
                    <a:pt x="32" y="269"/>
                    <a:pt x="32" y="269"/>
                    <a:pt x="32" y="269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311" y="392"/>
                    <a:pt x="311" y="392"/>
                    <a:pt x="311" y="392"/>
                  </a:cubicBezTo>
                  <a:cubicBezTo>
                    <a:pt x="311" y="392"/>
                    <a:pt x="311" y="392"/>
                    <a:pt x="311" y="392"/>
                  </a:cubicBezTo>
                  <a:cubicBezTo>
                    <a:pt x="325" y="685"/>
                    <a:pt x="325" y="685"/>
                    <a:pt x="325" y="685"/>
                  </a:cubicBezTo>
                  <a:cubicBezTo>
                    <a:pt x="325" y="685"/>
                    <a:pt x="752" y="892"/>
                    <a:pt x="1158" y="641"/>
                  </a:cubicBezTo>
                  <a:cubicBezTo>
                    <a:pt x="1144" y="360"/>
                    <a:pt x="1144" y="360"/>
                    <a:pt x="1144" y="360"/>
                  </a:cubicBezTo>
                  <a:cubicBezTo>
                    <a:pt x="1280" y="302"/>
                    <a:pt x="1280" y="302"/>
                    <a:pt x="1280" y="302"/>
                  </a:cubicBezTo>
                  <a:cubicBezTo>
                    <a:pt x="1287" y="451"/>
                    <a:pt x="1287" y="451"/>
                    <a:pt x="1287" y="451"/>
                  </a:cubicBezTo>
                  <a:cubicBezTo>
                    <a:pt x="1277" y="455"/>
                    <a:pt x="1270" y="465"/>
                    <a:pt x="1270" y="477"/>
                  </a:cubicBezTo>
                  <a:cubicBezTo>
                    <a:pt x="1271" y="485"/>
                    <a:pt x="1275" y="492"/>
                    <a:pt x="1281" y="497"/>
                  </a:cubicBezTo>
                  <a:cubicBezTo>
                    <a:pt x="1264" y="533"/>
                    <a:pt x="1278" y="635"/>
                    <a:pt x="1278" y="635"/>
                  </a:cubicBezTo>
                  <a:cubicBezTo>
                    <a:pt x="1304" y="633"/>
                    <a:pt x="1304" y="633"/>
                    <a:pt x="1304" y="633"/>
                  </a:cubicBezTo>
                  <a:cubicBezTo>
                    <a:pt x="1331" y="632"/>
                    <a:pt x="1331" y="632"/>
                    <a:pt x="1331" y="632"/>
                  </a:cubicBezTo>
                  <a:cubicBezTo>
                    <a:pt x="1331" y="632"/>
                    <a:pt x="1335" y="529"/>
                    <a:pt x="1314" y="495"/>
                  </a:cubicBezTo>
                  <a:cubicBezTo>
                    <a:pt x="1320" y="490"/>
                    <a:pt x="1323" y="483"/>
                    <a:pt x="1323" y="474"/>
                  </a:cubicBezTo>
                  <a:cubicBezTo>
                    <a:pt x="1323" y="463"/>
                    <a:pt x="1315" y="453"/>
                    <a:pt x="1304" y="450"/>
                  </a:cubicBezTo>
                  <a:cubicBezTo>
                    <a:pt x="1297" y="294"/>
                    <a:pt x="1297" y="294"/>
                    <a:pt x="1297" y="294"/>
                  </a:cubicBezTo>
                  <a:cubicBezTo>
                    <a:pt x="1495" y="209"/>
                    <a:pt x="1495" y="209"/>
                    <a:pt x="1495" y="209"/>
                  </a:cubicBezTo>
                  <a:lnTo>
                    <a:pt x="1495" y="1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862193" y="4440005"/>
              <a:ext cx="1959576" cy="1293794"/>
            </a:xfrm>
            <a:custGeom>
              <a:avLst/>
              <a:gdLst>
                <a:gd name="T0" fmla="*/ 1119 w 1119"/>
                <a:gd name="T1" fmla="*/ 439 h 739"/>
                <a:gd name="T2" fmla="*/ 1092 w 1119"/>
                <a:gd name="T3" fmla="*/ 439 h 739"/>
                <a:gd name="T4" fmla="*/ 1065 w 1119"/>
                <a:gd name="T5" fmla="*/ 419 h 739"/>
                <a:gd name="T6" fmla="*/ 1011 w 1119"/>
                <a:gd name="T7" fmla="*/ 324 h 739"/>
                <a:gd name="T8" fmla="*/ 975 w 1119"/>
                <a:gd name="T9" fmla="*/ 262 h 739"/>
                <a:gd name="T10" fmla="*/ 974 w 1119"/>
                <a:gd name="T11" fmla="*/ 261 h 739"/>
                <a:gd name="T12" fmla="*/ 973 w 1119"/>
                <a:gd name="T13" fmla="*/ 252 h 739"/>
                <a:gd name="T14" fmla="*/ 973 w 1119"/>
                <a:gd name="T15" fmla="*/ 249 h 739"/>
                <a:gd name="T16" fmla="*/ 972 w 1119"/>
                <a:gd name="T17" fmla="*/ 240 h 739"/>
                <a:gd name="T18" fmla="*/ 972 w 1119"/>
                <a:gd name="T19" fmla="*/ 239 h 739"/>
                <a:gd name="T20" fmla="*/ 246 w 1119"/>
                <a:gd name="T21" fmla="*/ 17 h 739"/>
                <a:gd name="T22" fmla="*/ 237 w 1119"/>
                <a:gd name="T23" fmla="*/ 0 h 739"/>
                <a:gd name="T24" fmla="*/ 237 w 1119"/>
                <a:gd name="T25" fmla="*/ 12 h 739"/>
                <a:gd name="T26" fmla="*/ 348 w 1119"/>
                <a:gd name="T27" fmla="*/ 121 h 739"/>
                <a:gd name="T28" fmla="*/ 391 w 1119"/>
                <a:gd name="T29" fmla="*/ 242 h 739"/>
                <a:gd name="T30" fmla="*/ 424 w 1119"/>
                <a:gd name="T31" fmla="*/ 336 h 739"/>
                <a:gd name="T32" fmla="*/ 400 w 1119"/>
                <a:gd name="T33" fmla="*/ 399 h 739"/>
                <a:gd name="T34" fmla="*/ 378 w 1119"/>
                <a:gd name="T35" fmla="*/ 468 h 739"/>
                <a:gd name="T36" fmla="*/ 25 w 1119"/>
                <a:gd name="T37" fmla="*/ 629 h 739"/>
                <a:gd name="T38" fmla="*/ 0 w 1119"/>
                <a:gd name="T39" fmla="*/ 629 h 739"/>
                <a:gd name="T40" fmla="*/ 0 w 1119"/>
                <a:gd name="T41" fmla="*/ 641 h 739"/>
                <a:gd name="T42" fmla="*/ 961 w 1119"/>
                <a:gd name="T43" fmla="*/ 546 h 739"/>
                <a:gd name="T44" fmla="*/ 1119 w 1119"/>
                <a:gd name="T45" fmla="*/ 451 h 739"/>
                <a:gd name="T46" fmla="*/ 1119 w 1119"/>
                <a:gd name="T47" fmla="*/ 451 h 739"/>
                <a:gd name="T48" fmla="*/ 1119 w 1119"/>
                <a:gd name="T49" fmla="*/ 451 h 739"/>
                <a:gd name="T50" fmla="*/ 1119 w 1119"/>
                <a:gd name="T51" fmla="*/ 439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9" h="739">
                  <a:moveTo>
                    <a:pt x="1119" y="439"/>
                  </a:moveTo>
                  <a:cubicBezTo>
                    <a:pt x="1092" y="439"/>
                    <a:pt x="1092" y="439"/>
                    <a:pt x="1092" y="439"/>
                  </a:cubicBezTo>
                  <a:cubicBezTo>
                    <a:pt x="1080" y="432"/>
                    <a:pt x="1070" y="426"/>
                    <a:pt x="1065" y="419"/>
                  </a:cubicBezTo>
                  <a:cubicBezTo>
                    <a:pt x="1045" y="394"/>
                    <a:pt x="1021" y="351"/>
                    <a:pt x="1011" y="324"/>
                  </a:cubicBezTo>
                  <a:cubicBezTo>
                    <a:pt x="1000" y="296"/>
                    <a:pt x="980" y="297"/>
                    <a:pt x="975" y="262"/>
                  </a:cubicBezTo>
                  <a:cubicBezTo>
                    <a:pt x="975" y="262"/>
                    <a:pt x="974" y="261"/>
                    <a:pt x="974" y="261"/>
                  </a:cubicBezTo>
                  <a:cubicBezTo>
                    <a:pt x="974" y="258"/>
                    <a:pt x="974" y="255"/>
                    <a:pt x="973" y="252"/>
                  </a:cubicBezTo>
                  <a:cubicBezTo>
                    <a:pt x="973" y="251"/>
                    <a:pt x="973" y="250"/>
                    <a:pt x="973" y="249"/>
                  </a:cubicBezTo>
                  <a:cubicBezTo>
                    <a:pt x="972" y="246"/>
                    <a:pt x="972" y="243"/>
                    <a:pt x="972" y="240"/>
                  </a:cubicBezTo>
                  <a:cubicBezTo>
                    <a:pt x="972" y="240"/>
                    <a:pt x="972" y="240"/>
                    <a:pt x="972" y="239"/>
                  </a:cubicBezTo>
                  <a:cubicBezTo>
                    <a:pt x="670" y="187"/>
                    <a:pt x="407" y="87"/>
                    <a:pt x="246" y="17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37" y="12"/>
                    <a:pt x="237" y="12"/>
                    <a:pt x="237" y="12"/>
                  </a:cubicBezTo>
                  <a:cubicBezTo>
                    <a:pt x="254" y="73"/>
                    <a:pt x="275" y="134"/>
                    <a:pt x="348" y="121"/>
                  </a:cubicBezTo>
                  <a:cubicBezTo>
                    <a:pt x="348" y="121"/>
                    <a:pt x="378" y="210"/>
                    <a:pt x="391" y="242"/>
                  </a:cubicBezTo>
                  <a:cubicBezTo>
                    <a:pt x="404" y="273"/>
                    <a:pt x="424" y="336"/>
                    <a:pt x="424" y="336"/>
                  </a:cubicBezTo>
                  <a:cubicBezTo>
                    <a:pt x="424" y="336"/>
                    <a:pt x="409" y="341"/>
                    <a:pt x="400" y="399"/>
                  </a:cubicBezTo>
                  <a:cubicBezTo>
                    <a:pt x="391" y="458"/>
                    <a:pt x="378" y="468"/>
                    <a:pt x="378" y="468"/>
                  </a:cubicBezTo>
                  <a:cubicBezTo>
                    <a:pt x="378" y="468"/>
                    <a:pt x="169" y="560"/>
                    <a:pt x="25" y="629"/>
                  </a:cubicBezTo>
                  <a:cubicBezTo>
                    <a:pt x="0" y="629"/>
                    <a:pt x="0" y="629"/>
                    <a:pt x="0" y="629"/>
                  </a:cubicBezTo>
                  <a:cubicBezTo>
                    <a:pt x="0" y="641"/>
                    <a:pt x="0" y="641"/>
                    <a:pt x="0" y="641"/>
                  </a:cubicBezTo>
                  <a:cubicBezTo>
                    <a:pt x="438" y="739"/>
                    <a:pt x="760" y="648"/>
                    <a:pt x="961" y="546"/>
                  </a:cubicBezTo>
                  <a:cubicBezTo>
                    <a:pt x="1021" y="516"/>
                    <a:pt x="1074" y="483"/>
                    <a:pt x="1119" y="451"/>
                  </a:cubicBezTo>
                  <a:cubicBezTo>
                    <a:pt x="1119" y="451"/>
                    <a:pt x="1119" y="451"/>
                    <a:pt x="1119" y="451"/>
                  </a:cubicBezTo>
                  <a:cubicBezTo>
                    <a:pt x="1119" y="451"/>
                    <a:pt x="1119" y="451"/>
                    <a:pt x="1119" y="451"/>
                  </a:cubicBezTo>
                  <a:lnTo>
                    <a:pt x="1119" y="4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765917" y="5247238"/>
              <a:ext cx="2639429" cy="1609281"/>
            </a:xfrm>
            <a:custGeom>
              <a:avLst/>
              <a:gdLst>
                <a:gd name="T0" fmla="*/ 1467 w 1507"/>
                <a:gd name="T1" fmla="*/ 47 h 919"/>
                <a:gd name="T2" fmla="*/ 1467 w 1507"/>
                <a:gd name="T3" fmla="*/ 49 h 919"/>
                <a:gd name="T4" fmla="*/ 1326 w 1507"/>
                <a:gd name="T5" fmla="*/ 26 h 919"/>
                <a:gd name="T6" fmla="*/ 1202 w 1507"/>
                <a:gd name="T7" fmla="*/ 0 h 919"/>
                <a:gd name="T8" fmla="*/ 1027 w 1507"/>
                <a:gd name="T9" fmla="*/ 107 h 919"/>
                <a:gd name="T10" fmla="*/ 548 w 1507"/>
                <a:gd name="T11" fmla="*/ 241 h 919"/>
                <a:gd name="T12" fmla="*/ 21 w 1507"/>
                <a:gd name="T13" fmla="*/ 197 h 919"/>
                <a:gd name="T14" fmla="*/ 16 w 1507"/>
                <a:gd name="T15" fmla="*/ 199 h 919"/>
                <a:gd name="T16" fmla="*/ 16 w 1507"/>
                <a:gd name="T17" fmla="*/ 196 h 919"/>
                <a:gd name="T18" fmla="*/ 0 w 1507"/>
                <a:gd name="T19" fmla="*/ 196 h 919"/>
                <a:gd name="T20" fmla="*/ 0 w 1507"/>
                <a:gd name="T21" fmla="*/ 208 h 919"/>
                <a:gd name="T22" fmla="*/ 0 w 1507"/>
                <a:gd name="T23" fmla="*/ 208 h 919"/>
                <a:gd name="T24" fmla="*/ 0 w 1507"/>
                <a:gd name="T25" fmla="*/ 208 h 919"/>
                <a:gd name="T26" fmla="*/ 1110 w 1507"/>
                <a:gd name="T27" fmla="*/ 919 h 919"/>
                <a:gd name="T28" fmla="*/ 1293 w 1507"/>
                <a:gd name="T29" fmla="*/ 919 h 919"/>
                <a:gd name="T30" fmla="*/ 1507 w 1507"/>
                <a:gd name="T31" fmla="*/ 61 h 919"/>
                <a:gd name="T32" fmla="*/ 1507 w 1507"/>
                <a:gd name="T33" fmla="*/ 61 h 919"/>
                <a:gd name="T34" fmla="*/ 1507 w 1507"/>
                <a:gd name="T35" fmla="*/ 47 h 919"/>
                <a:gd name="T36" fmla="*/ 1467 w 1507"/>
                <a:gd name="T37" fmla="*/ 47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07" h="919">
                  <a:moveTo>
                    <a:pt x="1467" y="47"/>
                  </a:moveTo>
                  <a:cubicBezTo>
                    <a:pt x="1467" y="49"/>
                    <a:pt x="1467" y="49"/>
                    <a:pt x="1467" y="49"/>
                  </a:cubicBezTo>
                  <a:cubicBezTo>
                    <a:pt x="1423" y="38"/>
                    <a:pt x="1373" y="32"/>
                    <a:pt x="1326" y="26"/>
                  </a:cubicBezTo>
                  <a:cubicBezTo>
                    <a:pt x="1282" y="21"/>
                    <a:pt x="1239" y="11"/>
                    <a:pt x="1202" y="0"/>
                  </a:cubicBezTo>
                  <a:cubicBezTo>
                    <a:pt x="1153" y="36"/>
                    <a:pt x="1095" y="73"/>
                    <a:pt x="1027" y="107"/>
                  </a:cubicBezTo>
                  <a:cubicBezTo>
                    <a:pt x="880" y="181"/>
                    <a:pt x="719" y="226"/>
                    <a:pt x="548" y="241"/>
                  </a:cubicBezTo>
                  <a:cubicBezTo>
                    <a:pt x="381" y="256"/>
                    <a:pt x="204" y="241"/>
                    <a:pt x="21" y="197"/>
                  </a:cubicBezTo>
                  <a:cubicBezTo>
                    <a:pt x="20" y="198"/>
                    <a:pt x="18" y="198"/>
                    <a:pt x="16" y="199"/>
                  </a:cubicBezTo>
                  <a:cubicBezTo>
                    <a:pt x="16" y="196"/>
                    <a:pt x="16" y="196"/>
                    <a:pt x="16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110" y="919"/>
                    <a:pt x="1110" y="919"/>
                    <a:pt x="1110" y="919"/>
                  </a:cubicBezTo>
                  <a:cubicBezTo>
                    <a:pt x="1293" y="919"/>
                    <a:pt x="1293" y="919"/>
                    <a:pt x="1293" y="919"/>
                  </a:cubicBezTo>
                  <a:cubicBezTo>
                    <a:pt x="1507" y="61"/>
                    <a:pt x="1507" y="61"/>
                    <a:pt x="1507" y="61"/>
                  </a:cubicBezTo>
                  <a:cubicBezTo>
                    <a:pt x="1507" y="61"/>
                    <a:pt x="1507" y="61"/>
                    <a:pt x="1507" y="61"/>
                  </a:cubicBezTo>
                  <a:cubicBezTo>
                    <a:pt x="1507" y="47"/>
                    <a:pt x="1507" y="47"/>
                    <a:pt x="1507" y="47"/>
                  </a:cubicBezTo>
                  <a:lnTo>
                    <a:pt x="1467" y="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7074307" y="5365730"/>
              <a:ext cx="1033110" cy="1490788"/>
            </a:xfrm>
            <a:custGeom>
              <a:avLst/>
              <a:gdLst>
                <a:gd name="T0" fmla="*/ 589 w 590"/>
                <a:gd name="T1" fmla="*/ 839 h 851"/>
                <a:gd name="T2" fmla="*/ 551 w 590"/>
                <a:gd name="T3" fmla="*/ 335 h 851"/>
                <a:gd name="T4" fmla="*/ 509 w 590"/>
                <a:gd name="T5" fmla="*/ 245 h 851"/>
                <a:gd name="T6" fmla="*/ 333 w 590"/>
                <a:gd name="T7" fmla="*/ 103 h 851"/>
                <a:gd name="T8" fmla="*/ 300 w 590"/>
                <a:gd name="T9" fmla="*/ 79 h 851"/>
                <a:gd name="T10" fmla="*/ 249 w 590"/>
                <a:gd name="T11" fmla="*/ 20 h 851"/>
                <a:gd name="T12" fmla="*/ 212 w 590"/>
                <a:gd name="T13" fmla="*/ 0 h 851"/>
                <a:gd name="T14" fmla="*/ 3 w 590"/>
                <a:gd name="T15" fmla="*/ 839 h 851"/>
                <a:gd name="T16" fmla="*/ 0 w 590"/>
                <a:gd name="T17" fmla="*/ 839 h 851"/>
                <a:gd name="T18" fmla="*/ 0 w 590"/>
                <a:gd name="T19" fmla="*/ 851 h 851"/>
                <a:gd name="T20" fmla="*/ 590 w 590"/>
                <a:gd name="T21" fmla="*/ 851 h 851"/>
                <a:gd name="T22" fmla="*/ 590 w 590"/>
                <a:gd name="T23" fmla="*/ 839 h 851"/>
                <a:gd name="T24" fmla="*/ 589 w 590"/>
                <a:gd name="T25" fmla="*/ 839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0" h="851">
                  <a:moveTo>
                    <a:pt x="589" y="839"/>
                  </a:moveTo>
                  <a:cubicBezTo>
                    <a:pt x="584" y="763"/>
                    <a:pt x="559" y="363"/>
                    <a:pt x="551" y="335"/>
                  </a:cubicBezTo>
                  <a:cubicBezTo>
                    <a:pt x="541" y="303"/>
                    <a:pt x="535" y="269"/>
                    <a:pt x="509" y="245"/>
                  </a:cubicBezTo>
                  <a:cubicBezTo>
                    <a:pt x="484" y="221"/>
                    <a:pt x="340" y="123"/>
                    <a:pt x="333" y="103"/>
                  </a:cubicBezTo>
                  <a:cubicBezTo>
                    <a:pt x="326" y="83"/>
                    <a:pt x="300" y="79"/>
                    <a:pt x="300" y="79"/>
                  </a:cubicBezTo>
                  <a:cubicBezTo>
                    <a:pt x="300" y="79"/>
                    <a:pt x="298" y="56"/>
                    <a:pt x="249" y="20"/>
                  </a:cubicBezTo>
                  <a:cubicBezTo>
                    <a:pt x="238" y="12"/>
                    <a:pt x="226" y="6"/>
                    <a:pt x="212" y="0"/>
                  </a:cubicBezTo>
                  <a:cubicBezTo>
                    <a:pt x="3" y="839"/>
                    <a:pt x="3" y="839"/>
                    <a:pt x="3" y="839"/>
                  </a:cubicBezTo>
                  <a:cubicBezTo>
                    <a:pt x="0" y="839"/>
                    <a:pt x="0" y="839"/>
                    <a:pt x="0" y="839"/>
                  </a:cubicBezTo>
                  <a:cubicBezTo>
                    <a:pt x="0" y="851"/>
                    <a:pt x="0" y="851"/>
                    <a:pt x="0" y="851"/>
                  </a:cubicBezTo>
                  <a:cubicBezTo>
                    <a:pt x="590" y="851"/>
                    <a:pt x="590" y="851"/>
                    <a:pt x="590" y="851"/>
                  </a:cubicBezTo>
                  <a:cubicBezTo>
                    <a:pt x="590" y="839"/>
                    <a:pt x="590" y="839"/>
                    <a:pt x="590" y="839"/>
                  </a:cubicBezTo>
                  <a:lnTo>
                    <a:pt x="589" y="8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159382" y="5633821"/>
              <a:ext cx="2472058" cy="1222698"/>
            </a:xfrm>
            <a:custGeom>
              <a:avLst/>
              <a:gdLst>
                <a:gd name="T0" fmla="*/ 1392 w 1411"/>
                <a:gd name="T1" fmla="*/ 686 h 698"/>
                <a:gd name="T2" fmla="*/ 321 w 1411"/>
                <a:gd name="T3" fmla="*/ 0 h 698"/>
                <a:gd name="T4" fmla="*/ 298 w 1411"/>
                <a:gd name="T5" fmla="*/ 16 h 698"/>
                <a:gd name="T6" fmla="*/ 115 w 1411"/>
                <a:gd name="T7" fmla="*/ 311 h 698"/>
                <a:gd name="T8" fmla="*/ 4 w 1411"/>
                <a:gd name="T9" fmla="*/ 686 h 698"/>
                <a:gd name="T10" fmla="*/ 0 w 1411"/>
                <a:gd name="T11" fmla="*/ 686 h 698"/>
                <a:gd name="T12" fmla="*/ 0 w 1411"/>
                <a:gd name="T13" fmla="*/ 698 h 698"/>
                <a:gd name="T14" fmla="*/ 1411 w 1411"/>
                <a:gd name="T15" fmla="*/ 698 h 698"/>
                <a:gd name="T16" fmla="*/ 1411 w 1411"/>
                <a:gd name="T17" fmla="*/ 686 h 698"/>
                <a:gd name="T18" fmla="*/ 1392 w 1411"/>
                <a:gd name="T19" fmla="*/ 686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1" h="698">
                  <a:moveTo>
                    <a:pt x="1392" y="686"/>
                  </a:moveTo>
                  <a:cubicBezTo>
                    <a:pt x="321" y="0"/>
                    <a:pt x="321" y="0"/>
                    <a:pt x="321" y="0"/>
                  </a:cubicBezTo>
                  <a:cubicBezTo>
                    <a:pt x="310" y="7"/>
                    <a:pt x="302" y="12"/>
                    <a:pt x="298" y="16"/>
                  </a:cubicBezTo>
                  <a:cubicBezTo>
                    <a:pt x="252" y="55"/>
                    <a:pt x="140" y="169"/>
                    <a:pt x="115" y="311"/>
                  </a:cubicBezTo>
                  <a:cubicBezTo>
                    <a:pt x="103" y="380"/>
                    <a:pt x="53" y="531"/>
                    <a:pt x="4" y="686"/>
                  </a:cubicBezTo>
                  <a:cubicBezTo>
                    <a:pt x="0" y="686"/>
                    <a:pt x="0" y="686"/>
                    <a:pt x="0" y="686"/>
                  </a:cubicBezTo>
                  <a:cubicBezTo>
                    <a:pt x="0" y="698"/>
                    <a:pt x="0" y="698"/>
                    <a:pt x="0" y="698"/>
                  </a:cubicBezTo>
                  <a:cubicBezTo>
                    <a:pt x="1411" y="698"/>
                    <a:pt x="1411" y="698"/>
                    <a:pt x="1411" y="698"/>
                  </a:cubicBezTo>
                  <a:cubicBezTo>
                    <a:pt x="1411" y="686"/>
                    <a:pt x="1411" y="686"/>
                    <a:pt x="1411" y="686"/>
                  </a:cubicBezTo>
                  <a:lnTo>
                    <a:pt x="1392" y="6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5182864" y="3593522"/>
              <a:ext cx="1604097" cy="1201962"/>
            </a:xfrm>
            <a:custGeom>
              <a:avLst/>
              <a:gdLst>
                <a:gd name="T0" fmla="*/ 42 w 916"/>
                <a:gd name="T1" fmla="*/ 442 h 686"/>
                <a:gd name="T2" fmla="*/ 45 w 916"/>
                <a:gd name="T3" fmla="*/ 453 h 686"/>
                <a:gd name="T4" fmla="*/ 788 w 916"/>
                <a:gd name="T5" fmla="*/ 686 h 686"/>
                <a:gd name="T6" fmla="*/ 788 w 916"/>
                <a:gd name="T7" fmla="*/ 685 h 686"/>
                <a:gd name="T8" fmla="*/ 788 w 916"/>
                <a:gd name="T9" fmla="*/ 680 h 686"/>
                <a:gd name="T10" fmla="*/ 790 w 916"/>
                <a:gd name="T11" fmla="*/ 669 h 686"/>
                <a:gd name="T12" fmla="*/ 811 w 916"/>
                <a:gd name="T13" fmla="*/ 546 h 686"/>
                <a:gd name="T14" fmla="*/ 853 w 916"/>
                <a:gd name="T15" fmla="*/ 545 h 686"/>
                <a:gd name="T16" fmla="*/ 915 w 916"/>
                <a:gd name="T17" fmla="*/ 340 h 686"/>
                <a:gd name="T18" fmla="*/ 891 w 916"/>
                <a:gd name="T19" fmla="*/ 280 h 686"/>
                <a:gd name="T20" fmla="*/ 890 w 916"/>
                <a:gd name="T21" fmla="*/ 279 h 686"/>
                <a:gd name="T22" fmla="*/ 889 w 916"/>
                <a:gd name="T23" fmla="*/ 277 h 686"/>
                <a:gd name="T24" fmla="*/ 889 w 916"/>
                <a:gd name="T25" fmla="*/ 274 h 686"/>
                <a:gd name="T26" fmla="*/ 889 w 916"/>
                <a:gd name="T27" fmla="*/ 271 h 686"/>
                <a:gd name="T28" fmla="*/ 889 w 916"/>
                <a:gd name="T29" fmla="*/ 266 h 686"/>
                <a:gd name="T30" fmla="*/ 890 w 916"/>
                <a:gd name="T31" fmla="*/ 261 h 686"/>
                <a:gd name="T32" fmla="*/ 891 w 916"/>
                <a:gd name="T33" fmla="*/ 253 h 686"/>
                <a:gd name="T34" fmla="*/ 891 w 916"/>
                <a:gd name="T35" fmla="*/ 248 h 686"/>
                <a:gd name="T36" fmla="*/ 893 w 916"/>
                <a:gd name="T37" fmla="*/ 234 h 686"/>
                <a:gd name="T38" fmla="*/ 894 w 916"/>
                <a:gd name="T39" fmla="*/ 226 h 686"/>
                <a:gd name="T40" fmla="*/ 896 w 916"/>
                <a:gd name="T41" fmla="*/ 215 h 686"/>
                <a:gd name="T42" fmla="*/ 897 w 916"/>
                <a:gd name="T43" fmla="*/ 206 h 686"/>
                <a:gd name="T44" fmla="*/ 898 w 916"/>
                <a:gd name="T45" fmla="*/ 195 h 686"/>
                <a:gd name="T46" fmla="*/ 899 w 916"/>
                <a:gd name="T47" fmla="*/ 184 h 686"/>
                <a:gd name="T48" fmla="*/ 900 w 916"/>
                <a:gd name="T49" fmla="*/ 173 h 686"/>
                <a:gd name="T50" fmla="*/ 900 w 916"/>
                <a:gd name="T51" fmla="*/ 161 h 686"/>
                <a:gd name="T52" fmla="*/ 901 w 916"/>
                <a:gd name="T53" fmla="*/ 149 h 686"/>
                <a:gd name="T54" fmla="*/ 901 w 916"/>
                <a:gd name="T55" fmla="*/ 137 h 686"/>
                <a:gd name="T56" fmla="*/ 901 w 916"/>
                <a:gd name="T57" fmla="*/ 125 h 686"/>
                <a:gd name="T58" fmla="*/ 901 w 916"/>
                <a:gd name="T59" fmla="*/ 112 h 686"/>
                <a:gd name="T60" fmla="*/ 901 w 916"/>
                <a:gd name="T61" fmla="*/ 100 h 686"/>
                <a:gd name="T62" fmla="*/ 900 w 916"/>
                <a:gd name="T63" fmla="*/ 86 h 686"/>
                <a:gd name="T64" fmla="*/ 898 w 916"/>
                <a:gd name="T65" fmla="*/ 74 h 686"/>
                <a:gd name="T66" fmla="*/ 896 w 916"/>
                <a:gd name="T67" fmla="*/ 61 h 686"/>
                <a:gd name="T68" fmla="*/ 895 w 916"/>
                <a:gd name="T69" fmla="*/ 49 h 686"/>
                <a:gd name="T70" fmla="*/ 891 w 916"/>
                <a:gd name="T71" fmla="*/ 35 h 686"/>
                <a:gd name="T72" fmla="*/ 889 w 916"/>
                <a:gd name="T73" fmla="*/ 24 h 686"/>
                <a:gd name="T74" fmla="*/ 884 w 916"/>
                <a:gd name="T75" fmla="*/ 9 h 686"/>
                <a:gd name="T76" fmla="*/ 881 w 916"/>
                <a:gd name="T77" fmla="*/ 0 h 686"/>
                <a:gd name="T78" fmla="*/ 51 w 916"/>
                <a:gd name="T79" fmla="*/ 43 h 686"/>
                <a:gd name="T80" fmla="*/ 60 w 916"/>
                <a:gd name="T81" fmla="*/ 312 h 686"/>
                <a:gd name="T82" fmla="*/ 42 w 916"/>
                <a:gd name="T83" fmla="*/ 442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6" h="686">
                  <a:moveTo>
                    <a:pt x="42" y="442"/>
                  </a:moveTo>
                  <a:cubicBezTo>
                    <a:pt x="43" y="446"/>
                    <a:pt x="44" y="449"/>
                    <a:pt x="45" y="453"/>
                  </a:cubicBezTo>
                  <a:cubicBezTo>
                    <a:pt x="200" y="523"/>
                    <a:pt x="473" y="631"/>
                    <a:pt x="788" y="686"/>
                  </a:cubicBezTo>
                  <a:cubicBezTo>
                    <a:pt x="788" y="685"/>
                    <a:pt x="788" y="685"/>
                    <a:pt x="788" y="685"/>
                  </a:cubicBezTo>
                  <a:cubicBezTo>
                    <a:pt x="788" y="684"/>
                    <a:pt x="788" y="682"/>
                    <a:pt x="788" y="680"/>
                  </a:cubicBezTo>
                  <a:cubicBezTo>
                    <a:pt x="789" y="676"/>
                    <a:pt x="789" y="672"/>
                    <a:pt x="790" y="669"/>
                  </a:cubicBezTo>
                  <a:cubicBezTo>
                    <a:pt x="797" y="641"/>
                    <a:pt x="813" y="559"/>
                    <a:pt x="811" y="546"/>
                  </a:cubicBezTo>
                  <a:cubicBezTo>
                    <a:pt x="809" y="534"/>
                    <a:pt x="826" y="554"/>
                    <a:pt x="853" y="545"/>
                  </a:cubicBezTo>
                  <a:cubicBezTo>
                    <a:pt x="879" y="535"/>
                    <a:pt x="916" y="374"/>
                    <a:pt x="915" y="340"/>
                  </a:cubicBezTo>
                  <a:cubicBezTo>
                    <a:pt x="914" y="307"/>
                    <a:pt x="905" y="277"/>
                    <a:pt x="891" y="280"/>
                  </a:cubicBezTo>
                  <a:cubicBezTo>
                    <a:pt x="890" y="280"/>
                    <a:pt x="890" y="280"/>
                    <a:pt x="890" y="279"/>
                  </a:cubicBezTo>
                  <a:cubicBezTo>
                    <a:pt x="890" y="279"/>
                    <a:pt x="889" y="278"/>
                    <a:pt x="889" y="277"/>
                  </a:cubicBezTo>
                  <a:cubicBezTo>
                    <a:pt x="889" y="277"/>
                    <a:pt x="889" y="276"/>
                    <a:pt x="889" y="274"/>
                  </a:cubicBezTo>
                  <a:cubicBezTo>
                    <a:pt x="889" y="273"/>
                    <a:pt x="889" y="272"/>
                    <a:pt x="889" y="271"/>
                  </a:cubicBezTo>
                  <a:cubicBezTo>
                    <a:pt x="889" y="270"/>
                    <a:pt x="889" y="268"/>
                    <a:pt x="889" y="266"/>
                  </a:cubicBezTo>
                  <a:cubicBezTo>
                    <a:pt x="890" y="265"/>
                    <a:pt x="890" y="263"/>
                    <a:pt x="890" y="261"/>
                  </a:cubicBezTo>
                  <a:cubicBezTo>
                    <a:pt x="890" y="259"/>
                    <a:pt x="890" y="256"/>
                    <a:pt x="891" y="253"/>
                  </a:cubicBezTo>
                  <a:cubicBezTo>
                    <a:pt x="891" y="252"/>
                    <a:pt x="891" y="250"/>
                    <a:pt x="891" y="248"/>
                  </a:cubicBezTo>
                  <a:cubicBezTo>
                    <a:pt x="892" y="244"/>
                    <a:pt x="893" y="239"/>
                    <a:pt x="893" y="234"/>
                  </a:cubicBezTo>
                  <a:cubicBezTo>
                    <a:pt x="894" y="231"/>
                    <a:pt x="894" y="229"/>
                    <a:pt x="894" y="226"/>
                  </a:cubicBezTo>
                  <a:cubicBezTo>
                    <a:pt x="895" y="222"/>
                    <a:pt x="895" y="219"/>
                    <a:pt x="896" y="215"/>
                  </a:cubicBezTo>
                  <a:cubicBezTo>
                    <a:pt x="896" y="212"/>
                    <a:pt x="896" y="209"/>
                    <a:pt x="897" y="206"/>
                  </a:cubicBezTo>
                  <a:cubicBezTo>
                    <a:pt x="897" y="202"/>
                    <a:pt x="897" y="199"/>
                    <a:pt x="898" y="195"/>
                  </a:cubicBezTo>
                  <a:cubicBezTo>
                    <a:pt x="898" y="191"/>
                    <a:pt x="898" y="188"/>
                    <a:pt x="899" y="184"/>
                  </a:cubicBezTo>
                  <a:cubicBezTo>
                    <a:pt x="899" y="180"/>
                    <a:pt x="899" y="177"/>
                    <a:pt x="900" y="173"/>
                  </a:cubicBezTo>
                  <a:cubicBezTo>
                    <a:pt x="900" y="169"/>
                    <a:pt x="900" y="165"/>
                    <a:pt x="900" y="161"/>
                  </a:cubicBezTo>
                  <a:cubicBezTo>
                    <a:pt x="901" y="157"/>
                    <a:pt x="901" y="153"/>
                    <a:pt x="901" y="149"/>
                  </a:cubicBezTo>
                  <a:cubicBezTo>
                    <a:pt x="901" y="145"/>
                    <a:pt x="901" y="141"/>
                    <a:pt x="901" y="137"/>
                  </a:cubicBezTo>
                  <a:cubicBezTo>
                    <a:pt x="901" y="133"/>
                    <a:pt x="901" y="129"/>
                    <a:pt x="901" y="125"/>
                  </a:cubicBezTo>
                  <a:cubicBezTo>
                    <a:pt x="901" y="121"/>
                    <a:pt x="901" y="116"/>
                    <a:pt x="901" y="112"/>
                  </a:cubicBezTo>
                  <a:cubicBezTo>
                    <a:pt x="901" y="108"/>
                    <a:pt x="901" y="104"/>
                    <a:pt x="901" y="100"/>
                  </a:cubicBezTo>
                  <a:cubicBezTo>
                    <a:pt x="900" y="95"/>
                    <a:pt x="900" y="91"/>
                    <a:pt x="900" y="86"/>
                  </a:cubicBezTo>
                  <a:cubicBezTo>
                    <a:pt x="899" y="82"/>
                    <a:pt x="899" y="78"/>
                    <a:pt x="898" y="74"/>
                  </a:cubicBezTo>
                  <a:cubicBezTo>
                    <a:pt x="898" y="70"/>
                    <a:pt x="897" y="65"/>
                    <a:pt x="896" y="61"/>
                  </a:cubicBezTo>
                  <a:cubicBezTo>
                    <a:pt x="896" y="57"/>
                    <a:pt x="895" y="53"/>
                    <a:pt x="895" y="49"/>
                  </a:cubicBezTo>
                  <a:cubicBezTo>
                    <a:pt x="894" y="44"/>
                    <a:pt x="893" y="40"/>
                    <a:pt x="891" y="35"/>
                  </a:cubicBezTo>
                  <a:cubicBezTo>
                    <a:pt x="891" y="31"/>
                    <a:pt x="890" y="28"/>
                    <a:pt x="889" y="24"/>
                  </a:cubicBezTo>
                  <a:cubicBezTo>
                    <a:pt x="887" y="19"/>
                    <a:pt x="886" y="14"/>
                    <a:pt x="884" y="9"/>
                  </a:cubicBezTo>
                  <a:cubicBezTo>
                    <a:pt x="883" y="6"/>
                    <a:pt x="882" y="3"/>
                    <a:pt x="881" y="0"/>
                  </a:cubicBezTo>
                  <a:cubicBezTo>
                    <a:pt x="489" y="242"/>
                    <a:pt x="78" y="56"/>
                    <a:pt x="51" y="43"/>
                  </a:cubicBezTo>
                  <a:cubicBezTo>
                    <a:pt x="21" y="181"/>
                    <a:pt x="60" y="312"/>
                    <a:pt x="60" y="312"/>
                  </a:cubicBezTo>
                  <a:cubicBezTo>
                    <a:pt x="60" y="312"/>
                    <a:pt x="0" y="315"/>
                    <a:pt x="42" y="4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7913384" y="2198268"/>
              <a:ext cx="509519" cy="379918"/>
            </a:xfrm>
            <a:custGeom>
              <a:avLst/>
              <a:gdLst>
                <a:gd name="T0" fmla="*/ 67 w 291"/>
                <a:gd name="T1" fmla="*/ 2 h 217"/>
                <a:gd name="T2" fmla="*/ 17 w 291"/>
                <a:gd name="T3" fmla="*/ 11 h 217"/>
                <a:gd name="T4" fmla="*/ 14 w 291"/>
                <a:gd name="T5" fmla="*/ 12 h 217"/>
                <a:gd name="T6" fmla="*/ 15 w 291"/>
                <a:gd name="T7" fmla="*/ 29 h 217"/>
                <a:gd name="T8" fmla="*/ 1 w 291"/>
                <a:gd name="T9" fmla="*/ 38 h 217"/>
                <a:gd name="T10" fmla="*/ 2 w 291"/>
                <a:gd name="T11" fmla="*/ 212 h 217"/>
                <a:gd name="T12" fmla="*/ 130 w 291"/>
                <a:gd name="T13" fmla="*/ 211 h 217"/>
                <a:gd name="T14" fmla="*/ 148 w 291"/>
                <a:gd name="T15" fmla="*/ 217 h 217"/>
                <a:gd name="T16" fmla="*/ 166 w 291"/>
                <a:gd name="T17" fmla="*/ 211 h 217"/>
                <a:gd name="T18" fmla="*/ 291 w 291"/>
                <a:gd name="T19" fmla="*/ 209 h 217"/>
                <a:gd name="T20" fmla="*/ 289 w 291"/>
                <a:gd name="T21" fmla="*/ 36 h 217"/>
                <a:gd name="T22" fmla="*/ 278 w 291"/>
                <a:gd name="T23" fmla="*/ 28 h 217"/>
                <a:gd name="T24" fmla="*/ 278 w 291"/>
                <a:gd name="T25" fmla="*/ 10 h 217"/>
                <a:gd name="T26" fmla="*/ 275 w 291"/>
                <a:gd name="T27" fmla="*/ 9 h 217"/>
                <a:gd name="T28" fmla="*/ 224 w 291"/>
                <a:gd name="T29" fmla="*/ 0 h 217"/>
                <a:gd name="T30" fmla="*/ 146 w 291"/>
                <a:gd name="T31" fmla="*/ 29 h 217"/>
                <a:gd name="T32" fmla="*/ 67 w 291"/>
                <a:gd name="T33" fmla="*/ 2 h 217"/>
                <a:gd name="T34" fmla="*/ 62 w 291"/>
                <a:gd name="T35" fmla="*/ 180 h 217"/>
                <a:gd name="T36" fmla="*/ 24 w 291"/>
                <a:gd name="T37" fmla="*/ 186 h 217"/>
                <a:gd name="T38" fmla="*/ 23 w 291"/>
                <a:gd name="T39" fmla="*/ 18 h 217"/>
                <a:gd name="T40" fmla="*/ 68 w 291"/>
                <a:gd name="T41" fmla="*/ 10 h 217"/>
                <a:gd name="T42" fmla="*/ 140 w 291"/>
                <a:gd name="T43" fmla="*/ 35 h 217"/>
                <a:gd name="T44" fmla="*/ 141 w 291"/>
                <a:gd name="T45" fmla="*/ 136 h 217"/>
                <a:gd name="T46" fmla="*/ 145 w 291"/>
                <a:gd name="T47" fmla="*/ 130 h 217"/>
                <a:gd name="T48" fmla="*/ 146 w 291"/>
                <a:gd name="T49" fmla="*/ 197 h 217"/>
                <a:gd name="T50" fmla="*/ 62 w 291"/>
                <a:gd name="T51" fmla="*/ 180 h 217"/>
                <a:gd name="T52" fmla="*/ 152 w 291"/>
                <a:gd name="T53" fmla="*/ 35 h 217"/>
                <a:gd name="T54" fmla="*/ 224 w 291"/>
                <a:gd name="T55" fmla="*/ 9 h 217"/>
                <a:gd name="T56" fmla="*/ 270 w 291"/>
                <a:gd name="T57" fmla="*/ 15 h 217"/>
                <a:gd name="T58" fmla="*/ 271 w 291"/>
                <a:gd name="T59" fmla="*/ 184 h 217"/>
                <a:gd name="T60" fmla="*/ 231 w 291"/>
                <a:gd name="T61" fmla="*/ 177 h 217"/>
                <a:gd name="T62" fmla="*/ 149 w 291"/>
                <a:gd name="T63" fmla="*/ 197 h 217"/>
                <a:gd name="T64" fmla="*/ 148 w 291"/>
                <a:gd name="T65" fmla="*/ 130 h 217"/>
                <a:gd name="T66" fmla="*/ 153 w 291"/>
                <a:gd name="T67" fmla="*/ 135 h 217"/>
                <a:gd name="T68" fmla="*/ 152 w 291"/>
                <a:gd name="T69" fmla="*/ 3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1" h="217">
                  <a:moveTo>
                    <a:pt x="67" y="2"/>
                  </a:moveTo>
                  <a:cubicBezTo>
                    <a:pt x="39" y="2"/>
                    <a:pt x="18" y="11"/>
                    <a:pt x="17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6" y="31"/>
                    <a:pt x="0" y="34"/>
                    <a:pt x="1" y="38"/>
                  </a:cubicBezTo>
                  <a:cubicBezTo>
                    <a:pt x="1" y="63"/>
                    <a:pt x="2" y="212"/>
                    <a:pt x="2" y="212"/>
                  </a:cubicBezTo>
                  <a:cubicBezTo>
                    <a:pt x="130" y="211"/>
                    <a:pt x="130" y="211"/>
                    <a:pt x="130" y="211"/>
                  </a:cubicBezTo>
                  <a:cubicBezTo>
                    <a:pt x="134" y="215"/>
                    <a:pt x="141" y="217"/>
                    <a:pt x="148" y="217"/>
                  </a:cubicBezTo>
                  <a:cubicBezTo>
                    <a:pt x="155" y="217"/>
                    <a:pt x="162" y="214"/>
                    <a:pt x="166" y="211"/>
                  </a:cubicBezTo>
                  <a:cubicBezTo>
                    <a:pt x="291" y="209"/>
                    <a:pt x="291" y="209"/>
                    <a:pt x="291" y="209"/>
                  </a:cubicBezTo>
                  <a:cubicBezTo>
                    <a:pt x="291" y="209"/>
                    <a:pt x="290" y="44"/>
                    <a:pt x="289" y="36"/>
                  </a:cubicBezTo>
                  <a:cubicBezTo>
                    <a:pt x="289" y="32"/>
                    <a:pt x="285" y="29"/>
                    <a:pt x="278" y="28"/>
                  </a:cubicBezTo>
                  <a:cubicBezTo>
                    <a:pt x="278" y="10"/>
                    <a:pt x="278" y="10"/>
                    <a:pt x="278" y="10"/>
                  </a:cubicBezTo>
                  <a:cubicBezTo>
                    <a:pt x="275" y="9"/>
                    <a:pt x="275" y="9"/>
                    <a:pt x="275" y="9"/>
                  </a:cubicBezTo>
                  <a:cubicBezTo>
                    <a:pt x="275" y="9"/>
                    <a:pt x="253" y="0"/>
                    <a:pt x="224" y="0"/>
                  </a:cubicBezTo>
                  <a:cubicBezTo>
                    <a:pt x="194" y="1"/>
                    <a:pt x="168" y="10"/>
                    <a:pt x="146" y="29"/>
                  </a:cubicBezTo>
                  <a:cubicBezTo>
                    <a:pt x="125" y="11"/>
                    <a:pt x="98" y="2"/>
                    <a:pt x="67" y="2"/>
                  </a:cubicBezTo>
                  <a:close/>
                  <a:moveTo>
                    <a:pt x="62" y="180"/>
                  </a:moveTo>
                  <a:cubicBezTo>
                    <a:pt x="48" y="180"/>
                    <a:pt x="35" y="182"/>
                    <a:pt x="24" y="186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9" y="15"/>
                    <a:pt x="46" y="11"/>
                    <a:pt x="68" y="10"/>
                  </a:cubicBezTo>
                  <a:cubicBezTo>
                    <a:pt x="96" y="10"/>
                    <a:pt x="120" y="18"/>
                    <a:pt x="140" y="35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5" y="130"/>
                    <a:pt x="145" y="130"/>
                    <a:pt x="145" y="130"/>
                  </a:cubicBezTo>
                  <a:cubicBezTo>
                    <a:pt x="146" y="197"/>
                    <a:pt x="146" y="197"/>
                    <a:pt x="146" y="197"/>
                  </a:cubicBezTo>
                  <a:cubicBezTo>
                    <a:pt x="136" y="193"/>
                    <a:pt x="99" y="179"/>
                    <a:pt x="62" y="180"/>
                  </a:cubicBezTo>
                  <a:close/>
                  <a:moveTo>
                    <a:pt x="152" y="35"/>
                  </a:moveTo>
                  <a:cubicBezTo>
                    <a:pt x="172" y="18"/>
                    <a:pt x="196" y="9"/>
                    <a:pt x="224" y="9"/>
                  </a:cubicBezTo>
                  <a:cubicBezTo>
                    <a:pt x="246" y="9"/>
                    <a:pt x="263" y="14"/>
                    <a:pt x="270" y="15"/>
                  </a:cubicBezTo>
                  <a:cubicBezTo>
                    <a:pt x="271" y="184"/>
                    <a:pt x="271" y="184"/>
                    <a:pt x="271" y="184"/>
                  </a:cubicBezTo>
                  <a:cubicBezTo>
                    <a:pt x="259" y="180"/>
                    <a:pt x="246" y="177"/>
                    <a:pt x="231" y="177"/>
                  </a:cubicBezTo>
                  <a:cubicBezTo>
                    <a:pt x="194" y="178"/>
                    <a:pt x="159" y="193"/>
                    <a:pt x="149" y="197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3" y="135"/>
                    <a:pt x="153" y="135"/>
                    <a:pt x="153" y="135"/>
                  </a:cubicBezTo>
                  <a:lnTo>
                    <a:pt x="152" y="3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7890426" y="3331356"/>
              <a:ext cx="556917" cy="502114"/>
            </a:xfrm>
            <a:custGeom>
              <a:avLst/>
              <a:gdLst>
                <a:gd name="T0" fmla="*/ 672 w 752"/>
                <a:gd name="T1" fmla="*/ 71 h 678"/>
                <a:gd name="T2" fmla="*/ 669 w 752"/>
                <a:gd name="T3" fmla="*/ 662 h 678"/>
                <a:gd name="T4" fmla="*/ 691 w 752"/>
                <a:gd name="T5" fmla="*/ 54 h 678"/>
                <a:gd name="T6" fmla="*/ 80 w 752"/>
                <a:gd name="T7" fmla="*/ 648 h 678"/>
                <a:gd name="T8" fmla="*/ 135 w 752"/>
                <a:gd name="T9" fmla="*/ 634 h 678"/>
                <a:gd name="T10" fmla="*/ 128 w 752"/>
                <a:gd name="T11" fmla="*/ 603 h 678"/>
                <a:gd name="T12" fmla="*/ 175 w 752"/>
                <a:gd name="T13" fmla="*/ 619 h 678"/>
                <a:gd name="T14" fmla="*/ 158 w 752"/>
                <a:gd name="T15" fmla="*/ 577 h 678"/>
                <a:gd name="T16" fmla="*/ 192 w 752"/>
                <a:gd name="T17" fmla="*/ 589 h 678"/>
                <a:gd name="T18" fmla="*/ 182 w 752"/>
                <a:gd name="T19" fmla="*/ 555 h 678"/>
                <a:gd name="T20" fmla="*/ 229 w 752"/>
                <a:gd name="T21" fmla="*/ 570 h 678"/>
                <a:gd name="T22" fmla="*/ 213 w 752"/>
                <a:gd name="T23" fmla="*/ 527 h 678"/>
                <a:gd name="T24" fmla="*/ 246 w 752"/>
                <a:gd name="T25" fmla="*/ 537 h 678"/>
                <a:gd name="T26" fmla="*/ 236 w 752"/>
                <a:gd name="T27" fmla="*/ 506 h 678"/>
                <a:gd name="T28" fmla="*/ 284 w 752"/>
                <a:gd name="T29" fmla="*/ 522 h 678"/>
                <a:gd name="T30" fmla="*/ 265 w 752"/>
                <a:gd name="T31" fmla="*/ 480 h 678"/>
                <a:gd name="T32" fmla="*/ 298 w 752"/>
                <a:gd name="T33" fmla="*/ 489 h 678"/>
                <a:gd name="T34" fmla="*/ 291 w 752"/>
                <a:gd name="T35" fmla="*/ 456 h 678"/>
                <a:gd name="T36" fmla="*/ 338 w 752"/>
                <a:gd name="T37" fmla="*/ 473 h 678"/>
                <a:gd name="T38" fmla="*/ 319 w 752"/>
                <a:gd name="T39" fmla="*/ 430 h 678"/>
                <a:gd name="T40" fmla="*/ 352 w 752"/>
                <a:gd name="T41" fmla="*/ 440 h 678"/>
                <a:gd name="T42" fmla="*/ 343 w 752"/>
                <a:gd name="T43" fmla="*/ 407 h 678"/>
                <a:gd name="T44" fmla="*/ 362 w 752"/>
                <a:gd name="T45" fmla="*/ 392 h 678"/>
                <a:gd name="T46" fmla="*/ 393 w 752"/>
                <a:gd name="T47" fmla="*/ 409 h 678"/>
                <a:gd name="T48" fmla="*/ 381 w 752"/>
                <a:gd name="T49" fmla="*/ 373 h 678"/>
                <a:gd name="T50" fmla="*/ 407 w 752"/>
                <a:gd name="T51" fmla="*/ 376 h 678"/>
                <a:gd name="T52" fmla="*/ 404 w 752"/>
                <a:gd name="T53" fmla="*/ 350 h 678"/>
                <a:gd name="T54" fmla="*/ 445 w 752"/>
                <a:gd name="T55" fmla="*/ 359 h 678"/>
                <a:gd name="T56" fmla="*/ 435 w 752"/>
                <a:gd name="T57" fmla="*/ 324 h 678"/>
                <a:gd name="T58" fmla="*/ 461 w 752"/>
                <a:gd name="T59" fmla="*/ 326 h 678"/>
                <a:gd name="T60" fmla="*/ 459 w 752"/>
                <a:gd name="T61" fmla="*/ 300 h 678"/>
                <a:gd name="T62" fmla="*/ 501 w 752"/>
                <a:gd name="T63" fmla="*/ 314 h 678"/>
                <a:gd name="T64" fmla="*/ 490 w 752"/>
                <a:gd name="T65" fmla="*/ 274 h 678"/>
                <a:gd name="T66" fmla="*/ 518 w 752"/>
                <a:gd name="T67" fmla="*/ 281 h 678"/>
                <a:gd name="T68" fmla="*/ 513 w 752"/>
                <a:gd name="T69" fmla="*/ 253 h 678"/>
                <a:gd name="T70" fmla="*/ 556 w 752"/>
                <a:gd name="T71" fmla="*/ 265 h 678"/>
                <a:gd name="T72" fmla="*/ 542 w 752"/>
                <a:gd name="T73" fmla="*/ 224 h 678"/>
                <a:gd name="T74" fmla="*/ 570 w 752"/>
                <a:gd name="T75" fmla="*/ 232 h 678"/>
                <a:gd name="T76" fmla="*/ 568 w 752"/>
                <a:gd name="T77" fmla="*/ 203 h 678"/>
                <a:gd name="T78" fmla="*/ 610 w 752"/>
                <a:gd name="T79" fmla="*/ 217 h 678"/>
                <a:gd name="T80" fmla="*/ 596 w 752"/>
                <a:gd name="T81" fmla="*/ 177 h 678"/>
                <a:gd name="T82" fmla="*/ 624 w 752"/>
                <a:gd name="T83" fmla="*/ 184 h 678"/>
                <a:gd name="T84" fmla="*/ 620 w 752"/>
                <a:gd name="T85" fmla="*/ 153 h 678"/>
                <a:gd name="T86" fmla="*/ 662 w 752"/>
                <a:gd name="T87" fmla="*/ 168 h 678"/>
                <a:gd name="T88" fmla="*/ 648 w 752"/>
                <a:gd name="T89" fmla="*/ 127 h 678"/>
                <a:gd name="T90" fmla="*/ 679 w 752"/>
                <a:gd name="T91" fmla="*/ 135 h 678"/>
                <a:gd name="T92" fmla="*/ 674 w 752"/>
                <a:gd name="T93" fmla="*/ 106 h 678"/>
                <a:gd name="T94" fmla="*/ 643 w 752"/>
                <a:gd name="T95" fmla="*/ 636 h 678"/>
                <a:gd name="T96" fmla="*/ 601 w 752"/>
                <a:gd name="T97" fmla="*/ 276 h 678"/>
                <a:gd name="T98" fmla="*/ 565 w 752"/>
                <a:gd name="T99" fmla="*/ 558 h 678"/>
                <a:gd name="T100" fmla="*/ 359 w 752"/>
                <a:gd name="T101" fmla="*/ 532 h 678"/>
                <a:gd name="T102" fmla="*/ 542 w 752"/>
                <a:gd name="T103" fmla="*/ 529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2" h="678">
                  <a:moveTo>
                    <a:pt x="691" y="54"/>
                  </a:moveTo>
                  <a:lnTo>
                    <a:pt x="672" y="71"/>
                  </a:lnTo>
                  <a:lnTo>
                    <a:pt x="0" y="678"/>
                  </a:lnTo>
                  <a:lnTo>
                    <a:pt x="669" y="662"/>
                  </a:lnTo>
                  <a:lnTo>
                    <a:pt x="752" y="0"/>
                  </a:lnTo>
                  <a:lnTo>
                    <a:pt x="691" y="54"/>
                  </a:lnTo>
                  <a:close/>
                  <a:moveTo>
                    <a:pt x="643" y="636"/>
                  </a:moveTo>
                  <a:lnTo>
                    <a:pt x="80" y="648"/>
                  </a:lnTo>
                  <a:lnTo>
                    <a:pt x="116" y="615"/>
                  </a:lnTo>
                  <a:lnTo>
                    <a:pt x="135" y="634"/>
                  </a:lnTo>
                  <a:lnTo>
                    <a:pt x="147" y="622"/>
                  </a:lnTo>
                  <a:lnTo>
                    <a:pt x="128" y="603"/>
                  </a:lnTo>
                  <a:lnTo>
                    <a:pt x="147" y="586"/>
                  </a:lnTo>
                  <a:lnTo>
                    <a:pt x="175" y="619"/>
                  </a:lnTo>
                  <a:lnTo>
                    <a:pt x="187" y="610"/>
                  </a:lnTo>
                  <a:lnTo>
                    <a:pt x="158" y="577"/>
                  </a:lnTo>
                  <a:lnTo>
                    <a:pt x="170" y="565"/>
                  </a:lnTo>
                  <a:lnTo>
                    <a:pt x="192" y="589"/>
                  </a:lnTo>
                  <a:lnTo>
                    <a:pt x="203" y="577"/>
                  </a:lnTo>
                  <a:lnTo>
                    <a:pt x="182" y="555"/>
                  </a:lnTo>
                  <a:lnTo>
                    <a:pt x="201" y="539"/>
                  </a:lnTo>
                  <a:lnTo>
                    <a:pt x="229" y="570"/>
                  </a:lnTo>
                  <a:lnTo>
                    <a:pt x="241" y="560"/>
                  </a:lnTo>
                  <a:lnTo>
                    <a:pt x="213" y="527"/>
                  </a:lnTo>
                  <a:lnTo>
                    <a:pt x="225" y="515"/>
                  </a:lnTo>
                  <a:lnTo>
                    <a:pt x="246" y="537"/>
                  </a:lnTo>
                  <a:lnTo>
                    <a:pt x="258" y="527"/>
                  </a:lnTo>
                  <a:lnTo>
                    <a:pt x="236" y="506"/>
                  </a:lnTo>
                  <a:lnTo>
                    <a:pt x="253" y="489"/>
                  </a:lnTo>
                  <a:lnTo>
                    <a:pt x="284" y="522"/>
                  </a:lnTo>
                  <a:lnTo>
                    <a:pt x="296" y="511"/>
                  </a:lnTo>
                  <a:lnTo>
                    <a:pt x="265" y="480"/>
                  </a:lnTo>
                  <a:lnTo>
                    <a:pt x="279" y="468"/>
                  </a:lnTo>
                  <a:lnTo>
                    <a:pt x="298" y="489"/>
                  </a:lnTo>
                  <a:lnTo>
                    <a:pt x="310" y="477"/>
                  </a:lnTo>
                  <a:lnTo>
                    <a:pt x="291" y="456"/>
                  </a:lnTo>
                  <a:lnTo>
                    <a:pt x="307" y="442"/>
                  </a:lnTo>
                  <a:lnTo>
                    <a:pt x="338" y="473"/>
                  </a:lnTo>
                  <a:lnTo>
                    <a:pt x="350" y="461"/>
                  </a:lnTo>
                  <a:lnTo>
                    <a:pt x="319" y="430"/>
                  </a:lnTo>
                  <a:lnTo>
                    <a:pt x="333" y="418"/>
                  </a:lnTo>
                  <a:lnTo>
                    <a:pt x="352" y="440"/>
                  </a:lnTo>
                  <a:lnTo>
                    <a:pt x="364" y="430"/>
                  </a:lnTo>
                  <a:lnTo>
                    <a:pt x="343" y="407"/>
                  </a:lnTo>
                  <a:lnTo>
                    <a:pt x="359" y="392"/>
                  </a:lnTo>
                  <a:lnTo>
                    <a:pt x="362" y="392"/>
                  </a:lnTo>
                  <a:lnTo>
                    <a:pt x="369" y="385"/>
                  </a:lnTo>
                  <a:lnTo>
                    <a:pt x="393" y="409"/>
                  </a:lnTo>
                  <a:lnTo>
                    <a:pt x="404" y="399"/>
                  </a:lnTo>
                  <a:lnTo>
                    <a:pt x="381" y="373"/>
                  </a:lnTo>
                  <a:lnTo>
                    <a:pt x="393" y="362"/>
                  </a:lnTo>
                  <a:lnTo>
                    <a:pt x="407" y="376"/>
                  </a:lnTo>
                  <a:lnTo>
                    <a:pt x="419" y="366"/>
                  </a:lnTo>
                  <a:lnTo>
                    <a:pt x="404" y="350"/>
                  </a:lnTo>
                  <a:lnTo>
                    <a:pt x="423" y="336"/>
                  </a:lnTo>
                  <a:lnTo>
                    <a:pt x="445" y="359"/>
                  </a:lnTo>
                  <a:lnTo>
                    <a:pt x="456" y="350"/>
                  </a:lnTo>
                  <a:lnTo>
                    <a:pt x="435" y="324"/>
                  </a:lnTo>
                  <a:lnTo>
                    <a:pt x="447" y="312"/>
                  </a:lnTo>
                  <a:lnTo>
                    <a:pt x="461" y="326"/>
                  </a:lnTo>
                  <a:lnTo>
                    <a:pt x="473" y="317"/>
                  </a:lnTo>
                  <a:lnTo>
                    <a:pt x="459" y="300"/>
                  </a:lnTo>
                  <a:lnTo>
                    <a:pt x="475" y="286"/>
                  </a:lnTo>
                  <a:lnTo>
                    <a:pt x="501" y="314"/>
                  </a:lnTo>
                  <a:lnTo>
                    <a:pt x="513" y="302"/>
                  </a:lnTo>
                  <a:lnTo>
                    <a:pt x="490" y="274"/>
                  </a:lnTo>
                  <a:lnTo>
                    <a:pt x="501" y="262"/>
                  </a:lnTo>
                  <a:lnTo>
                    <a:pt x="518" y="281"/>
                  </a:lnTo>
                  <a:lnTo>
                    <a:pt x="530" y="269"/>
                  </a:lnTo>
                  <a:lnTo>
                    <a:pt x="513" y="253"/>
                  </a:lnTo>
                  <a:lnTo>
                    <a:pt x="530" y="236"/>
                  </a:lnTo>
                  <a:lnTo>
                    <a:pt x="556" y="265"/>
                  </a:lnTo>
                  <a:lnTo>
                    <a:pt x="568" y="253"/>
                  </a:lnTo>
                  <a:lnTo>
                    <a:pt x="542" y="224"/>
                  </a:lnTo>
                  <a:lnTo>
                    <a:pt x="556" y="213"/>
                  </a:lnTo>
                  <a:lnTo>
                    <a:pt x="570" y="232"/>
                  </a:lnTo>
                  <a:lnTo>
                    <a:pt x="584" y="220"/>
                  </a:lnTo>
                  <a:lnTo>
                    <a:pt x="568" y="203"/>
                  </a:lnTo>
                  <a:lnTo>
                    <a:pt x="582" y="187"/>
                  </a:lnTo>
                  <a:lnTo>
                    <a:pt x="610" y="217"/>
                  </a:lnTo>
                  <a:lnTo>
                    <a:pt x="620" y="206"/>
                  </a:lnTo>
                  <a:lnTo>
                    <a:pt x="596" y="177"/>
                  </a:lnTo>
                  <a:lnTo>
                    <a:pt x="608" y="165"/>
                  </a:lnTo>
                  <a:lnTo>
                    <a:pt x="624" y="184"/>
                  </a:lnTo>
                  <a:lnTo>
                    <a:pt x="636" y="172"/>
                  </a:lnTo>
                  <a:lnTo>
                    <a:pt x="620" y="153"/>
                  </a:lnTo>
                  <a:lnTo>
                    <a:pt x="639" y="139"/>
                  </a:lnTo>
                  <a:lnTo>
                    <a:pt x="662" y="168"/>
                  </a:lnTo>
                  <a:lnTo>
                    <a:pt x="674" y="156"/>
                  </a:lnTo>
                  <a:lnTo>
                    <a:pt x="648" y="127"/>
                  </a:lnTo>
                  <a:lnTo>
                    <a:pt x="662" y="116"/>
                  </a:lnTo>
                  <a:lnTo>
                    <a:pt x="679" y="135"/>
                  </a:lnTo>
                  <a:lnTo>
                    <a:pt x="691" y="123"/>
                  </a:lnTo>
                  <a:lnTo>
                    <a:pt x="674" y="106"/>
                  </a:lnTo>
                  <a:lnTo>
                    <a:pt x="712" y="71"/>
                  </a:lnTo>
                  <a:lnTo>
                    <a:pt x="643" y="636"/>
                  </a:lnTo>
                  <a:close/>
                  <a:moveTo>
                    <a:pt x="565" y="558"/>
                  </a:moveTo>
                  <a:lnTo>
                    <a:pt x="601" y="276"/>
                  </a:lnTo>
                  <a:lnTo>
                    <a:pt x="281" y="563"/>
                  </a:lnTo>
                  <a:lnTo>
                    <a:pt x="565" y="558"/>
                  </a:lnTo>
                  <a:close/>
                  <a:moveTo>
                    <a:pt x="542" y="529"/>
                  </a:moveTo>
                  <a:lnTo>
                    <a:pt x="359" y="532"/>
                  </a:lnTo>
                  <a:lnTo>
                    <a:pt x="563" y="347"/>
                  </a:lnTo>
                  <a:lnTo>
                    <a:pt x="542" y="52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935602" y="4523691"/>
              <a:ext cx="466566" cy="464344"/>
            </a:xfrm>
            <a:custGeom>
              <a:avLst/>
              <a:gdLst>
                <a:gd name="T0" fmla="*/ 133 w 266"/>
                <a:gd name="T1" fmla="*/ 0 h 265"/>
                <a:gd name="T2" fmla="*/ 0 w 266"/>
                <a:gd name="T3" fmla="*/ 132 h 265"/>
                <a:gd name="T4" fmla="*/ 133 w 266"/>
                <a:gd name="T5" fmla="*/ 265 h 265"/>
                <a:gd name="T6" fmla="*/ 266 w 266"/>
                <a:gd name="T7" fmla="*/ 132 h 265"/>
                <a:gd name="T8" fmla="*/ 133 w 266"/>
                <a:gd name="T9" fmla="*/ 0 h 265"/>
                <a:gd name="T10" fmla="*/ 221 w 266"/>
                <a:gd name="T11" fmla="*/ 51 h 265"/>
                <a:gd name="T12" fmla="*/ 148 w 266"/>
                <a:gd name="T13" fmla="*/ 94 h 265"/>
                <a:gd name="T14" fmla="*/ 167 w 266"/>
                <a:gd name="T15" fmla="*/ 17 h 265"/>
                <a:gd name="T16" fmla="*/ 221 w 266"/>
                <a:gd name="T17" fmla="*/ 51 h 265"/>
                <a:gd name="T18" fmla="*/ 133 w 266"/>
                <a:gd name="T19" fmla="*/ 12 h 265"/>
                <a:gd name="T20" fmla="*/ 156 w 266"/>
                <a:gd name="T21" fmla="*/ 14 h 265"/>
                <a:gd name="T22" fmla="*/ 140 w 266"/>
                <a:gd name="T23" fmla="*/ 100 h 265"/>
                <a:gd name="T24" fmla="*/ 118 w 266"/>
                <a:gd name="T25" fmla="*/ 119 h 265"/>
                <a:gd name="T26" fmla="*/ 112 w 266"/>
                <a:gd name="T27" fmla="*/ 124 h 265"/>
                <a:gd name="T28" fmla="*/ 58 w 266"/>
                <a:gd name="T29" fmla="*/ 38 h 265"/>
                <a:gd name="T30" fmla="*/ 133 w 266"/>
                <a:gd name="T31" fmla="*/ 12 h 265"/>
                <a:gd name="T32" fmla="*/ 13 w 266"/>
                <a:gd name="T33" fmla="*/ 132 h 265"/>
                <a:gd name="T34" fmla="*/ 51 w 266"/>
                <a:gd name="T35" fmla="*/ 45 h 265"/>
                <a:gd name="T36" fmla="*/ 105 w 266"/>
                <a:gd name="T37" fmla="*/ 131 h 265"/>
                <a:gd name="T38" fmla="*/ 85 w 266"/>
                <a:gd name="T39" fmla="*/ 150 h 265"/>
                <a:gd name="T40" fmla="*/ 13 w 266"/>
                <a:gd name="T41" fmla="*/ 135 h 265"/>
                <a:gd name="T42" fmla="*/ 13 w 266"/>
                <a:gd name="T43" fmla="*/ 132 h 265"/>
                <a:gd name="T44" fmla="*/ 37 w 266"/>
                <a:gd name="T45" fmla="*/ 204 h 265"/>
                <a:gd name="T46" fmla="*/ 14 w 266"/>
                <a:gd name="T47" fmla="*/ 145 h 265"/>
                <a:gd name="T48" fmla="*/ 79 w 266"/>
                <a:gd name="T49" fmla="*/ 157 h 265"/>
                <a:gd name="T50" fmla="*/ 37 w 266"/>
                <a:gd name="T51" fmla="*/ 204 h 265"/>
                <a:gd name="T52" fmla="*/ 96 w 266"/>
                <a:gd name="T53" fmla="*/ 246 h 265"/>
                <a:gd name="T54" fmla="*/ 43 w 266"/>
                <a:gd name="T55" fmla="*/ 211 h 265"/>
                <a:gd name="T56" fmla="*/ 84 w 266"/>
                <a:gd name="T57" fmla="*/ 165 h 265"/>
                <a:gd name="T58" fmla="*/ 96 w 266"/>
                <a:gd name="T59" fmla="*/ 246 h 265"/>
                <a:gd name="T60" fmla="*/ 133 w 266"/>
                <a:gd name="T61" fmla="*/ 252 h 265"/>
                <a:gd name="T62" fmla="*/ 105 w 266"/>
                <a:gd name="T63" fmla="*/ 249 h 265"/>
                <a:gd name="T64" fmla="*/ 91 w 266"/>
                <a:gd name="T65" fmla="*/ 158 h 265"/>
                <a:gd name="T66" fmla="*/ 111 w 266"/>
                <a:gd name="T67" fmla="*/ 138 h 265"/>
                <a:gd name="T68" fmla="*/ 119 w 266"/>
                <a:gd name="T69" fmla="*/ 147 h 265"/>
                <a:gd name="T70" fmla="*/ 204 w 266"/>
                <a:gd name="T71" fmla="*/ 229 h 265"/>
                <a:gd name="T72" fmla="*/ 133 w 266"/>
                <a:gd name="T73" fmla="*/ 252 h 265"/>
                <a:gd name="T74" fmla="*/ 253 w 266"/>
                <a:gd name="T75" fmla="*/ 132 h 265"/>
                <a:gd name="T76" fmla="*/ 212 w 266"/>
                <a:gd name="T77" fmla="*/ 223 h 265"/>
                <a:gd name="T78" fmla="*/ 126 w 266"/>
                <a:gd name="T79" fmla="*/ 141 h 265"/>
                <a:gd name="T80" fmla="*/ 118 w 266"/>
                <a:gd name="T81" fmla="*/ 132 h 265"/>
                <a:gd name="T82" fmla="*/ 124 w 266"/>
                <a:gd name="T83" fmla="*/ 127 h 265"/>
                <a:gd name="T84" fmla="*/ 146 w 266"/>
                <a:gd name="T85" fmla="*/ 108 h 265"/>
                <a:gd name="T86" fmla="*/ 218 w 266"/>
                <a:gd name="T87" fmla="*/ 131 h 265"/>
                <a:gd name="T88" fmla="*/ 252 w 266"/>
                <a:gd name="T89" fmla="*/ 129 h 265"/>
                <a:gd name="T90" fmla="*/ 253 w 266"/>
                <a:gd name="T91" fmla="*/ 132 h 265"/>
                <a:gd name="T92" fmla="*/ 252 w 266"/>
                <a:gd name="T93" fmla="*/ 119 h 265"/>
                <a:gd name="T94" fmla="*/ 154 w 266"/>
                <a:gd name="T95" fmla="*/ 102 h 265"/>
                <a:gd name="T96" fmla="*/ 227 w 266"/>
                <a:gd name="T97" fmla="*/ 58 h 265"/>
                <a:gd name="T98" fmla="*/ 252 w 266"/>
                <a:gd name="T99" fmla="*/ 11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6" h="265">
                  <a:moveTo>
                    <a:pt x="133" y="0"/>
                  </a:moveTo>
                  <a:cubicBezTo>
                    <a:pt x="60" y="0"/>
                    <a:pt x="0" y="59"/>
                    <a:pt x="0" y="132"/>
                  </a:cubicBezTo>
                  <a:cubicBezTo>
                    <a:pt x="0" y="205"/>
                    <a:pt x="60" y="265"/>
                    <a:pt x="133" y="265"/>
                  </a:cubicBezTo>
                  <a:cubicBezTo>
                    <a:pt x="206" y="265"/>
                    <a:pt x="266" y="205"/>
                    <a:pt x="266" y="132"/>
                  </a:cubicBezTo>
                  <a:cubicBezTo>
                    <a:pt x="266" y="59"/>
                    <a:pt x="206" y="0"/>
                    <a:pt x="133" y="0"/>
                  </a:cubicBezTo>
                  <a:close/>
                  <a:moveTo>
                    <a:pt x="221" y="51"/>
                  </a:moveTo>
                  <a:cubicBezTo>
                    <a:pt x="208" y="57"/>
                    <a:pt x="179" y="71"/>
                    <a:pt x="148" y="94"/>
                  </a:cubicBezTo>
                  <a:cubicBezTo>
                    <a:pt x="129" y="66"/>
                    <a:pt x="157" y="28"/>
                    <a:pt x="167" y="17"/>
                  </a:cubicBezTo>
                  <a:cubicBezTo>
                    <a:pt x="188" y="23"/>
                    <a:pt x="206" y="35"/>
                    <a:pt x="221" y="51"/>
                  </a:cubicBezTo>
                  <a:close/>
                  <a:moveTo>
                    <a:pt x="133" y="12"/>
                  </a:moveTo>
                  <a:cubicBezTo>
                    <a:pt x="141" y="12"/>
                    <a:pt x="148" y="13"/>
                    <a:pt x="156" y="14"/>
                  </a:cubicBezTo>
                  <a:cubicBezTo>
                    <a:pt x="144" y="30"/>
                    <a:pt x="118" y="69"/>
                    <a:pt x="140" y="100"/>
                  </a:cubicBezTo>
                  <a:cubicBezTo>
                    <a:pt x="132" y="106"/>
                    <a:pt x="125" y="113"/>
                    <a:pt x="118" y="119"/>
                  </a:cubicBezTo>
                  <a:cubicBezTo>
                    <a:pt x="116" y="121"/>
                    <a:pt x="114" y="123"/>
                    <a:pt x="112" y="124"/>
                  </a:cubicBezTo>
                  <a:cubicBezTo>
                    <a:pt x="82" y="87"/>
                    <a:pt x="64" y="51"/>
                    <a:pt x="58" y="38"/>
                  </a:cubicBezTo>
                  <a:cubicBezTo>
                    <a:pt x="79" y="22"/>
                    <a:pt x="105" y="12"/>
                    <a:pt x="133" y="12"/>
                  </a:cubicBezTo>
                  <a:close/>
                  <a:moveTo>
                    <a:pt x="13" y="132"/>
                  </a:moveTo>
                  <a:cubicBezTo>
                    <a:pt x="13" y="98"/>
                    <a:pt x="27" y="67"/>
                    <a:pt x="51" y="45"/>
                  </a:cubicBezTo>
                  <a:cubicBezTo>
                    <a:pt x="58" y="60"/>
                    <a:pt x="76" y="95"/>
                    <a:pt x="105" y="131"/>
                  </a:cubicBezTo>
                  <a:cubicBezTo>
                    <a:pt x="98" y="138"/>
                    <a:pt x="91" y="144"/>
                    <a:pt x="85" y="150"/>
                  </a:cubicBezTo>
                  <a:cubicBezTo>
                    <a:pt x="61" y="124"/>
                    <a:pt x="28" y="130"/>
                    <a:pt x="13" y="135"/>
                  </a:cubicBezTo>
                  <a:cubicBezTo>
                    <a:pt x="13" y="134"/>
                    <a:pt x="13" y="134"/>
                    <a:pt x="13" y="132"/>
                  </a:cubicBezTo>
                  <a:close/>
                  <a:moveTo>
                    <a:pt x="37" y="204"/>
                  </a:moveTo>
                  <a:cubicBezTo>
                    <a:pt x="24" y="187"/>
                    <a:pt x="16" y="167"/>
                    <a:pt x="14" y="145"/>
                  </a:cubicBezTo>
                  <a:cubicBezTo>
                    <a:pt x="26" y="141"/>
                    <a:pt x="56" y="133"/>
                    <a:pt x="79" y="157"/>
                  </a:cubicBezTo>
                  <a:cubicBezTo>
                    <a:pt x="58" y="178"/>
                    <a:pt x="44" y="195"/>
                    <a:pt x="37" y="204"/>
                  </a:cubicBezTo>
                  <a:close/>
                  <a:moveTo>
                    <a:pt x="96" y="246"/>
                  </a:moveTo>
                  <a:cubicBezTo>
                    <a:pt x="75" y="240"/>
                    <a:pt x="57" y="227"/>
                    <a:pt x="43" y="211"/>
                  </a:cubicBezTo>
                  <a:cubicBezTo>
                    <a:pt x="49" y="203"/>
                    <a:pt x="64" y="186"/>
                    <a:pt x="84" y="165"/>
                  </a:cubicBezTo>
                  <a:cubicBezTo>
                    <a:pt x="104" y="193"/>
                    <a:pt x="99" y="231"/>
                    <a:pt x="96" y="246"/>
                  </a:cubicBezTo>
                  <a:close/>
                  <a:moveTo>
                    <a:pt x="133" y="252"/>
                  </a:moveTo>
                  <a:cubicBezTo>
                    <a:pt x="123" y="252"/>
                    <a:pt x="114" y="251"/>
                    <a:pt x="105" y="249"/>
                  </a:cubicBezTo>
                  <a:cubicBezTo>
                    <a:pt x="109" y="232"/>
                    <a:pt x="115" y="190"/>
                    <a:pt x="91" y="158"/>
                  </a:cubicBezTo>
                  <a:cubicBezTo>
                    <a:pt x="98" y="152"/>
                    <a:pt x="104" y="145"/>
                    <a:pt x="111" y="138"/>
                  </a:cubicBezTo>
                  <a:cubicBezTo>
                    <a:pt x="114" y="141"/>
                    <a:pt x="116" y="144"/>
                    <a:pt x="119" y="147"/>
                  </a:cubicBezTo>
                  <a:cubicBezTo>
                    <a:pt x="156" y="188"/>
                    <a:pt x="190" y="217"/>
                    <a:pt x="204" y="229"/>
                  </a:cubicBezTo>
                  <a:cubicBezTo>
                    <a:pt x="184" y="243"/>
                    <a:pt x="160" y="252"/>
                    <a:pt x="133" y="252"/>
                  </a:cubicBezTo>
                  <a:close/>
                  <a:moveTo>
                    <a:pt x="253" y="132"/>
                  </a:moveTo>
                  <a:cubicBezTo>
                    <a:pt x="253" y="168"/>
                    <a:pt x="237" y="201"/>
                    <a:pt x="212" y="223"/>
                  </a:cubicBezTo>
                  <a:cubicBezTo>
                    <a:pt x="199" y="212"/>
                    <a:pt x="164" y="182"/>
                    <a:pt x="126" y="141"/>
                  </a:cubicBezTo>
                  <a:cubicBezTo>
                    <a:pt x="123" y="138"/>
                    <a:pt x="121" y="135"/>
                    <a:pt x="118" y="132"/>
                  </a:cubicBezTo>
                  <a:cubicBezTo>
                    <a:pt x="120" y="130"/>
                    <a:pt x="122" y="128"/>
                    <a:pt x="124" y="127"/>
                  </a:cubicBezTo>
                  <a:cubicBezTo>
                    <a:pt x="131" y="120"/>
                    <a:pt x="139" y="114"/>
                    <a:pt x="146" y="108"/>
                  </a:cubicBezTo>
                  <a:cubicBezTo>
                    <a:pt x="165" y="127"/>
                    <a:pt x="194" y="131"/>
                    <a:pt x="218" y="131"/>
                  </a:cubicBezTo>
                  <a:cubicBezTo>
                    <a:pt x="232" y="131"/>
                    <a:pt x="245" y="130"/>
                    <a:pt x="252" y="129"/>
                  </a:cubicBezTo>
                  <a:cubicBezTo>
                    <a:pt x="252" y="130"/>
                    <a:pt x="253" y="131"/>
                    <a:pt x="253" y="132"/>
                  </a:cubicBezTo>
                  <a:close/>
                  <a:moveTo>
                    <a:pt x="252" y="119"/>
                  </a:moveTo>
                  <a:cubicBezTo>
                    <a:pt x="234" y="122"/>
                    <a:pt x="180" y="128"/>
                    <a:pt x="154" y="102"/>
                  </a:cubicBezTo>
                  <a:cubicBezTo>
                    <a:pt x="186" y="78"/>
                    <a:pt x="216" y="63"/>
                    <a:pt x="227" y="58"/>
                  </a:cubicBezTo>
                  <a:cubicBezTo>
                    <a:pt x="241" y="76"/>
                    <a:pt x="250" y="96"/>
                    <a:pt x="252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825380" y="4903608"/>
              <a:ext cx="488783" cy="502854"/>
            </a:xfrm>
            <a:custGeom>
              <a:avLst/>
              <a:gdLst>
                <a:gd name="T0" fmla="*/ 107 w 279"/>
                <a:gd name="T1" fmla="*/ 16 h 287"/>
                <a:gd name="T2" fmla="*/ 105 w 279"/>
                <a:gd name="T3" fmla="*/ 34 h 287"/>
                <a:gd name="T4" fmla="*/ 105 w 279"/>
                <a:gd name="T5" fmla="*/ 35 h 287"/>
                <a:gd name="T6" fmla="*/ 89 w 279"/>
                <a:gd name="T7" fmla="*/ 202 h 287"/>
                <a:gd name="T8" fmla="*/ 57 w 279"/>
                <a:gd name="T9" fmla="*/ 186 h 287"/>
                <a:gd name="T10" fmla="*/ 3 w 279"/>
                <a:gd name="T11" fmla="*/ 231 h 287"/>
                <a:gd name="T12" fmla="*/ 47 w 279"/>
                <a:gd name="T13" fmla="*/ 285 h 287"/>
                <a:gd name="T14" fmla="*/ 100 w 279"/>
                <a:gd name="T15" fmla="*/ 247 h 287"/>
                <a:gd name="T16" fmla="*/ 101 w 279"/>
                <a:gd name="T17" fmla="*/ 247 h 287"/>
                <a:gd name="T18" fmla="*/ 117 w 279"/>
                <a:gd name="T19" fmla="*/ 73 h 287"/>
                <a:gd name="T20" fmla="*/ 257 w 279"/>
                <a:gd name="T21" fmla="*/ 61 h 287"/>
                <a:gd name="T22" fmla="*/ 246 w 279"/>
                <a:gd name="T23" fmla="*/ 184 h 287"/>
                <a:gd name="T24" fmla="*/ 213 w 279"/>
                <a:gd name="T25" fmla="*/ 168 h 287"/>
                <a:gd name="T26" fmla="*/ 159 w 279"/>
                <a:gd name="T27" fmla="*/ 213 h 287"/>
                <a:gd name="T28" fmla="*/ 204 w 279"/>
                <a:gd name="T29" fmla="*/ 267 h 287"/>
                <a:gd name="T30" fmla="*/ 257 w 279"/>
                <a:gd name="T31" fmla="*/ 229 h 287"/>
                <a:gd name="T32" fmla="*/ 258 w 279"/>
                <a:gd name="T33" fmla="*/ 229 h 287"/>
                <a:gd name="T34" fmla="*/ 275 w 279"/>
                <a:gd name="T35" fmla="*/ 34 h 287"/>
                <a:gd name="T36" fmla="*/ 276 w 279"/>
                <a:gd name="T37" fmla="*/ 34 h 287"/>
                <a:gd name="T38" fmla="*/ 279 w 279"/>
                <a:gd name="T39" fmla="*/ 0 h 287"/>
                <a:gd name="T40" fmla="*/ 107 w 279"/>
                <a:gd name="T41" fmla="*/ 16 h 287"/>
                <a:gd name="T42" fmla="*/ 258 w 279"/>
                <a:gd name="T43" fmla="*/ 52 h 287"/>
                <a:gd name="T44" fmla="*/ 118 w 279"/>
                <a:gd name="T45" fmla="*/ 64 h 287"/>
                <a:gd name="T46" fmla="*/ 120 w 279"/>
                <a:gd name="T47" fmla="*/ 48 h 287"/>
                <a:gd name="T48" fmla="*/ 260 w 279"/>
                <a:gd name="T49" fmla="*/ 35 h 287"/>
                <a:gd name="T50" fmla="*/ 258 w 279"/>
                <a:gd name="T51" fmla="*/ 5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9" h="287">
                  <a:moveTo>
                    <a:pt x="107" y="16"/>
                  </a:moveTo>
                  <a:cubicBezTo>
                    <a:pt x="105" y="34"/>
                    <a:pt x="105" y="34"/>
                    <a:pt x="105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89" y="202"/>
                    <a:pt x="89" y="202"/>
                    <a:pt x="89" y="202"/>
                  </a:cubicBezTo>
                  <a:cubicBezTo>
                    <a:pt x="81" y="193"/>
                    <a:pt x="70" y="187"/>
                    <a:pt x="57" y="186"/>
                  </a:cubicBezTo>
                  <a:cubicBezTo>
                    <a:pt x="29" y="183"/>
                    <a:pt x="5" y="203"/>
                    <a:pt x="3" y="231"/>
                  </a:cubicBezTo>
                  <a:cubicBezTo>
                    <a:pt x="0" y="258"/>
                    <a:pt x="20" y="282"/>
                    <a:pt x="47" y="285"/>
                  </a:cubicBezTo>
                  <a:cubicBezTo>
                    <a:pt x="72" y="287"/>
                    <a:pt x="95" y="270"/>
                    <a:pt x="100" y="247"/>
                  </a:cubicBezTo>
                  <a:cubicBezTo>
                    <a:pt x="101" y="247"/>
                    <a:pt x="101" y="247"/>
                    <a:pt x="101" y="247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46" y="184"/>
                    <a:pt x="246" y="184"/>
                    <a:pt x="246" y="184"/>
                  </a:cubicBezTo>
                  <a:cubicBezTo>
                    <a:pt x="238" y="175"/>
                    <a:pt x="226" y="169"/>
                    <a:pt x="213" y="168"/>
                  </a:cubicBezTo>
                  <a:cubicBezTo>
                    <a:pt x="186" y="165"/>
                    <a:pt x="161" y="186"/>
                    <a:pt x="159" y="213"/>
                  </a:cubicBezTo>
                  <a:cubicBezTo>
                    <a:pt x="156" y="240"/>
                    <a:pt x="177" y="265"/>
                    <a:pt x="204" y="267"/>
                  </a:cubicBezTo>
                  <a:cubicBezTo>
                    <a:pt x="229" y="269"/>
                    <a:pt x="251" y="253"/>
                    <a:pt x="257" y="229"/>
                  </a:cubicBezTo>
                  <a:cubicBezTo>
                    <a:pt x="258" y="229"/>
                    <a:pt x="258" y="229"/>
                    <a:pt x="258" y="229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9" y="0"/>
                    <a:pt x="279" y="0"/>
                    <a:pt x="279" y="0"/>
                  </a:cubicBezTo>
                  <a:lnTo>
                    <a:pt x="107" y="16"/>
                  </a:lnTo>
                  <a:close/>
                  <a:moveTo>
                    <a:pt x="258" y="52"/>
                  </a:moveTo>
                  <a:cubicBezTo>
                    <a:pt x="118" y="64"/>
                    <a:pt x="118" y="64"/>
                    <a:pt x="118" y="64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260" y="35"/>
                    <a:pt x="260" y="35"/>
                    <a:pt x="260" y="35"/>
                  </a:cubicBezTo>
                  <a:lnTo>
                    <a:pt x="258" y="5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716515" y="3660174"/>
              <a:ext cx="682815" cy="542845"/>
            </a:xfrm>
            <a:custGeom>
              <a:avLst/>
              <a:gdLst>
                <a:gd name="T0" fmla="*/ 390 w 390"/>
                <a:gd name="T1" fmla="*/ 266 h 310"/>
                <a:gd name="T2" fmla="*/ 280 w 390"/>
                <a:gd name="T3" fmla="*/ 195 h 310"/>
                <a:gd name="T4" fmla="*/ 289 w 390"/>
                <a:gd name="T5" fmla="*/ 181 h 310"/>
                <a:gd name="T6" fmla="*/ 266 w 390"/>
                <a:gd name="T7" fmla="*/ 167 h 310"/>
                <a:gd name="T8" fmla="*/ 262 w 390"/>
                <a:gd name="T9" fmla="*/ 104 h 310"/>
                <a:gd name="T10" fmla="*/ 104 w 390"/>
                <a:gd name="T11" fmla="*/ 21 h 310"/>
                <a:gd name="T12" fmla="*/ 21 w 390"/>
                <a:gd name="T13" fmla="*/ 180 h 310"/>
                <a:gd name="T14" fmla="*/ 180 w 390"/>
                <a:gd name="T15" fmla="*/ 263 h 310"/>
                <a:gd name="T16" fmla="*/ 218 w 390"/>
                <a:gd name="T17" fmla="*/ 243 h 310"/>
                <a:gd name="T18" fmla="*/ 241 w 390"/>
                <a:gd name="T19" fmla="*/ 257 h 310"/>
                <a:gd name="T20" fmla="*/ 252 w 390"/>
                <a:gd name="T21" fmla="*/ 239 h 310"/>
                <a:gd name="T22" fmla="*/ 363 w 390"/>
                <a:gd name="T23" fmla="*/ 310 h 310"/>
                <a:gd name="T24" fmla="*/ 390 w 390"/>
                <a:gd name="T25" fmla="*/ 266 h 310"/>
                <a:gd name="T26" fmla="*/ 72 w 390"/>
                <a:gd name="T27" fmla="*/ 164 h 310"/>
                <a:gd name="T28" fmla="*/ 120 w 390"/>
                <a:gd name="T29" fmla="*/ 72 h 310"/>
                <a:gd name="T30" fmla="*/ 212 w 390"/>
                <a:gd name="T31" fmla="*/ 120 h 310"/>
                <a:gd name="T32" fmla="*/ 164 w 390"/>
                <a:gd name="T33" fmla="*/ 213 h 310"/>
                <a:gd name="T34" fmla="*/ 72 w 390"/>
                <a:gd name="T35" fmla="*/ 16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10">
                  <a:moveTo>
                    <a:pt x="390" y="266"/>
                  </a:moveTo>
                  <a:cubicBezTo>
                    <a:pt x="280" y="195"/>
                    <a:pt x="280" y="195"/>
                    <a:pt x="280" y="195"/>
                  </a:cubicBezTo>
                  <a:cubicBezTo>
                    <a:pt x="289" y="181"/>
                    <a:pt x="289" y="181"/>
                    <a:pt x="289" y="181"/>
                  </a:cubicBezTo>
                  <a:cubicBezTo>
                    <a:pt x="266" y="167"/>
                    <a:pt x="266" y="167"/>
                    <a:pt x="266" y="167"/>
                  </a:cubicBezTo>
                  <a:cubicBezTo>
                    <a:pt x="270" y="147"/>
                    <a:pt x="269" y="125"/>
                    <a:pt x="262" y="104"/>
                  </a:cubicBezTo>
                  <a:cubicBezTo>
                    <a:pt x="241" y="37"/>
                    <a:pt x="170" y="0"/>
                    <a:pt x="104" y="21"/>
                  </a:cubicBezTo>
                  <a:cubicBezTo>
                    <a:pt x="37" y="42"/>
                    <a:pt x="0" y="114"/>
                    <a:pt x="21" y="180"/>
                  </a:cubicBezTo>
                  <a:cubicBezTo>
                    <a:pt x="42" y="247"/>
                    <a:pt x="113" y="284"/>
                    <a:pt x="180" y="263"/>
                  </a:cubicBezTo>
                  <a:cubicBezTo>
                    <a:pt x="194" y="258"/>
                    <a:pt x="207" y="251"/>
                    <a:pt x="218" y="243"/>
                  </a:cubicBezTo>
                  <a:cubicBezTo>
                    <a:pt x="241" y="257"/>
                    <a:pt x="241" y="257"/>
                    <a:pt x="241" y="257"/>
                  </a:cubicBezTo>
                  <a:cubicBezTo>
                    <a:pt x="252" y="239"/>
                    <a:pt x="252" y="239"/>
                    <a:pt x="252" y="239"/>
                  </a:cubicBezTo>
                  <a:cubicBezTo>
                    <a:pt x="363" y="310"/>
                    <a:pt x="363" y="310"/>
                    <a:pt x="363" y="310"/>
                  </a:cubicBezTo>
                  <a:lnTo>
                    <a:pt x="390" y="266"/>
                  </a:lnTo>
                  <a:close/>
                  <a:moveTo>
                    <a:pt x="72" y="164"/>
                  </a:moveTo>
                  <a:cubicBezTo>
                    <a:pt x="59" y="125"/>
                    <a:pt x="81" y="84"/>
                    <a:pt x="120" y="72"/>
                  </a:cubicBezTo>
                  <a:cubicBezTo>
                    <a:pt x="158" y="59"/>
                    <a:pt x="200" y="81"/>
                    <a:pt x="212" y="120"/>
                  </a:cubicBezTo>
                  <a:cubicBezTo>
                    <a:pt x="224" y="159"/>
                    <a:pt x="203" y="200"/>
                    <a:pt x="164" y="213"/>
                  </a:cubicBezTo>
                  <a:cubicBezTo>
                    <a:pt x="125" y="224"/>
                    <a:pt x="84" y="203"/>
                    <a:pt x="72" y="1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777983" y="2467839"/>
              <a:ext cx="572469" cy="588761"/>
            </a:xfrm>
            <a:custGeom>
              <a:avLst/>
              <a:gdLst>
                <a:gd name="T0" fmla="*/ 224 w 327"/>
                <a:gd name="T1" fmla="*/ 118 h 336"/>
                <a:gd name="T2" fmla="*/ 238 w 327"/>
                <a:gd name="T3" fmla="*/ 26 h 336"/>
                <a:gd name="T4" fmla="*/ 188 w 327"/>
                <a:gd name="T5" fmla="*/ 10 h 336"/>
                <a:gd name="T6" fmla="*/ 11 w 327"/>
                <a:gd name="T7" fmla="*/ 148 h 336"/>
                <a:gd name="T8" fmla="*/ 148 w 327"/>
                <a:gd name="T9" fmla="*/ 325 h 336"/>
                <a:gd name="T10" fmla="*/ 325 w 327"/>
                <a:gd name="T11" fmla="*/ 188 h 336"/>
                <a:gd name="T12" fmla="*/ 323 w 327"/>
                <a:gd name="T13" fmla="*/ 138 h 336"/>
                <a:gd name="T14" fmla="*/ 224 w 327"/>
                <a:gd name="T15" fmla="*/ 118 h 336"/>
                <a:gd name="T16" fmla="*/ 25 w 327"/>
                <a:gd name="T17" fmla="*/ 159 h 336"/>
                <a:gd name="T18" fmla="*/ 61 w 327"/>
                <a:gd name="T19" fmla="*/ 136 h 336"/>
                <a:gd name="T20" fmla="*/ 90 w 327"/>
                <a:gd name="T21" fmla="*/ 167 h 336"/>
                <a:gd name="T22" fmla="*/ 54 w 327"/>
                <a:gd name="T23" fmla="*/ 191 h 336"/>
                <a:gd name="T24" fmla="*/ 25 w 327"/>
                <a:gd name="T25" fmla="*/ 159 h 336"/>
                <a:gd name="T26" fmla="*/ 78 w 327"/>
                <a:gd name="T27" fmla="*/ 262 h 336"/>
                <a:gd name="T28" fmla="*/ 48 w 327"/>
                <a:gd name="T29" fmla="*/ 231 h 336"/>
                <a:gd name="T30" fmla="*/ 85 w 327"/>
                <a:gd name="T31" fmla="*/ 207 h 336"/>
                <a:gd name="T32" fmla="*/ 114 w 327"/>
                <a:gd name="T33" fmla="*/ 239 h 336"/>
                <a:gd name="T34" fmla="*/ 78 w 327"/>
                <a:gd name="T35" fmla="*/ 262 h 336"/>
                <a:gd name="T36" fmla="*/ 80 w 327"/>
                <a:gd name="T37" fmla="*/ 124 h 336"/>
                <a:gd name="T38" fmla="*/ 51 w 327"/>
                <a:gd name="T39" fmla="*/ 92 h 336"/>
                <a:gd name="T40" fmla="*/ 88 w 327"/>
                <a:gd name="T41" fmla="*/ 69 h 336"/>
                <a:gd name="T42" fmla="*/ 117 w 327"/>
                <a:gd name="T43" fmla="*/ 100 h 336"/>
                <a:gd name="T44" fmla="*/ 80 w 327"/>
                <a:gd name="T45" fmla="*/ 124 h 336"/>
                <a:gd name="T46" fmla="*/ 146 w 327"/>
                <a:gd name="T47" fmla="*/ 308 h 336"/>
                <a:gd name="T48" fmla="*/ 117 w 327"/>
                <a:gd name="T49" fmla="*/ 276 h 336"/>
                <a:gd name="T50" fmla="*/ 153 w 327"/>
                <a:gd name="T51" fmla="*/ 252 h 336"/>
                <a:gd name="T52" fmla="*/ 182 w 327"/>
                <a:gd name="T53" fmla="*/ 284 h 336"/>
                <a:gd name="T54" fmla="*/ 146 w 327"/>
                <a:gd name="T55" fmla="*/ 308 h 336"/>
                <a:gd name="T56" fmla="*/ 151 w 327"/>
                <a:gd name="T57" fmla="*/ 85 h 336"/>
                <a:gd name="T58" fmla="*/ 122 w 327"/>
                <a:gd name="T59" fmla="*/ 52 h 336"/>
                <a:gd name="T60" fmla="*/ 158 w 327"/>
                <a:gd name="T61" fmla="*/ 29 h 336"/>
                <a:gd name="T62" fmla="*/ 187 w 327"/>
                <a:gd name="T63" fmla="*/ 61 h 336"/>
                <a:gd name="T64" fmla="*/ 151 w 327"/>
                <a:gd name="T65" fmla="*/ 85 h 336"/>
                <a:gd name="T66" fmla="*/ 223 w 327"/>
                <a:gd name="T67" fmla="*/ 285 h 336"/>
                <a:gd name="T68" fmla="*/ 194 w 327"/>
                <a:gd name="T69" fmla="*/ 253 h 336"/>
                <a:gd name="T70" fmla="*/ 230 w 327"/>
                <a:gd name="T71" fmla="*/ 230 h 336"/>
                <a:gd name="T72" fmla="*/ 259 w 327"/>
                <a:gd name="T73" fmla="*/ 262 h 336"/>
                <a:gd name="T74" fmla="*/ 223 w 327"/>
                <a:gd name="T75" fmla="*/ 285 h 336"/>
                <a:gd name="T76" fmla="*/ 269 w 327"/>
                <a:gd name="T77" fmla="*/ 226 h 336"/>
                <a:gd name="T78" fmla="*/ 240 w 327"/>
                <a:gd name="T79" fmla="*/ 195 h 336"/>
                <a:gd name="T80" fmla="*/ 276 w 327"/>
                <a:gd name="T81" fmla="*/ 171 h 336"/>
                <a:gd name="T82" fmla="*/ 304 w 327"/>
                <a:gd name="T83" fmla="*/ 203 h 336"/>
                <a:gd name="T84" fmla="*/ 269 w 327"/>
                <a:gd name="T85" fmla="*/ 226 h 336"/>
                <a:gd name="T86" fmla="*/ 269 w 327"/>
                <a:gd name="T87" fmla="*/ 226 h 336"/>
                <a:gd name="T88" fmla="*/ 269 w 327"/>
                <a:gd name="T89" fmla="*/ 22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7" h="336">
                  <a:moveTo>
                    <a:pt x="224" y="118"/>
                  </a:moveTo>
                  <a:cubicBezTo>
                    <a:pt x="203" y="77"/>
                    <a:pt x="292" y="56"/>
                    <a:pt x="238" y="26"/>
                  </a:cubicBezTo>
                  <a:cubicBezTo>
                    <a:pt x="212" y="16"/>
                    <a:pt x="206" y="13"/>
                    <a:pt x="188" y="10"/>
                  </a:cubicBezTo>
                  <a:cubicBezTo>
                    <a:pt x="101" y="0"/>
                    <a:pt x="22" y="61"/>
                    <a:pt x="11" y="148"/>
                  </a:cubicBezTo>
                  <a:cubicBezTo>
                    <a:pt x="0" y="235"/>
                    <a:pt x="61" y="313"/>
                    <a:pt x="148" y="325"/>
                  </a:cubicBezTo>
                  <a:cubicBezTo>
                    <a:pt x="235" y="336"/>
                    <a:pt x="314" y="275"/>
                    <a:pt x="325" y="188"/>
                  </a:cubicBezTo>
                  <a:cubicBezTo>
                    <a:pt x="327" y="169"/>
                    <a:pt x="327" y="157"/>
                    <a:pt x="323" y="138"/>
                  </a:cubicBezTo>
                  <a:cubicBezTo>
                    <a:pt x="315" y="103"/>
                    <a:pt x="246" y="159"/>
                    <a:pt x="224" y="118"/>
                  </a:cubicBezTo>
                  <a:close/>
                  <a:moveTo>
                    <a:pt x="25" y="159"/>
                  </a:moveTo>
                  <a:cubicBezTo>
                    <a:pt x="27" y="144"/>
                    <a:pt x="43" y="133"/>
                    <a:pt x="61" y="136"/>
                  </a:cubicBezTo>
                  <a:cubicBezTo>
                    <a:pt x="79" y="138"/>
                    <a:pt x="92" y="151"/>
                    <a:pt x="90" y="167"/>
                  </a:cubicBezTo>
                  <a:cubicBezTo>
                    <a:pt x="88" y="182"/>
                    <a:pt x="72" y="194"/>
                    <a:pt x="54" y="191"/>
                  </a:cubicBezTo>
                  <a:cubicBezTo>
                    <a:pt x="36" y="188"/>
                    <a:pt x="23" y="174"/>
                    <a:pt x="25" y="159"/>
                  </a:cubicBezTo>
                  <a:close/>
                  <a:moveTo>
                    <a:pt x="78" y="262"/>
                  </a:moveTo>
                  <a:cubicBezTo>
                    <a:pt x="60" y="260"/>
                    <a:pt x="47" y="246"/>
                    <a:pt x="48" y="231"/>
                  </a:cubicBezTo>
                  <a:cubicBezTo>
                    <a:pt x="51" y="216"/>
                    <a:pt x="67" y="205"/>
                    <a:pt x="85" y="207"/>
                  </a:cubicBezTo>
                  <a:cubicBezTo>
                    <a:pt x="103" y="209"/>
                    <a:pt x="116" y="224"/>
                    <a:pt x="114" y="239"/>
                  </a:cubicBezTo>
                  <a:cubicBezTo>
                    <a:pt x="112" y="254"/>
                    <a:pt x="96" y="265"/>
                    <a:pt x="78" y="262"/>
                  </a:cubicBezTo>
                  <a:close/>
                  <a:moveTo>
                    <a:pt x="80" y="124"/>
                  </a:moveTo>
                  <a:cubicBezTo>
                    <a:pt x="62" y="121"/>
                    <a:pt x="49" y="107"/>
                    <a:pt x="51" y="92"/>
                  </a:cubicBezTo>
                  <a:cubicBezTo>
                    <a:pt x="53" y="77"/>
                    <a:pt x="70" y="66"/>
                    <a:pt x="88" y="69"/>
                  </a:cubicBezTo>
                  <a:cubicBezTo>
                    <a:pt x="106" y="71"/>
                    <a:pt x="119" y="85"/>
                    <a:pt x="117" y="100"/>
                  </a:cubicBezTo>
                  <a:cubicBezTo>
                    <a:pt x="114" y="116"/>
                    <a:pt x="98" y="126"/>
                    <a:pt x="80" y="124"/>
                  </a:cubicBezTo>
                  <a:close/>
                  <a:moveTo>
                    <a:pt x="146" y="308"/>
                  </a:moveTo>
                  <a:cubicBezTo>
                    <a:pt x="128" y="305"/>
                    <a:pt x="115" y="291"/>
                    <a:pt x="117" y="276"/>
                  </a:cubicBezTo>
                  <a:cubicBezTo>
                    <a:pt x="119" y="260"/>
                    <a:pt x="135" y="250"/>
                    <a:pt x="153" y="252"/>
                  </a:cubicBezTo>
                  <a:cubicBezTo>
                    <a:pt x="171" y="255"/>
                    <a:pt x="184" y="269"/>
                    <a:pt x="182" y="284"/>
                  </a:cubicBezTo>
                  <a:cubicBezTo>
                    <a:pt x="181" y="300"/>
                    <a:pt x="164" y="310"/>
                    <a:pt x="146" y="308"/>
                  </a:cubicBezTo>
                  <a:close/>
                  <a:moveTo>
                    <a:pt x="151" y="85"/>
                  </a:moveTo>
                  <a:cubicBezTo>
                    <a:pt x="133" y="83"/>
                    <a:pt x="120" y="68"/>
                    <a:pt x="122" y="52"/>
                  </a:cubicBezTo>
                  <a:cubicBezTo>
                    <a:pt x="124" y="38"/>
                    <a:pt x="141" y="27"/>
                    <a:pt x="158" y="29"/>
                  </a:cubicBezTo>
                  <a:cubicBezTo>
                    <a:pt x="176" y="32"/>
                    <a:pt x="189" y="45"/>
                    <a:pt x="187" y="61"/>
                  </a:cubicBezTo>
                  <a:cubicBezTo>
                    <a:pt x="185" y="76"/>
                    <a:pt x="169" y="87"/>
                    <a:pt x="151" y="85"/>
                  </a:cubicBezTo>
                  <a:close/>
                  <a:moveTo>
                    <a:pt x="223" y="285"/>
                  </a:moveTo>
                  <a:cubicBezTo>
                    <a:pt x="204" y="283"/>
                    <a:pt x="192" y="269"/>
                    <a:pt x="194" y="253"/>
                  </a:cubicBezTo>
                  <a:cubicBezTo>
                    <a:pt x="196" y="238"/>
                    <a:pt x="212" y="227"/>
                    <a:pt x="230" y="230"/>
                  </a:cubicBezTo>
                  <a:cubicBezTo>
                    <a:pt x="248" y="232"/>
                    <a:pt x="260" y="247"/>
                    <a:pt x="259" y="262"/>
                  </a:cubicBezTo>
                  <a:cubicBezTo>
                    <a:pt x="257" y="277"/>
                    <a:pt x="240" y="287"/>
                    <a:pt x="223" y="285"/>
                  </a:cubicBezTo>
                  <a:close/>
                  <a:moveTo>
                    <a:pt x="269" y="226"/>
                  </a:moveTo>
                  <a:cubicBezTo>
                    <a:pt x="250" y="225"/>
                    <a:pt x="237" y="210"/>
                    <a:pt x="240" y="195"/>
                  </a:cubicBezTo>
                  <a:cubicBezTo>
                    <a:pt x="241" y="180"/>
                    <a:pt x="258" y="169"/>
                    <a:pt x="276" y="171"/>
                  </a:cubicBezTo>
                  <a:cubicBezTo>
                    <a:pt x="294" y="174"/>
                    <a:pt x="307" y="187"/>
                    <a:pt x="304" y="203"/>
                  </a:cubicBezTo>
                  <a:cubicBezTo>
                    <a:pt x="303" y="218"/>
                    <a:pt x="286" y="229"/>
                    <a:pt x="269" y="226"/>
                  </a:cubicBezTo>
                  <a:close/>
                  <a:moveTo>
                    <a:pt x="269" y="226"/>
                  </a:moveTo>
                  <a:cubicBezTo>
                    <a:pt x="269" y="226"/>
                    <a:pt x="269" y="226"/>
                    <a:pt x="269" y="22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7841548" y="5334626"/>
              <a:ext cx="345111" cy="793162"/>
            </a:xfrm>
            <a:custGeom>
              <a:avLst/>
              <a:gdLst>
                <a:gd name="T0" fmla="*/ 466 w 466"/>
                <a:gd name="T1" fmla="*/ 1071 h 1071"/>
                <a:gd name="T2" fmla="*/ 0 w 466"/>
                <a:gd name="T3" fmla="*/ 1071 h 1071"/>
                <a:gd name="T4" fmla="*/ 0 w 466"/>
                <a:gd name="T5" fmla="*/ 1024 h 1071"/>
                <a:gd name="T6" fmla="*/ 418 w 466"/>
                <a:gd name="T7" fmla="*/ 1024 h 1071"/>
                <a:gd name="T8" fmla="*/ 418 w 466"/>
                <a:gd name="T9" fmla="*/ 0 h 1071"/>
                <a:gd name="T10" fmla="*/ 466 w 466"/>
                <a:gd name="T11" fmla="*/ 0 h 1071"/>
                <a:gd name="T12" fmla="*/ 466 w 466"/>
                <a:gd name="T13" fmla="*/ 1071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" h="1071">
                  <a:moveTo>
                    <a:pt x="466" y="1071"/>
                  </a:moveTo>
                  <a:lnTo>
                    <a:pt x="0" y="1071"/>
                  </a:lnTo>
                  <a:lnTo>
                    <a:pt x="0" y="1024"/>
                  </a:lnTo>
                  <a:lnTo>
                    <a:pt x="418" y="1024"/>
                  </a:lnTo>
                  <a:lnTo>
                    <a:pt x="418" y="0"/>
                  </a:lnTo>
                  <a:lnTo>
                    <a:pt x="466" y="0"/>
                  </a:lnTo>
                  <a:lnTo>
                    <a:pt x="466" y="10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107417" y="5247238"/>
              <a:ext cx="122936" cy="105162"/>
            </a:xfrm>
            <a:custGeom>
              <a:avLst/>
              <a:gdLst>
                <a:gd name="T0" fmla="*/ 166 w 166"/>
                <a:gd name="T1" fmla="*/ 142 h 142"/>
                <a:gd name="T2" fmla="*/ 83 w 166"/>
                <a:gd name="T3" fmla="*/ 0 h 142"/>
                <a:gd name="T4" fmla="*/ 0 w 166"/>
                <a:gd name="T5" fmla="*/ 142 h 142"/>
                <a:gd name="T6" fmla="*/ 166 w 166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42">
                  <a:moveTo>
                    <a:pt x="166" y="142"/>
                  </a:moveTo>
                  <a:lnTo>
                    <a:pt x="83" y="0"/>
                  </a:lnTo>
                  <a:lnTo>
                    <a:pt x="0" y="142"/>
                  </a:lnTo>
                  <a:lnTo>
                    <a:pt x="166" y="142"/>
                  </a:lnTo>
                  <a:close/>
                </a:path>
              </a:pathLst>
            </a:custGeom>
            <a:solidFill>
              <a:srgbClr val="D95E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7056533" y="3879386"/>
              <a:ext cx="664301" cy="1581139"/>
            </a:xfrm>
            <a:custGeom>
              <a:avLst/>
              <a:gdLst>
                <a:gd name="T0" fmla="*/ 48 w 897"/>
                <a:gd name="T1" fmla="*/ 2135 h 2135"/>
                <a:gd name="T2" fmla="*/ 0 w 897"/>
                <a:gd name="T3" fmla="*/ 2135 h 2135"/>
                <a:gd name="T4" fmla="*/ 0 w 897"/>
                <a:gd name="T5" fmla="*/ 0 h 2135"/>
                <a:gd name="T6" fmla="*/ 897 w 897"/>
                <a:gd name="T7" fmla="*/ 0 h 2135"/>
                <a:gd name="T8" fmla="*/ 897 w 897"/>
                <a:gd name="T9" fmla="*/ 47 h 2135"/>
                <a:gd name="T10" fmla="*/ 48 w 897"/>
                <a:gd name="T11" fmla="*/ 47 h 2135"/>
                <a:gd name="T12" fmla="*/ 48 w 897"/>
                <a:gd name="T13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7" h="2135">
                  <a:moveTo>
                    <a:pt x="48" y="2135"/>
                  </a:moveTo>
                  <a:lnTo>
                    <a:pt x="0" y="2135"/>
                  </a:lnTo>
                  <a:lnTo>
                    <a:pt x="0" y="0"/>
                  </a:lnTo>
                  <a:lnTo>
                    <a:pt x="897" y="0"/>
                  </a:lnTo>
                  <a:lnTo>
                    <a:pt x="897" y="47"/>
                  </a:lnTo>
                  <a:lnTo>
                    <a:pt x="48" y="47"/>
                  </a:lnTo>
                  <a:lnTo>
                    <a:pt x="48" y="213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7703060" y="3835691"/>
              <a:ext cx="106644" cy="122196"/>
            </a:xfrm>
            <a:custGeom>
              <a:avLst/>
              <a:gdLst>
                <a:gd name="T0" fmla="*/ 0 w 144"/>
                <a:gd name="T1" fmla="*/ 165 h 165"/>
                <a:gd name="T2" fmla="*/ 144 w 144"/>
                <a:gd name="T3" fmla="*/ 83 h 165"/>
                <a:gd name="T4" fmla="*/ 0 w 144"/>
                <a:gd name="T5" fmla="*/ 0 h 165"/>
                <a:gd name="T6" fmla="*/ 0 w 144"/>
                <a:gd name="T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65">
                  <a:moveTo>
                    <a:pt x="0" y="165"/>
                  </a:moveTo>
                  <a:lnTo>
                    <a:pt x="144" y="83"/>
                  </a:lnTo>
                  <a:lnTo>
                    <a:pt x="0" y="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594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6210790" y="2247146"/>
              <a:ext cx="1510044" cy="514703"/>
            </a:xfrm>
            <a:custGeom>
              <a:avLst/>
              <a:gdLst>
                <a:gd name="T0" fmla="*/ 47 w 2039"/>
                <a:gd name="T1" fmla="*/ 695 h 695"/>
                <a:gd name="T2" fmla="*/ 0 w 2039"/>
                <a:gd name="T3" fmla="*/ 695 h 695"/>
                <a:gd name="T4" fmla="*/ 0 w 2039"/>
                <a:gd name="T5" fmla="*/ 0 h 695"/>
                <a:gd name="T6" fmla="*/ 2039 w 2039"/>
                <a:gd name="T7" fmla="*/ 0 h 695"/>
                <a:gd name="T8" fmla="*/ 2039 w 2039"/>
                <a:gd name="T9" fmla="*/ 47 h 695"/>
                <a:gd name="T10" fmla="*/ 47 w 2039"/>
                <a:gd name="T11" fmla="*/ 47 h 695"/>
                <a:gd name="T12" fmla="*/ 47 w 2039"/>
                <a:gd name="T13" fmla="*/ 695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9" h="695">
                  <a:moveTo>
                    <a:pt x="47" y="695"/>
                  </a:moveTo>
                  <a:lnTo>
                    <a:pt x="0" y="695"/>
                  </a:lnTo>
                  <a:lnTo>
                    <a:pt x="0" y="0"/>
                  </a:lnTo>
                  <a:lnTo>
                    <a:pt x="2039" y="0"/>
                  </a:lnTo>
                  <a:lnTo>
                    <a:pt x="2039" y="47"/>
                  </a:lnTo>
                  <a:lnTo>
                    <a:pt x="47" y="47"/>
                  </a:lnTo>
                  <a:lnTo>
                    <a:pt x="47" y="69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7703060" y="2203452"/>
              <a:ext cx="106644" cy="122936"/>
            </a:xfrm>
            <a:custGeom>
              <a:avLst/>
              <a:gdLst>
                <a:gd name="T0" fmla="*/ 0 w 144"/>
                <a:gd name="T1" fmla="*/ 166 h 166"/>
                <a:gd name="T2" fmla="*/ 144 w 144"/>
                <a:gd name="T3" fmla="*/ 83 h 166"/>
                <a:gd name="T4" fmla="*/ 0 w 144"/>
                <a:gd name="T5" fmla="*/ 0 h 166"/>
                <a:gd name="T6" fmla="*/ 0 w 144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66">
                  <a:moveTo>
                    <a:pt x="0" y="166"/>
                  </a:moveTo>
                  <a:lnTo>
                    <a:pt x="144" y="83"/>
                  </a:lnTo>
                  <a:lnTo>
                    <a:pt x="0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75B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4488940" y="3136583"/>
              <a:ext cx="907211" cy="858333"/>
            </a:xfrm>
            <a:custGeom>
              <a:avLst/>
              <a:gdLst>
                <a:gd name="T0" fmla="*/ 1225 w 1225"/>
                <a:gd name="T1" fmla="*/ 1159 h 1159"/>
                <a:gd name="T2" fmla="*/ 88 w 1225"/>
                <a:gd name="T3" fmla="*/ 1159 h 1159"/>
                <a:gd name="T4" fmla="*/ 88 w 1225"/>
                <a:gd name="T5" fmla="*/ 48 h 1159"/>
                <a:gd name="T6" fmla="*/ 0 w 1225"/>
                <a:gd name="T7" fmla="*/ 48 h 1159"/>
                <a:gd name="T8" fmla="*/ 0 w 1225"/>
                <a:gd name="T9" fmla="*/ 0 h 1159"/>
                <a:gd name="T10" fmla="*/ 135 w 1225"/>
                <a:gd name="T11" fmla="*/ 0 h 1159"/>
                <a:gd name="T12" fmla="*/ 135 w 1225"/>
                <a:gd name="T13" fmla="*/ 1112 h 1159"/>
                <a:gd name="T14" fmla="*/ 1225 w 1225"/>
                <a:gd name="T15" fmla="*/ 1112 h 1159"/>
                <a:gd name="T16" fmla="*/ 1225 w 1225"/>
                <a:gd name="T17" fmla="*/ 1159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5" h="1159">
                  <a:moveTo>
                    <a:pt x="1225" y="1159"/>
                  </a:moveTo>
                  <a:lnTo>
                    <a:pt x="88" y="1159"/>
                  </a:lnTo>
                  <a:lnTo>
                    <a:pt x="88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1112"/>
                  </a:lnTo>
                  <a:lnTo>
                    <a:pt x="1225" y="1112"/>
                  </a:lnTo>
                  <a:lnTo>
                    <a:pt x="1225" y="1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4399330" y="3092889"/>
              <a:ext cx="107384" cy="122936"/>
            </a:xfrm>
            <a:custGeom>
              <a:avLst/>
              <a:gdLst>
                <a:gd name="T0" fmla="*/ 145 w 145"/>
                <a:gd name="T1" fmla="*/ 0 h 166"/>
                <a:gd name="T2" fmla="*/ 0 w 145"/>
                <a:gd name="T3" fmla="*/ 83 h 166"/>
                <a:gd name="T4" fmla="*/ 145 w 145"/>
                <a:gd name="T5" fmla="*/ 166 h 166"/>
                <a:gd name="T6" fmla="*/ 145 w 145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66">
                  <a:moveTo>
                    <a:pt x="145" y="0"/>
                  </a:moveTo>
                  <a:lnTo>
                    <a:pt x="0" y="83"/>
                  </a:lnTo>
                  <a:lnTo>
                    <a:pt x="145" y="16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4551890" y="4225977"/>
              <a:ext cx="1267874" cy="830191"/>
            </a:xfrm>
            <a:custGeom>
              <a:avLst/>
              <a:gdLst>
                <a:gd name="T0" fmla="*/ 1712 w 1712"/>
                <a:gd name="T1" fmla="*/ 1121 h 1121"/>
                <a:gd name="T2" fmla="*/ 178 w 1712"/>
                <a:gd name="T3" fmla="*/ 1121 h 1121"/>
                <a:gd name="T4" fmla="*/ 178 w 1712"/>
                <a:gd name="T5" fmla="*/ 47 h 1121"/>
                <a:gd name="T6" fmla="*/ 0 w 1712"/>
                <a:gd name="T7" fmla="*/ 47 h 1121"/>
                <a:gd name="T8" fmla="*/ 0 w 1712"/>
                <a:gd name="T9" fmla="*/ 0 h 1121"/>
                <a:gd name="T10" fmla="*/ 225 w 1712"/>
                <a:gd name="T11" fmla="*/ 0 h 1121"/>
                <a:gd name="T12" fmla="*/ 225 w 1712"/>
                <a:gd name="T13" fmla="*/ 1074 h 1121"/>
                <a:gd name="T14" fmla="*/ 1712 w 1712"/>
                <a:gd name="T15" fmla="*/ 1074 h 1121"/>
                <a:gd name="T16" fmla="*/ 1712 w 1712"/>
                <a:gd name="T17" fmla="*/ 1121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2" h="1121">
                  <a:moveTo>
                    <a:pt x="1712" y="1121"/>
                  </a:moveTo>
                  <a:lnTo>
                    <a:pt x="178" y="1121"/>
                  </a:lnTo>
                  <a:lnTo>
                    <a:pt x="178" y="47"/>
                  </a:lnTo>
                  <a:lnTo>
                    <a:pt x="0" y="47"/>
                  </a:lnTo>
                  <a:lnTo>
                    <a:pt x="0" y="0"/>
                  </a:lnTo>
                  <a:lnTo>
                    <a:pt x="225" y="0"/>
                  </a:lnTo>
                  <a:lnTo>
                    <a:pt x="225" y="1074"/>
                  </a:lnTo>
                  <a:lnTo>
                    <a:pt x="1712" y="1074"/>
                  </a:lnTo>
                  <a:lnTo>
                    <a:pt x="1712" y="112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4464501" y="4182283"/>
              <a:ext cx="105162" cy="122936"/>
            </a:xfrm>
            <a:custGeom>
              <a:avLst/>
              <a:gdLst>
                <a:gd name="T0" fmla="*/ 142 w 142"/>
                <a:gd name="T1" fmla="*/ 0 h 166"/>
                <a:gd name="T2" fmla="*/ 0 w 142"/>
                <a:gd name="T3" fmla="*/ 83 h 166"/>
                <a:gd name="T4" fmla="*/ 142 w 142"/>
                <a:gd name="T5" fmla="*/ 166 h 166"/>
                <a:gd name="T6" fmla="*/ 142 w 14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66">
                  <a:moveTo>
                    <a:pt x="142" y="0"/>
                  </a:moveTo>
                  <a:lnTo>
                    <a:pt x="0" y="83"/>
                  </a:lnTo>
                  <a:lnTo>
                    <a:pt x="142" y="16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D99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4054960" y="5723431"/>
              <a:ext cx="645786" cy="404357"/>
            </a:xfrm>
            <a:custGeom>
              <a:avLst/>
              <a:gdLst>
                <a:gd name="T0" fmla="*/ 872 w 872"/>
                <a:gd name="T1" fmla="*/ 546 h 546"/>
                <a:gd name="T2" fmla="*/ 0 w 872"/>
                <a:gd name="T3" fmla="*/ 546 h 546"/>
                <a:gd name="T4" fmla="*/ 0 w 872"/>
                <a:gd name="T5" fmla="*/ 0 h 546"/>
                <a:gd name="T6" fmla="*/ 47 w 872"/>
                <a:gd name="T7" fmla="*/ 0 h 546"/>
                <a:gd name="T8" fmla="*/ 47 w 872"/>
                <a:gd name="T9" fmla="*/ 499 h 546"/>
                <a:gd name="T10" fmla="*/ 872 w 872"/>
                <a:gd name="T11" fmla="*/ 499 h 546"/>
                <a:gd name="T12" fmla="*/ 872 w 872"/>
                <a:gd name="T13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2" h="546">
                  <a:moveTo>
                    <a:pt x="872" y="546"/>
                  </a:moveTo>
                  <a:lnTo>
                    <a:pt x="0" y="546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499"/>
                  </a:lnTo>
                  <a:lnTo>
                    <a:pt x="872" y="499"/>
                  </a:lnTo>
                  <a:lnTo>
                    <a:pt x="872" y="5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4010525" y="5636042"/>
              <a:ext cx="122936" cy="104422"/>
            </a:xfrm>
            <a:custGeom>
              <a:avLst/>
              <a:gdLst>
                <a:gd name="T0" fmla="*/ 166 w 166"/>
                <a:gd name="T1" fmla="*/ 141 h 141"/>
                <a:gd name="T2" fmla="*/ 83 w 166"/>
                <a:gd name="T3" fmla="*/ 0 h 141"/>
                <a:gd name="T4" fmla="*/ 0 w 166"/>
                <a:gd name="T5" fmla="*/ 141 h 141"/>
                <a:gd name="T6" fmla="*/ 166 w 166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41">
                  <a:moveTo>
                    <a:pt x="166" y="141"/>
                  </a:moveTo>
                  <a:lnTo>
                    <a:pt x="83" y="0"/>
                  </a:lnTo>
                  <a:lnTo>
                    <a:pt x="0" y="141"/>
                  </a:lnTo>
                  <a:lnTo>
                    <a:pt x="166" y="141"/>
                  </a:lnTo>
                  <a:close/>
                </a:path>
              </a:pathLst>
            </a:custGeom>
            <a:solidFill>
              <a:srgbClr val="75B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82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403378" y="2379358"/>
            <a:ext cx="2085109" cy="715228"/>
            <a:chOff x="9720774" y="2761849"/>
            <a:chExt cx="2511867" cy="780970"/>
          </a:xfrm>
        </p:grpSpPr>
        <p:sp>
          <p:nvSpPr>
            <p:cNvPr id="36" name="TextBox 35"/>
            <p:cNvSpPr txBox="1"/>
            <p:nvPr/>
          </p:nvSpPr>
          <p:spPr>
            <a:xfrm>
              <a:off x="9726738" y="2761849"/>
              <a:ext cx="1499332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720774" y="3060235"/>
              <a:ext cx="2511867" cy="4825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03377" y="3496510"/>
            <a:ext cx="2085111" cy="715228"/>
            <a:chOff x="9720773" y="2761849"/>
            <a:chExt cx="2511870" cy="780969"/>
          </a:xfrm>
        </p:grpSpPr>
        <p:sp>
          <p:nvSpPr>
            <p:cNvPr id="40" name="TextBox 39"/>
            <p:cNvSpPr txBox="1"/>
            <p:nvPr/>
          </p:nvSpPr>
          <p:spPr>
            <a:xfrm>
              <a:off x="9720773" y="2761849"/>
              <a:ext cx="1499332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720775" y="3060235"/>
              <a:ext cx="2511868" cy="48258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403377" y="4615387"/>
            <a:ext cx="2085111" cy="715228"/>
            <a:chOff x="9720772" y="2761849"/>
            <a:chExt cx="2511870" cy="780969"/>
          </a:xfrm>
        </p:grpSpPr>
        <p:sp>
          <p:nvSpPr>
            <p:cNvPr id="43" name="TextBox 42"/>
            <p:cNvSpPr txBox="1"/>
            <p:nvPr/>
          </p:nvSpPr>
          <p:spPr>
            <a:xfrm>
              <a:off x="9720772" y="2761849"/>
              <a:ext cx="1499332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720773" y="3060235"/>
              <a:ext cx="2511869" cy="48258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 flipH="1">
            <a:off x="1727654" y="2379361"/>
            <a:ext cx="2107425" cy="715227"/>
            <a:chOff x="9720775" y="2761849"/>
            <a:chExt cx="2343012" cy="780968"/>
          </a:xfrm>
        </p:grpSpPr>
        <p:sp>
          <p:nvSpPr>
            <p:cNvPr id="46" name="TextBox 45"/>
            <p:cNvSpPr txBox="1"/>
            <p:nvPr/>
          </p:nvSpPr>
          <p:spPr>
            <a:xfrm>
              <a:off x="9892164" y="2761849"/>
              <a:ext cx="1383733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720775" y="3060233"/>
              <a:ext cx="2343012" cy="4825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 flipH="1">
            <a:off x="1724491" y="3496511"/>
            <a:ext cx="2107425" cy="715227"/>
            <a:chOff x="9720775" y="2761849"/>
            <a:chExt cx="2343012" cy="780968"/>
          </a:xfrm>
        </p:grpSpPr>
        <p:sp>
          <p:nvSpPr>
            <p:cNvPr id="49" name="TextBox 48"/>
            <p:cNvSpPr txBox="1"/>
            <p:nvPr/>
          </p:nvSpPr>
          <p:spPr>
            <a:xfrm>
              <a:off x="9845579" y="2761849"/>
              <a:ext cx="1383732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720775" y="3060233"/>
              <a:ext cx="2343012" cy="4825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1727654" y="4615387"/>
            <a:ext cx="2107425" cy="715226"/>
            <a:chOff x="9720775" y="2761849"/>
            <a:chExt cx="2343012" cy="780968"/>
          </a:xfrm>
        </p:grpSpPr>
        <p:sp>
          <p:nvSpPr>
            <p:cNvPr id="52" name="TextBox 51"/>
            <p:cNvSpPr txBox="1"/>
            <p:nvPr/>
          </p:nvSpPr>
          <p:spPr>
            <a:xfrm>
              <a:off x="9912779" y="2761849"/>
              <a:ext cx="1383733" cy="2815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20775" y="3060233"/>
              <a:ext cx="2343012" cy="4825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49074" y="1772816"/>
            <a:ext cx="7893838" cy="2976186"/>
            <a:chOff x="3860952" y="1767172"/>
            <a:chExt cx="7485348" cy="2822175"/>
          </a:xfrm>
        </p:grpSpPr>
        <p:sp>
          <p:nvSpPr>
            <p:cNvPr id="40" name="TextBox 39"/>
            <p:cNvSpPr txBox="1"/>
            <p:nvPr/>
          </p:nvSpPr>
          <p:spPr>
            <a:xfrm>
              <a:off x="6847784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00488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37005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6051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41149" y="4258170"/>
              <a:ext cx="605151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81363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51350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394726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080288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2419" y="4258170"/>
              <a:ext cx="417283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54729" y="4258170"/>
              <a:ext cx="51121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6089" y="18832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6089" y="1883284"/>
              <a:ext cx="23774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6089" y="23404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6089" y="2340484"/>
              <a:ext cx="12725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46089" y="27976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46089" y="2797684"/>
              <a:ext cx="92582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46089" y="32548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46089" y="3254884"/>
              <a:ext cx="202310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46089" y="37120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46089" y="3712084"/>
              <a:ext cx="171068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823528" y="1883284"/>
              <a:ext cx="1463039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18628" y="2340484"/>
              <a:ext cx="16268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1918" y="2796805"/>
              <a:ext cx="145161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69198" y="3254884"/>
              <a:ext cx="14744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156778" y="3712084"/>
              <a:ext cx="132969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86566" y="1883284"/>
              <a:ext cx="138176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345498" y="2340484"/>
              <a:ext cx="332085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21623" y="2796805"/>
              <a:ext cx="2116455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943668" y="3254884"/>
              <a:ext cx="1724661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86468" y="3712084"/>
              <a:ext cx="1710689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446089" y="1767172"/>
              <a:ext cx="0" cy="241294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860952" y="1853363"/>
              <a:ext cx="549152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60952" y="2310563"/>
              <a:ext cx="549152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2014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60952" y="2766884"/>
              <a:ext cx="549152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60952" y="3224963"/>
              <a:ext cx="549152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7275" y="3682163"/>
              <a:ext cx="536507" cy="331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8" name="Oval 77"/>
          <p:cNvSpPr/>
          <p:nvPr/>
        </p:nvSpPr>
        <p:spPr>
          <a:xfrm>
            <a:off x="2412911" y="5196441"/>
            <a:ext cx="307256" cy="307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84142" y="5155325"/>
            <a:ext cx="894080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343350" y="5498843"/>
            <a:ext cx="2246678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94090" y="5196441"/>
            <a:ext cx="307256" cy="307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48118" y="5155325"/>
            <a:ext cx="894080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824529" y="5498843"/>
            <a:ext cx="2246678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7375268" y="5196441"/>
            <a:ext cx="307256" cy="307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12094" y="5155325"/>
            <a:ext cx="894080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305707" y="5498843"/>
            <a:ext cx="2246678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ldLvl="0" animBg="1"/>
      <p:bldP spid="79" grpId="0"/>
      <p:bldP spid="80" grpId="0"/>
      <p:bldP spid="81" grpId="0" bldLvl="0" animBg="1"/>
      <p:bldP spid="82" grpId="0"/>
      <p:bldP spid="83" grpId="0"/>
      <p:bldP spid="84" grpId="0" bldLvl="0" animBg="1"/>
      <p:bldP spid="85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905461" y="3305926"/>
            <a:ext cx="4381081" cy="9699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0" tIns="36359" rIns="72720" bIns="36359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585790" y="2027569"/>
            <a:ext cx="1020423" cy="10204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828097" y="3437216"/>
            <a:ext cx="2535812" cy="70739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18292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41237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18292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237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450856" y="1406649"/>
            <a:ext cx="10074166" cy="299781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 bwMode="auto">
          <a:xfrm>
            <a:off x="-343830" y="1406649"/>
            <a:ext cx="3069242" cy="2997816"/>
            <a:chOff x="-7985" y="901147"/>
            <a:chExt cx="2182716" cy="2131459"/>
          </a:xfrm>
        </p:grpSpPr>
        <p:grpSp>
          <p:nvGrpSpPr>
            <p:cNvPr id="3" name="Group 41"/>
            <p:cNvGrpSpPr/>
            <p:nvPr/>
          </p:nvGrpSpPr>
          <p:grpSpPr>
            <a:xfrm>
              <a:off x="-7985" y="901147"/>
              <a:ext cx="2012646" cy="2131459"/>
              <a:chOff x="3189432" y="1419609"/>
              <a:chExt cx="2765136" cy="2131459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189432" y="1419609"/>
                <a:ext cx="2765136" cy="2131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17500" sx="1000" sy="1000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450340">
                  <a:lnSpc>
                    <a:spcPct val="150000"/>
                  </a:lnSpc>
                  <a:defRPr/>
                </a:pPr>
                <a:endParaRPr 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77469" y="2308212"/>
                <a:ext cx="2189067" cy="787394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/>
              <a:p>
                <a:pPr algn="just" defTabSz="1450340">
                  <a:lnSpc>
                    <a:spcPct val="150000"/>
                  </a:lnSpc>
                  <a:defRPr/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    </a:r>
                <a:endPara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76627" y="1773076"/>
                <a:ext cx="2190747" cy="48128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$350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.00</a:t>
                </a:r>
                <a:endParaRPr lang="en-US" altLang="zh-CN" sz="4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2" name="Isosceles Triangle 11"/>
            <p:cNvSpPr/>
            <p:nvPr/>
          </p:nvSpPr>
          <p:spPr>
            <a:xfrm rot="5400000">
              <a:off x="1846183" y="1869250"/>
              <a:ext cx="461843" cy="1952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340">
                <a:lnSpc>
                  <a:spcPct val="150000"/>
                </a:lnSpc>
                <a:defRPr/>
              </a:pP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8866" y="5397780"/>
            <a:ext cx="10674270" cy="73850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just" defTabSz="1450340">
              <a:lnSpc>
                <a:spcPct val="15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7796" y="5210277"/>
            <a:ext cx="1065641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890609" y="3922312"/>
            <a:ext cx="964301" cy="964301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060270" y="3922312"/>
            <a:ext cx="964301" cy="964301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8573"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229930" y="3922312"/>
            <a:ext cx="964301" cy="96430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397361" y="3922312"/>
            <a:ext cx="966532" cy="964301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6" tIns="0" rIns="0"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16" grpId="0"/>
      <p:bldP spid="32" grpId="0" bldLvl="0" animBg="1"/>
      <p:bldP spid="33" grpId="0" bldLvl="0" animBg="1"/>
      <p:bldP spid="34" grpId="0" bldLvl="0" animBg="1"/>
      <p:bldP spid="3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 rot="4351113">
            <a:off x="5133768" y="2060658"/>
            <a:ext cx="4707118" cy="3246798"/>
            <a:chOff x="940378" y="1114346"/>
            <a:chExt cx="7056438" cy="4867275"/>
          </a:xfrm>
        </p:grpSpPr>
        <p:sp>
          <p:nvSpPr>
            <p:cNvPr id="6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/>
          <p:nvPr/>
        </p:nvSpPr>
        <p:spPr>
          <a:xfrm>
            <a:off x="8710756" y="2163655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358358" y="5590673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551237" y="3933153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948602" y="5224370"/>
            <a:ext cx="436704" cy="436704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46524" y="2126764"/>
            <a:ext cx="627243" cy="627243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94886" y="3984119"/>
            <a:ext cx="436704" cy="436704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/>
          <p:nvPr/>
        </p:nvSpPr>
        <p:spPr>
          <a:xfrm>
            <a:off x="2346616" y="1990509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2346613" y="3150469"/>
            <a:ext cx="2980511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2346616" y="4310429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76047" y="5470387"/>
            <a:ext cx="3014825" cy="381635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13718" y="2619680"/>
            <a:ext cx="3964564" cy="2552816"/>
            <a:chOff x="4368418" y="2523549"/>
            <a:chExt cx="3626941" cy="2335418"/>
          </a:xfrm>
        </p:grpSpPr>
        <p:sp>
          <p:nvSpPr>
            <p:cNvPr id="3" name="Freeform 69"/>
            <p:cNvSpPr/>
            <p:nvPr/>
          </p:nvSpPr>
          <p:spPr bwMode="auto">
            <a:xfrm rot="5400000">
              <a:off x="4570041" y="3489636"/>
              <a:ext cx="1059798" cy="404382"/>
            </a:xfrm>
            <a:custGeom>
              <a:avLst/>
              <a:gdLst>
                <a:gd name="T0" fmla="*/ 465 w 933"/>
                <a:gd name="T1" fmla="*/ 356 h 356"/>
                <a:gd name="T2" fmla="*/ 0 w 933"/>
                <a:gd name="T3" fmla="*/ 178 h 356"/>
                <a:gd name="T4" fmla="*/ 465 w 933"/>
                <a:gd name="T5" fmla="*/ 0 h 356"/>
                <a:gd name="T6" fmla="*/ 933 w 933"/>
                <a:gd name="T7" fmla="*/ 178 h 356"/>
                <a:gd name="T8" fmla="*/ 465 w 93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356">
                  <a:moveTo>
                    <a:pt x="465" y="356"/>
                  </a:moveTo>
                  <a:lnTo>
                    <a:pt x="0" y="178"/>
                  </a:lnTo>
                  <a:lnTo>
                    <a:pt x="465" y="0"/>
                  </a:lnTo>
                  <a:lnTo>
                    <a:pt x="933" y="178"/>
                  </a:lnTo>
                  <a:lnTo>
                    <a:pt x="465" y="3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Freeform 70"/>
            <p:cNvSpPr/>
            <p:nvPr/>
          </p:nvSpPr>
          <p:spPr bwMode="auto">
            <a:xfrm rot="5400000">
              <a:off x="4470082" y="3060265"/>
              <a:ext cx="528195" cy="731522"/>
            </a:xfrm>
            <a:custGeom>
              <a:avLst/>
              <a:gdLst>
                <a:gd name="T0" fmla="*/ 465 w 465"/>
                <a:gd name="T1" fmla="*/ 178 h 644"/>
                <a:gd name="T2" fmla="*/ 0 w 465"/>
                <a:gd name="T3" fmla="*/ 0 h 644"/>
                <a:gd name="T4" fmla="*/ 0 w 465"/>
                <a:gd name="T5" fmla="*/ 364 h 644"/>
                <a:gd name="T6" fmla="*/ 465 w 465"/>
                <a:gd name="T7" fmla="*/ 644 h 644"/>
                <a:gd name="T8" fmla="*/ 465 w 465"/>
                <a:gd name="T9" fmla="*/ 17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644">
                  <a:moveTo>
                    <a:pt x="465" y="178"/>
                  </a:moveTo>
                  <a:lnTo>
                    <a:pt x="0" y="0"/>
                  </a:lnTo>
                  <a:lnTo>
                    <a:pt x="0" y="364"/>
                  </a:lnTo>
                  <a:lnTo>
                    <a:pt x="465" y="644"/>
                  </a:lnTo>
                  <a:lnTo>
                    <a:pt x="465" y="1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71"/>
            <p:cNvSpPr/>
            <p:nvPr/>
          </p:nvSpPr>
          <p:spPr bwMode="auto">
            <a:xfrm rot="5400000">
              <a:off x="4468378" y="3590164"/>
              <a:ext cx="531603" cy="731522"/>
            </a:xfrm>
            <a:custGeom>
              <a:avLst/>
              <a:gdLst>
                <a:gd name="T0" fmla="*/ 0 w 468"/>
                <a:gd name="T1" fmla="*/ 178 h 644"/>
                <a:gd name="T2" fmla="*/ 468 w 468"/>
                <a:gd name="T3" fmla="*/ 0 h 644"/>
                <a:gd name="T4" fmla="*/ 468 w 468"/>
                <a:gd name="T5" fmla="*/ 364 h 644"/>
                <a:gd name="T6" fmla="*/ 0 w 468"/>
                <a:gd name="T7" fmla="*/ 644 h 644"/>
                <a:gd name="T8" fmla="*/ 0 w 468"/>
                <a:gd name="T9" fmla="*/ 17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644">
                  <a:moveTo>
                    <a:pt x="0" y="178"/>
                  </a:moveTo>
                  <a:lnTo>
                    <a:pt x="468" y="0"/>
                  </a:lnTo>
                  <a:lnTo>
                    <a:pt x="468" y="364"/>
                  </a:lnTo>
                  <a:lnTo>
                    <a:pt x="0" y="64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72"/>
            <p:cNvSpPr/>
            <p:nvPr/>
          </p:nvSpPr>
          <p:spPr bwMode="auto">
            <a:xfrm rot="5400000">
              <a:off x="4931827" y="3564038"/>
              <a:ext cx="1697039" cy="254442"/>
            </a:xfrm>
            <a:custGeom>
              <a:avLst/>
              <a:gdLst>
                <a:gd name="T0" fmla="*/ 746 w 1494"/>
                <a:gd name="T1" fmla="*/ 224 h 224"/>
                <a:gd name="T2" fmla="*/ 0 w 1494"/>
                <a:gd name="T3" fmla="*/ 112 h 224"/>
                <a:gd name="T4" fmla="*/ 746 w 1494"/>
                <a:gd name="T5" fmla="*/ 0 h 224"/>
                <a:gd name="T6" fmla="*/ 1494 w 1494"/>
                <a:gd name="T7" fmla="*/ 112 h 224"/>
                <a:gd name="T8" fmla="*/ 746 w 1494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4" h="224">
                  <a:moveTo>
                    <a:pt x="746" y="224"/>
                  </a:moveTo>
                  <a:lnTo>
                    <a:pt x="0" y="112"/>
                  </a:lnTo>
                  <a:lnTo>
                    <a:pt x="746" y="0"/>
                  </a:lnTo>
                  <a:lnTo>
                    <a:pt x="1494" y="112"/>
                  </a:lnTo>
                  <a:lnTo>
                    <a:pt x="746" y="22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73"/>
            <p:cNvSpPr/>
            <p:nvPr/>
          </p:nvSpPr>
          <p:spPr bwMode="auto">
            <a:xfrm rot="5400000">
              <a:off x="5005661" y="2915437"/>
              <a:ext cx="847384" cy="701988"/>
            </a:xfrm>
            <a:custGeom>
              <a:avLst/>
              <a:gdLst>
                <a:gd name="T0" fmla="*/ 746 w 746"/>
                <a:gd name="T1" fmla="*/ 112 h 618"/>
                <a:gd name="T2" fmla="*/ 0 w 746"/>
                <a:gd name="T3" fmla="*/ 0 h 618"/>
                <a:gd name="T4" fmla="*/ 0 w 746"/>
                <a:gd name="T5" fmla="*/ 394 h 618"/>
                <a:gd name="T6" fmla="*/ 746 w 746"/>
                <a:gd name="T7" fmla="*/ 618 h 618"/>
                <a:gd name="T8" fmla="*/ 746 w 746"/>
                <a:gd name="T9" fmla="*/ 11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6" h="618">
                  <a:moveTo>
                    <a:pt x="746" y="112"/>
                  </a:moveTo>
                  <a:lnTo>
                    <a:pt x="0" y="0"/>
                  </a:lnTo>
                  <a:lnTo>
                    <a:pt x="0" y="394"/>
                  </a:lnTo>
                  <a:lnTo>
                    <a:pt x="746" y="618"/>
                  </a:lnTo>
                  <a:lnTo>
                    <a:pt x="746" y="11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4"/>
            <p:cNvSpPr/>
            <p:nvPr/>
          </p:nvSpPr>
          <p:spPr bwMode="auto">
            <a:xfrm rot="5400000">
              <a:off x="5004524" y="3763957"/>
              <a:ext cx="849656" cy="701988"/>
            </a:xfrm>
            <a:custGeom>
              <a:avLst/>
              <a:gdLst>
                <a:gd name="T0" fmla="*/ 0 w 748"/>
                <a:gd name="T1" fmla="*/ 112 h 618"/>
                <a:gd name="T2" fmla="*/ 748 w 748"/>
                <a:gd name="T3" fmla="*/ 0 h 618"/>
                <a:gd name="T4" fmla="*/ 748 w 748"/>
                <a:gd name="T5" fmla="*/ 394 h 618"/>
                <a:gd name="T6" fmla="*/ 0 w 748"/>
                <a:gd name="T7" fmla="*/ 618 h 618"/>
                <a:gd name="T8" fmla="*/ 0 w 748"/>
                <a:gd name="T9" fmla="*/ 11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618">
                  <a:moveTo>
                    <a:pt x="0" y="112"/>
                  </a:moveTo>
                  <a:lnTo>
                    <a:pt x="748" y="0"/>
                  </a:lnTo>
                  <a:lnTo>
                    <a:pt x="748" y="394"/>
                  </a:lnTo>
                  <a:lnTo>
                    <a:pt x="0" y="618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75"/>
            <p:cNvSpPr/>
            <p:nvPr/>
          </p:nvSpPr>
          <p:spPr bwMode="auto">
            <a:xfrm rot="5400000">
              <a:off x="6733368" y="3490203"/>
              <a:ext cx="1059798" cy="403246"/>
            </a:xfrm>
            <a:custGeom>
              <a:avLst/>
              <a:gdLst>
                <a:gd name="T0" fmla="*/ 465 w 933"/>
                <a:gd name="T1" fmla="*/ 0 h 355"/>
                <a:gd name="T2" fmla="*/ 0 w 933"/>
                <a:gd name="T3" fmla="*/ 177 h 355"/>
                <a:gd name="T4" fmla="*/ 465 w 933"/>
                <a:gd name="T5" fmla="*/ 355 h 355"/>
                <a:gd name="T6" fmla="*/ 933 w 933"/>
                <a:gd name="T7" fmla="*/ 177 h 355"/>
                <a:gd name="T8" fmla="*/ 465 w 933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355">
                  <a:moveTo>
                    <a:pt x="465" y="0"/>
                  </a:moveTo>
                  <a:lnTo>
                    <a:pt x="0" y="177"/>
                  </a:lnTo>
                  <a:lnTo>
                    <a:pt x="465" y="355"/>
                  </a:lnTo>
                  <a:lnTo>
                    <a:pt x="933" y="177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76"/>
            <p:cNvSpPr/>
            <p:nvPr/>
          </p:nvSpPr>
          <p:spPr bwMode="auto">
            <a:xfrm rot="5400000">
              <a:off x="7365499" y="3060265"/>
              <a:ext cx="528195" cy="731522"/>
            </a:xfrm>
            <a:custGeom>
              <a:avLst/>
              <a:gdLst>
                <a:gd name="T0" fmla="*/ 465 w 465"/>
                <a:gd name="T1" fmla="*/ 467 h 644"/>
                <a:gd name="T2" fmla="*/ 0 w 465"/>
                <a:gd name="T3" fmla="*/ 644 h 644"/>
                <a:gd name="T4" fmla="*/ 0 w 465"/>
                <a:gd name="T5" fmla="*/ 280 h 644"/>
                <a:gd name="T6" fmla="*/ 465 w 465"/>
                <a:gd name="T7" fmla="*/ 0 h 644"/>
                <a:gd name="T8" fmla="*/ 465 w 465"/>
                <a:gd name="T9" fmla="*/ 46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644">
                  <a:moveTo>
                    <a:pt x="465" y="467"/>
                  </a:moveTo>
                  <a:lnTo>
                    <a:pt x="0" y="644"/>
                  </a:lnTo>
                  <a:lnTo>
                    <a:pt x="0" y="280"/>
                  </a:lnTo>
                  <a:lnTo>
                    <a:pt x="465" y="0"/>
                  </a:lnTo>
                  <a:lnTo>
                    <a:pt x="465" y="467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77"/>
            <p:cNvSpPr/>
            <p:nvPr/>
          </p:nvSpPr>
          <p:spPr bwMode="auto">
            <a:xfrm rot="5400000">
              <a:off x="7363796" y="3590164"/>
              <a:ext cx="531603" cy="731522"/>
            </a:xfrm>
            <a:custGeom>
              <a:avLst/>
              <a:gdLst>
                <a:gd name="T0" fmla="*/ 0 w 468"/>
                <a:gd name="T1" fmla="*/ 467 h 644"/>
                <a:gd name="T2" fmla="*/ 468 w 468"/>
                <a:gd name="T3" fmla="*/ 644 h 644"/>
                <a:gd name="T4" fmla="*/ 468 w 468"/>
                <a:gd name="T5" fmla="*/ 280 h 644"/>
                <a:gd name="T6" fmla="*/ 0 w 468"/>
                <a:gd name="T7" fmla="*/ 0 h 644"/>
                <a:gd name="T8" fmla="*/ 0 w 468"/>
                <a:gd name="T9" fmla="*/ 46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644">
                  <a:moveTo>
                    <a:pt x="0" y="467"/>
                  </a:moveTo>
                  <a:lnTo>
                    <a:pt x="468" y="644"/>
                  </a:lnTo>
                  <a:lnTo>
                    <a:pt x="468" y="280"/>
                  </a:lnTo>
                  <a:lnTo>
                    <a:pt x="0" y="0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78"/>
            <p:cNvSpPr/>
            <p:nvPr/>
          </p:nvSpPr>
          <p:spPr bwMode="auto">
            <a:xfrm rot="5400000">
              <a:off x="5733774" y="3564038"/>
              <a:ext cx="1697039" cy="254442"/>
            </a:xfrm>
            <a:custGeom>
              <a:avLst/>
              <a:gdLst>
                <a:gd name="T0" fmla="*/ 746 w 1494"/>
                <a:gd name="T1" fmla="*/ 0 h 224"/>
                <a:gd name="T2" fmla="*/ 0 w 1494"/>
                <a:gd name="T3" fmla="*/ 111 h 224"/>
                <a:gd name="T4" fmla="*/ 746 w 1494"/>
                <a:gd name="T5" fmla="*/ 224 h 224"/>
                <a:gd name="T6" fmla="*/ 1494 w 1494"/>
                <a:gd name="T7" fmla="*/ 111 h 224"/>
                <a:gd name="T8" fmla="*/ 746 w 1494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4" h="224">
                  <a:moveTo>
                    <a:pt x="746" y="0"/>
                  </a:moveTo>
                  <a:lnTo>
                    <a:pt x="0" y="111"/>
                  </a:lnTo>
                  <a:lnTo>
                    <a:pt x="746" y="224"/>
                  </a:lnTo>
                  <a:lnTo>
                    <a:pt x="1494" y="111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79"/>
            <p:cNvSpPr/>
            <p:nvPr/>
          </p:nvSpPr>
          <p:spPr bwMode="auto">
            <a:xfrm rot="5400000">
              <a:off x="6510164" y="2916005"/>
              <a:ext cx="847384" cy="700853"/>
            </a:xfrm>
            <a:custGeom>
              <a:avLst/>
              <a:gdLst>
                <a:gd name="T0" fmla="*/ 746 w 746"/>
                <a:gd name="T1" fmla="*/ 506 h 617"/>
                <a:gd name="T2" fmla="*/ 0 w 746"/>
                <a:gd name="T3" fmla="*/ 617 h 617"/>
                <a:gd name="T4" fmla="*/ 0 w 746"/>
                <a:gd name="T5" fmla="*/ 224 h 617"/>
                <a:gd name="T6" fmla="*/ 746 w 746"/>
                <a:gd name="T7" fmla="*/ 0 h 617"/>
                <a:gd name="T8" fmla="*/ 746 w 746"/>
                <a:gd name="T9" fmla="*/ 50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6" h="617">
                  <a:moveTo>
                    <a:pt x="746" y="506"/>
                  </a:moveTo>
                  <a:lnTo>
                    <a:pt x="0" y="617"/>
                  </a:lnTo>
                  <a:lnTo>
                    <a:pt x="0" y="224"/>
                  </a:lnTo>
                  <a:lnTo>
                    <a:pt x="746" y="0"/>
                  </a:lnTo>
                  <a:lnTo>
                    <a:pt x="746" y="50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80"/>
            <p:cNvSpPr/>
            <p:nvPr/>
          </p:nvSpPr>
          <p:spPr bwMode="auto">
            <a:xfrm rot="5400000">
              <a:off x="6509028" y="3764525"/>
              <a:ext cx="849656" cy="700853"/>
            </a:xfrm>
            <a:custGeom>
              <a:avLst/>
              <a:gdLst>
                <a:gd name="T0" fmla="*/ 0 w 748"/>
                <a:gd name="T1" fmla="*/ 506 h 617"/>
                <a:gd name="T2" fmla="*/ 748 w 748"/>
                <a:gd name="T3" fmla="*/ 617 h 617"/>
                <a:gd name="T4" fmla="*/ 748 w 748"/>
                <a:gd name="T5" fmla="*/ 224 h 617"/>
                <a:gd name="T6" fmla="*/ 0 w 748"/>
                <a:gd name="T7" fmla="*/ 0 h 617"/>
                <a:gd name="T8" fmla="*/ 0 w 748"/>
                <a:gd name="T9" fmla="*/ 50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617">
                  <a:moveTo>
                    <a:pt x="0" y="506"/>
                  </a:moveTo>
                  <a:lnTo>
                    <a:pt x="748" y="617"/>
                  </a:lnTo>
                  <a:lnTo>
                    <a:pt x="748" y="224"/>
                  </a:lnTo>
                  <a:lnTo>
                    <a:pt x="0" y="0"/>
                  </a:lnTo>
                  <a:lnTo>
                    <a:pt x="0" y="50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81"/>
            <p:cNvSpPr/>
            <p:nvPr/>
          </p:nvSpPr>
          <p:spPr bwMode="auto">
            <a:xfrm rot="5400000">
              <a:off x="5594058" y="2742779"/>
              <a:ext cx="1166573" cy="728114"/>
            </a:xfrm>
            <a:custGeom>
              <a:avLst/>
              <a:gdLst>
                <a:gd name="T0" fmla="*/ 1027 w 1027"/>
                <a:gd name="T1" fmla="*/ 641 h 641"/>
                <a:gd name="T2" fmla="*/ 0 w 1027"/>
                <a:gd name="T3" fmla="*/ 532 h 641"/>
                <a:gd name="T4" fmla="*/ 0 w 1027"/>
                <a:gd name="T5" fmla="*/ 111 h 641"/>
                <a:gd name="T6" fmla="*/ 1027 w 1027"/>
                <a:gd name="T7" fmla="*/ 0 h 641"/>
                <a:gd name="T8" fmla="*/ 1027 w 1027"/>
                <a:gd name="T9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7" h="641">
                  <a:moveTo>
                    <a:pt x="1027" y="641"/>
                  </a:moveTo>
                  <a:lnTo>
                    <a:pt x="0" y="532"/>
                  </a:lnTo>
                  <a:lnTo>
                    <a:pt x="0" y="111"/>
                  </a:lnTo>
                  <a:lnTo>
                    <a:pt x="1027" y="0"/>
                  </a:lnTo>
                  <a:lnTo>
                    <a:pt x="1027" y="64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82"/>
            <p:cNvSpPr/>
            <p:nvPr/>
          </p:nvSpPr>
          <p:spPr bwMode="auto">
            <a:xfrm rot="5400000">
              <a:off x="5592922" y="3910488"/>
              <a:ext cx="1168845" cy="728114"/>
            </a:xfrm>
            <a:custGeom>
              <a:avLst/>
              <a:gdLst>
                <a:gd name="T0" fmla="*/ 0 w 1029"/>
                <a:gd name="T1" fmla="*/ 641 h 641"/>
                <a:gd name="T2" fmla="*/ 1029 w 1029"/>
                <a:gd name="T3" fmla="*/ 532 h 641"/>
                <a:gd name="T4" fmla="*/ 1029 w 1029"/>
                <a:gd name="T5" fmla="*/ 111 h 641"/>
                <a:gd name="T6" fmla="*/ 0 w 1029"/>
                <a:gd name="T7" fmla="*/ 0 h 641"/>
                <a:gd name="T8" fmla="*/ 0 w 1029"/>
                <a:gd name="T9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41">
                  <a:moveTo>
                    <a:pt x="0" y="641"/>
                  </a:moveTo>
                  <a:lnTo>
                    <a:pt x="1029" y="532"/>
                  </a:lnTo>
                  <a:lnTo>
                    <a:pt x="1029" y="111"/>
                  </a:lnTo>
                  <a:lnTo>
                    <a:pt x="0" y="0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83"/>
            <p:cNvSpPr/>
            <p:nvPr/>
          </p:nvSpPr>
          <p:spPr bwMode="auto">
            <a:xfrm rot="5400000">
              <a:off x="7725013" y="3425457"/>
              <a:ext cx="9087" cy="531603"/>
            </a:xfrm>
            <a:custGeom>
              <a:avLst/>
              <a:gdLst>
                <a:gd name="T0" fmla="*/ 8 w 8"/>
                <a:gd name="T1" fmla="*/ 468 h 468"/>
                <a:gd name="T2" fmla="*/ 0 w 8"/>
                <a:gd name="T3" fmla="*/ 468 h 468"/>
                <a:gd name="T4" fmla="*/ 0 w 8"/>
                <a:gd name="T5" fmla="*/ 2 h 468"/>
                <a:gd name="T6" fmla="*/ 3 w 8"/>
                <a:gd name="T7" fmla="*/ 0 h 468"/>
                <a:gd name="T8" fmla="*/ 8 w 8"/>
                <a:gd name="T9" fmla="*/ 2 h 468"/>
                <a:gd name="T10" fmla="*/ 8 w 8"/>
                <a:gd name="T11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68">
                  <a:moveTo>
                    <a:pt x="8" y="468"/>
                  </a:moveTo>
                  <a:lnTo>
                    <a:pt x="0" y="468"/>
                  </a:lnTo>
                  <a:lnTo>
                    <a:pt x="0" y="2"/>
                  </a:lnTo>
                  <a:lnTo>
                    <a:pt x="3" y="0"/>
                  </a:lnTo>
                  <a:lnTo>
                    <a:pt x="8" y="2"/>
                  </a:lnTo>
                  <a:lnTo>
                    <a:pt x="8" y="468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84"/>
            <p:cNvSpPr/>
            <p:nvPr/>
          </p:nvSpPr>
          <p:spPr bwMode="auto">
            <a:xfrm rot="5400000">
              <a:off x="6992355" y="3403875"/>
              <a:ext cx="9087" cy="574767"/>
            </a:xfrm>
            <a:custGeom>
              <a:avLst/>
              <a:gdLst>
                <a:gd name="T0" fmla="*/ 8 w 8"/>
                <a:gd name="T1" fmla="*/ 506 h 506"/>
                <a:gd name="T2" fmla="*/ 0 w 8"/>
                <a:gd name="T3" fmla="*/ 506 h 506"/>
                <a:gd name="T4" fmla="*/ 0 w 8"/>
                <a:gd name="T5" fmla="*/ 1 h 506"/>
                <a:gd name="T6" fmla="*/ 3 w 8"/>
                <a:gd name="T7" fmla="*/ 0 h 506"/>
                <a:gd name="T8" fmla="*/ 8 w 8"/>
                <a:gd name="T9" fmla="*/ 1 h 506"/>
                <a:gd name="T10" fmla="*/ 8 w 8"/>
                <a:gd name="T11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06">
                  <a:moveTo>
                    <a:pt x="8" y="506"/>
                  </a:moveTo>
                  <a:lnTo>
                    <a:pt x="0" y="506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1"/>
                  </a:lnTo>
                  <a:lnTo>
                    <a:pt x="8" y="506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85"/>
            <p:cNvSpPr/>
            <p:nvPr/>
          </p:nvSpPr>
          <p:spPr bwMode="auto">
            <a:xfrm rot="5400000">
              <a:off x="4629676" y="3425457"/>
              <a:ext cx="9087" cy="531603"/>
            </a:xfrm>
            <a:custGeom>
              <a:avLst/>
              <a:gdLst>
                <a:gd name="T0" fmla="*/ 8 w 8"/>
                <a:gd name="T1" fmla="*/ 0 h 468"/>
                <a:gd name="T2" fmla="*/ 0 w 8"/>
                <a:gd name="T3" fmla="*/ 0 h 468"/>
                <a:gd name="T4" fmla="*/ 0 w 8"/>
                <a:gd name="T5" fmla="*/ 467 h 468"/>
                <a:gd name="T6" fmla="*/ 3 w 8"/>
                <a:gd name="T7" fmla="*/ 468 h 468"/>
                <a:gd name="T8" fmla="*/ 8 w 8"/>
                <a:gd name="T9" fmla="*/ 467 h 468"/>
                <a:gd name="T10" fmla="*/ 8 w 8"/>
                <a:gd name="T11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68">
                  <a:moveTo>
                    <a:pt x="8" y="0"/>
                  </a:moveTo>
                  <a:lnTo>
                    <a:pt x="0" y="0"/>
                  </a:lnTo>
                  <a:lnTo>
                    <a:pt x="0" y="467"/>
                  </a:lnTo>
                  <a:lnTo>
                    <a:pt x="3" y="468"/>
                  </a:lnTo>
                  <a:lnTo>
                    <a:pt x="8" y="46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86"/>
            <p:cNvSpPr/>
            <p:nvPr/>
          </p:nvSpPr>
          <p:spPr bwMode="auto">
            <a:xfrm rot="5400000">
              <a:off x="5361198" y="3403875"/>
              <a:ext cx="9087" cy="574767"/>
            </a:xfrm>
            <a:custGeom>
              <a:avLst/>
              <a:gdLst>
                <a:gd name="T0" fmla="*/ 8 w 8"/>
                <a:gd name="T1" fmla="*/ 0 h 506"/>
                <a:gd name="T2" fmla="*/ 0 w 8"/>
                <a:gd name="T3" fmla="*/ 0 h 506"/>
                <a:gd name="T4" fmla="*/ 0 w 8"/>
                <a:gd name="T5" fmla="*/ 504 h 506"/>
                <a:gd name="T6" fmla="*/ 3 w 8"/>
                <a:gd name="T7" fmla="*/ 506 h 506"/>
                <a:gd name="T8" fmla="*/ 8 w 8"/>
                <a:gd name="T9" fmla="*/ 504 h 506"/>
                <a:gd name="T10" fmla="*/ 8 w 8"/>
                <a:gd name="T11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06">
                  <a:moveTo>
                    <a:pt x="8" y="0"/>
                  </a:moveTo>
                  <a:lnTo>
                    <a:pt x="0" y="0"/>
                  </a:lnTo>
                  <a:lnTo>
                    <a:pt x="0" y="504"/>
                  </a:lnTo>
                  <a:lnTo>
                    <a:pt x="3" y="506"/>
                  </a:lnTo>
                  <a:lnTo>
                    <a:pt x="8" y="50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7"/>
            <p:cNvSpPr/>
            <p:nvPr/>
          </p:nvSpPr>
          <p:spPr bwMode="auto">
            <a:xfrm rot="5400000">
              <a:off x="6172801" y="3327202"/>
              <a:ext cx="9087" cy="728114"/>
            </a:xfrm>
            <a:custGeom>
              <a:avLst/>
              <a:gdLst>
                <a:gd name="T0" fmla="*/ 8 w 8"/>
                <a:gd name="T1" fmla="*/ 640 h 641"/>
                <a:gd name="T2" fmla="*/ 3 w 8"/>
                <a:gd name="T3" fmla="*/ 641 h 641"/>
                <a:gd name="T4" fmla="*/ 0 w 8"/>
                <a:gd name="T5" fmla="*/ 640 h 641"/>
                <a:gd name="T6" fmla="*/ 0 w 8"/>
                <a:gd name="T7" fmla="*/ 0 h 641"/>
                <a:gd name="T8" fmla="*/ 3 w 8"/>
                <a:gd name="T9" fmla="*/ 0 h 641"/>
                <a:gd name="T10" fmla="*/ 8 w 8"/>
                <a:gd name="T11" fmla="*/ 0 h 641"/>
                <a:gd name="T12" fmla="*/ 8 w 8"/>
                <a:gd name="T13" fmla="*/ 64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41">
                  <a:moveTo>
                    <a:pt x="8" y="640"/>
                  </a:moveTo>
                  <a:lnTo>
                    <a:pt x="3" y="641"/>
                  </a:lnTo>
                  <a:lnTo>
                    <a:pt x="0" y="640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64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88"/>
            <p:cNvSpPr/>
            <p:nvPr/>
          </p:nvSpPr>
          <p:spPr bwMode="auto">
            <a:xfrm rot="5400000">
              <a:off x="7303593" y="3529960"/>
              <a:ext cx="1059798" cy="323733"/>
            </a:xfrm>
            <a:custGeom>
              <a:avLst/>
              <a:gdLst>
                <a:gd name="T0" fmla="*/ 465 w 933"/>
                <a:gd name="T1" fmla="*/ 0 h 285"/>
                <a:gd name="T2" fmla="*/ 0 w 933"/>
                <a:gd name="T3" fmla="*/ 280 h 285"/>
                <a:gd name="T4" fmla="*/ 0 w 933"/>
                <a:gd name="T5" fmla="*/ 285 h 285"/>
                <a:gd name="T6" fmla="*/ 465 w 933"/>
                <a:gd name="T7" fmla="*/ 10 h 285"/>
                <a:gd name="T8" fmla="*/ 933 w 933"/>
                <a:gd name="T9" fmla="*/ 285 h 285"/>
                <a:gd name="T10" fmla="*/ 933 w 933"/>
                <a:gd name="T11" fmla="*/ 280 h 285"/>
                <a:gd name="T12" fmla="*/ 465 w 933"/>
                <a:gd name="T1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3" h="285">
                  <a:moveTo>
                    <a:pt x="465" y="0"/>
                  </a:moveTo>
                  <a:lnTo>
                    <a:pt x="0" y="280"/>
                  </a:lnTo>
                  <a:lnTo>
                    <a:pt x="0" y="285"/>
                  </a:lnTo>
                  <a:lnTo>
                    <a:pt x="465" y="10"/>
                  </a:lnTo>
                  <a:lnTo>
                    <a:pt x="933" y="285"/>
                  </a:lnTo>
                  <a:lnTo>
                    <a:pt x="933" y="28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89"/>
            <p:cNvSpPr/>
            <p:nvPr/>
          </p:nvSpPr>
          <p:spPr bwMode="auto">
            <a:xfrm rot="5400000">
              <a:off x="6837871" y="3587891"/>
              <a:ext cx="1059798" cy="207871"/>
            </a:xfrm>
            <a:custGeom>
              <a:avLst/>
              <a:gdLst>
                <a:gd name="T0" fmla="*/ 0 w 933"/>
                <a:gd name="T1" fmla="*/ 183 h 183"/>
                <a:gd name="T2" fmla="*/ 462 w 933"/>
                <a:gd name="T3" fmla="*/ 7 h 183"/>
                <a:gd name="T4" fmla="*/ 470 w 933"/>
                <a:gd name="T5" fmla="*/ 7 h 183"/>
                <a:gd name="T6" fmla="*/ 933 w 933"/>
                <a:gd name="T7" fmla="*/ 183 h 183"/>
                <a:gd name="T8" fmla="*/ 933 w 933"/>
                <a:gd name="T9" fmla="*/ 178 h 183"/>
                <a:gd name="T10" fmla="*/ 470 w 933"/>
                <a:gd name="T11" fmla="*/ 0 h 183"/>
                <a:gd name="T12" fmla="*/ 462 w 933"/>
                <a:gd name="T13" fmla="*/ 0 h 183"/>
                <a:gd name="T14" fmla="*/ 0 w 933"/>
                <a:gd name="T15" fmla="*/ 178 h 183"/>
                <a:gd name="T16" fmla="*/ 0 w 933"/>
                <a:gd name="T1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" h="183">
                  <a:moveTo>
                    <a:pt x="0" y="183"/>
                  </a:moveTo>
                  <a:lnTo>
                    <a:pt x="462" y="7"/>
                  </a:lnTo>
                  <a:lnTo>
                    <a:pt x="470" y="7"/>
                  </a:lnTo>
                  <a:lnTo>
                    <a:pt x="933" y="183"/>
                  </a:lnTo>
                  <a:lnTo>
                    <a:pt x="933" y="178"/>
                  </a:lnTo>
                  <a:lnTo>
                    <a:pt x="470" y="0"/>
                  </a:lnTo>
                  <a:lnTo>
                    <a:pt x="462" y="0"/>
                  </a:lnTo>
                  <a:lnTo>
                    <a:pt x="0" y="178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0"/>
            <p:cNvSpPr/>
            <p:nvPr/>
          </p:nvSpPr>
          <p:spPr bwMode="auto">
            <a:xfrm rot="5400000">
              <a:off x="6303998" y="3559494"/>
              <a:ext cx="1697039" cy="263530"/>
            </a:xfrm>
            <a:custGeom>
              <a:avLst/>
              <a:gdLst>
                <a:gd name="T0" fmla="*/ 746 w 1494"/>
                <a:gd name="T1" fmla="*/ 0 h 232"/>
                <a:gd name="T2" fmla="*/ 0 w 1494"/>
                <a:gd name="T3" fmla="*/ 224 h 232"/>
                <a:gd name="T4" fmla="*/ 0 w 1494"/>
                <a:gd name="T5" fmla="*/ 232 h 232"/>
                <a:gd name="T6" fmla="*/ 746 w 1494"/>
                <a:gd name="T7" fmla="*/ 10 h 232"/>
                <a:gd name="T8" fmla="*/ 1494 w 1494"/>
                <a:gd name="T9" fmla="*/ 232 h 232"/>
                <a:gd name="T10" fmla="*/ 1494 w 1494"/>
                <a:gd name="T11" fmla="*/ 224 h 232"/>
                <a:gd name="T12" fmla="*/ 746 w 149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4" h="232">
                  <a:moveTo>
                    <a:pt x="746" y="0"/>
                  </a:moveTo>
                  <a:lnTo>
                    <a:pt x="0" y="224"/>
                  </a:lnTo>
                  <a:lnTo>
                    <a:pt x="0" y="232"/>
                  </a:lnTo>
                  <a:lnTo>
                    <a:pt x="746" y="10"/>
                  </a:lnTo>
                  <a:lnTo>
                    <a:pt x="1494" y="232"/>
                  </a:lnTo>
                  <a:lnTo>
                    <a:pt x="1494" y="224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1"/>
            <p:cNvSpPr/>
            <p:nvPr/>
          </p:nvSpPr>
          <p:spPr bwMode="auto">
            <a:xfrm rot="5400000">
              <a:off x="5804200" y="3621969"/>
              <a:ext cx="1697039" cy="138580"/>
            </a:xfrm>
            <a:custGeom>
              <a:avLst/>
              <a:gdLst>
                <a:gd name="T0" fmla="*/ 743 w 1494"/>
                <a:gd name="T1" fmla="*/ 0 h 122"/>
                <a:gd name="T2" fmla="*/ 0 w 1494"/>
                <a:gd name="T3" fmla="*/ 113 h 122"/>
                <a:gd name="T4" fmla="*/ 0 w 1494"/>
                <a:gd name="T5" fmla="*/ 122 h 122"/>
                <a:gd name="T6" fmla="*/ 743 w 1494"/>
                <a:gd name="T7" fmla="*/ 11 h 122"/>
                <a:gd name="T8" fmla="*/ 751 w 1494"/>
                <a:gd name="T9" fmla="*/ 11 h 122"/>
                <a:gd name="T10" fmla="*/ 1494 w 1494"/>
                <a:gd name="T11" fmla="*/ 122 h 122"/>
                <a:gd name="T12" fmla="*/ 1494 w 1494"/>
                <a:gd name="T13" fmla="*/ 113 h 122"/>
                <a:gd name="T14" fmla="*/ 751 w 1494"/>
                <a:gd name="T15" fmla="*/ 0 h 122"/>
                <a:gd name="T16" fmla="*/ 743 w 1494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4" h="122">
                  <a:moveTo>
                    <a:pt x="743" y="0"/>
                  </a:moveTo>
                  <a:lnTo>
                    <a:pt x="0" y="113"/>
                  </a:lnTo>
                  <a:lnTo>
                    <a:pt x="0" y="122"/>
                  </a:lnTo>
                  <a:lnTo>
                    <a:pt x="743" y="11"/>
                  </a:lnTo>
                  <a:lnTo>
                    <a:pt x="751" y="11"/>
                  </a:lnTo>
                  <a:lnTo>
                    <a:pt x="1494" y="122"/>
                  </a:lnTo>
                  <a:lnTo>
                    <a:pt x="1494" y="113"/>
                  </a:lnTo>
                  <a:lnTo>
                    <a:pt x="751" y="0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2"/>
            <p:cNvSpPr/>
            <p:nvPr/>
          </p:nvSpPr>
          <p:spPr bwMode="auto">
            <a:xfrm rot="5400000">
              <a:off x="4000386" y="3529960"/>
              <a:ext cx="1059798" cy="323733"/>
            </a:xfrm>
            <a:custGeom>
              <a:avLst/>
              <a:gdLst>
                <a:gd name="T0" fmla="*/ 465 w 933"/>
                <a:gd name="T1" fmla="*/ 285 h 285"/>
                <a:gd name="T2" fmla="*/ 0 w 933"/>
                <a:gd name="T3" fmla="*/ 5 h 285"/>
                <a:gd name="T4" fmla="*/ 0 w 933"/>
                <a:gd name="T5" fmla="*/ 0 h 285"/>
                <a:gd name="T6" fmla="*/ 465 w 933"/>
                <a:gd name="T7" fmla="*/ 275 h 285"/>
                <a:gd name="T8" fmla="*/ 933 w 933"/>
                <a:gd name="T9" fmla="*/ 0 h 285"/>
                <a:gd name="T10" fmla="*/ 933 w 933"/>
                <a:gd name="T11" fmla="*/ 5 h 285"/>
                <a:gd name="T12" fmla="*/ 465 w 933"/>
                <a:gd name="T1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3" h="285">
                  <a:moveTo>
                    <a:pt x="465" y="28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465" y="275"/>
                  </a:lnTo>
                  <a:lnTo>
                    <a:pt x="933" y="0"/>
                  </a:lnTo>
                  <a:lnTo>
                    <a:pt x="933" y="5"/>
                  </a:lnTo>
                  <a:lnTo>
                    <a:pt x="465" y="285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3"/>
            <p:cNvSpPr/>
            <p:nvPr/>
          </p:nvSpPr>
          <p:spPr bwMode="auto">
            <a:xfrm rot="5400000">
              <a:off x="4466105" y="3587891"/>
              <a:ext cx="1059798" cy="207871"/>
            </a:xfrm>
            <a:custGeom>
              <a:avLst/>
              <a:gdLst>
                <a:gd name="T0" fmla="*/ 0 w 933"/>
                <a:gd name="T1" fmla="*/ 0 h 183"/>
                <a:gd name="T2" fmla="*/ 462 w 933"/>
                <a:gd name="T3" fmla="*/ 176 h 183"/>
                <a:gd name="T4" fmla="*/ 470 w 933"/>
                <a:gd name="T5" fmla="*/ 176 h 183"/>
                <a:gd name="T6" fmla="*/ 933 w 933"/>
                <a:gd name="T7" fmla="*/ 0 h 183"/>
                <a:gd name="T8" fmla="*/ 933 w 933"/>
                <a:gd name="T9" fmla="*/ 5 h 183"/>
                <a:gd name="T10" fmla="*/ 470 w 933"/>
                <a:gd name="T11" fmla="*/ 183 h 183"/>
                <a:gd name="T12" fmla="*/ 462 w 933"/>
                <a:gd name="T13" fmla="*/ 183 h 183"/>
                <a:gd name="T14" fmla="*/ 0 w 933"/>
                <a:gd name="T15" fmla="*/ 5 h 183"/>
                <a:gd name="T16" fmla="*/ 0 w 933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" h="183">
                  <a:moveTo>
                    <a:pt x="0" y="0"/>
                  </a:moveTo>
                  <a:lnTo>
                    <a:pt x="462" y="176"/>
                  </a:lnTo>
                  <a:lnTo>
                    <a:pt x="470" y="176"/>
                  </a:lnTo>
                  <a:lnTo>
                    <a:pt x="933" y="0"/>
                  </a:lnTo>
                  <a:lnTo>
                    <a:pt x="933" y="5"/>
                  </a:lnTo>
                  <a:lnTo>
                    <a:pt x="470" y="183"/>
                  </a:lnTo>
                  <a:lnTo>
                    <a:pt x="462" y="18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4"/>
            <p:cNvSpPr/>
            <p:nvPr/>
          </p:nvSpPr>
          <p:spPr bwMode="auto">
            <a:xfrm rot="5400000">
              <a:off x="4362170" y="3558926"/>
              <a:ext cx="1697039" cy="264666"/>
            </a:xfrm>
            <a:custGeom>
              <a:avLst/>
              <a:gdLst>
                <a:gd name="T0" fmla="*/ 746 w 1494"/>
                <a:gd name="T1" fmla="*/ 233 h 233"/>
                <a:gd name="T2" fmla="*/ 0 w 1494"/>
                <a:gd name="T3" fmla="*/ 9 h 233"/>
                <a:gd name="T4" fmla="*/ 0 w 1494"/>
                <a:gd name="T5" fmla="*/ 0 h 233"/>
                <a:gd name="T6" fmla="*/ 746 w 1494"/>
                <a:gd name="T7" fmla="*/ 222 h 233"/>
                <a:gd name="T8" fmla="*/ 1494 w 1494"/>
                <a:gd name="T9" fmla="*/ 0 h 233"/>
                <a:gd name="T10" fmla="*/ 1494 w 1494"/>
                <a:gd name="T11" fmla="*/ 9 h 233"/>
                <a:gd name="T12" fmla="*/ 746 w 1494"/>
                <a:gd name="T13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4" h="233">
                  <a:moveTo>
                    <a:pt x="746" y="233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746" y="222"/>
                  </a:lnTo>
                  <a:lnTo>
                    <a:pt x="1494" y="0"/>
                  </a:lnTo>
                  <a:lnTo>
                    <a:pt x="1494" y="9"/>
                  </a:lnTo>
                  <a:lnTo>
                    <a:pt x="746" y="23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95"/>
            <p:cNvSpPr/>
            <p:nvPr/>
          </p:nvSpPr>
          <p:spPr bwMode="auto">
            <a:xfrm rot="5400000">
              <a:off x="4862537" y="3621969"/>
              <a:ext cx="1697039" cy="138580"/>
            </a:xfrm>
            <a:custGeom>
              <a:avLst/>
              <a:gdLst>
                <a:gd name="T0" fmla="*/ 743 w 1494"/>
                <a:gd name="T1" fmla="*/ 122 h 122"/>
                <a:gd name="T2" fmla="*/ 0 w 1494"/>
                <a:gd name="T3" fmla="*/ 9 h 122"/>
                <a:gd name="T4" fmla="*/ 0 w 1494"/>
                <a:gd name="T5" fmla="*/ 0 h 122"/>
                <a:gd name="T6" fmla="*/ 743 w 1494"/>
                <a:gd name="T7" fmla="*/ 112 h 122"/>
                <a:gd name="T8" fmla="*/ 751 w 1494"/>
                <a:gd name="T9" fmla="*/ 112 h 122"/>
                <a:gd name="T10" fmla="*/ 1494 w 1494"/>
                <a:gd name="T11" fmla="*/ 0 h 122"/>
                <a:gd name="T12" fmla="*/ 1494 w 1494"/>
                <a:gd name="T13" fmla="*/ 9 h 122"/>
                <a:gd name="T14" fmla="*/ 751 w 1494"/>
                <a:gd name="T15" fmla="*/ 122 h 122"/>
                <a:gd name="T16" fmla="*/ 743 w 1494"/>
                <a:gd name="T1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4" h="122">
                  <a:moveTo>
                    <a:pt x="743" y="122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743" y="112"/>
                  </a:lnTo>
                  <a:lnTo>
                    <a:pt x="751" y="112"/>
                  </a:lnTo>
                  <a:lnTo>
                    <a:pt x="1494" y="0"/>
                  </a:lnTo>
                  <a:lnTo>
                    <a:pt x="1494" y="9"/>
                  </a:lnTo>
                  <a:lnTo>
                    <a:pt x="751" y="122"/>
                  </a:lnTo>
                  <a:lnTo>
                    <a:pt x="743" y="122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96"/>
            <p:cNvSpPr/>
            <p:nvPr/>
          </p:nvSpPr>
          <p:spPr bwMode="auto">
            <a:xfrm rot="5400000">
              <a:off x="5303835" y="3621400"/>
              <a:ext cx="2335417" cy="139716"/>
            </a:xfrm>
            <a:custGeom>
              <a:avLst/>
              <a:gdLst>
                <a:gd name="T0" fmla="*/ 1027 w 2056"/>
                <a:gd name="T1" fmla="*/ 0 h 123"/>
                <a:gd name="T2" fmla="*/ 0 w 2056"/>
                <a:gd name="T3" fmla="*/ 111 h 123"/>
                <a:gd name="T4" fmla="*/ 0 w 2056"/>
                <a:gd name="T5" fmla="*/ 123 h 123"/>
                <a:gd name="T6" fmla="*/ 1027 w 2056"/>
                <a:gd name="T7" fmla="*/ 14 h 123"/>
                <a:gd name="T8" fmla="*/ 2056 w 2056"/>
                <a:gd name="T9" fmla="*/ 123 h 123"/>
                <a:gd name="T10" fmla="*/ 2056 w 2056"/>
                <a:gd name="T11" fmla="*/ 111 h 123"/>
                <a:gd name="T12" fmla="*/ 1027 w 2056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6" h="123">
                  <a:moveTo>
                    <a:pt x="1027" y="0"/>
                  </a:moveTo>
                  <a:lnTo>
                    <a:pt x="0" y="111"/>
                  </a:lnTo>
                  <a:lnTo>
                    <a:pt x="0" y="123"/>
                  </a:lnTo>
                  <a:lnTo>
                    <a:pt x="1027" y="14"/>
                  </a:lnTo>
                  <a:lnTo>
                    <a:pt x="2056" y="123"/>
                  </a:lnTo>
                  <a:lnTo>
                    <a:pt x="2056" y="111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97"/>
            <p:cNvSpPr/>
            <p:nvPr/>
          </p:nvSpPr>
          <p:spPr bwMode="auto">
            <a:xfrm rot="5400000">
              <a:off x="4713165" y="3623672"/>
              <a:ext cx="2335417" cy="135173"/>
            </a:xfrm>
            <a:custGeom>
              <a:avLst/>
              <a:gdLst>
                <a:gd name="T0" fmla="*/ 1027 w 2056"/>
                <a:gd name="T1" fmla="*/ 119 h 119"/>
                <a:gd name="T2" fmla="*/ 0 w 2056"/>
                <a:gd name="T3" fmla="*/ 10 h 119"/>
                <a:gd name="T4" fmla="*/ 0 w 2056"/>
                <a:gd name="T5" fmla="*/ 0 h 119"/>
                <a:gd name="T6" fmla="*/ 1027 w 2056"/>
                <a:gd name="T7" fmla="*/ 104 h 119"/>
                <a:gd name="T8" fmla="*/ 2056 w 2056"/>
                <a:gd name="T9" fmla="*/ 0 h 119"/>
                <a:gd name="T10" fmla="*/ 2056 w 2056"/>
                <a:gd name="T11" fmla="*/ 10 h 119"/>
                <a:gd name="T12" fmla="*/ 1027 w 2056"/>
                <a:gd name="T1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6" h="119">
                  <a:moveTo>
                    <a:pt x="1027" y="119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1027" y="104"/>
                  </a:lnTo>
                  <a:lnTo>
                    <a:pt x="2056" y="0"/>
                  </a:lnTo>
                  <a:lnTo>
                    <a:pt x="2056" y="10"/>
                  </a:lnTo>
                  <a:lnTo>
                    <a:pt x="1027" y="119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339180" y="2742048"/>
            <a:ext cx="2308531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9180" y="2463162"/>
            <a:ext cx="1512168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9180" y="4598304"/>
            <a:ext cx="2308531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9180" y="4319418"/>
            <a:ext cx="1512168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22331" y="1938136"/>
            <a:ext cx="2282182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22332" y="1659249"/>
            <a:ext cx="1494909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22331" y="5552981"/>
            <a:ext cx="2282182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22332" y="5274095"/>
            <a:ext cx="1494909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22331" y="3681992"/>
            <a:ext cx="2282182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22332" y="3403106"/>
            <a:ext cx="1494909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2" name="Elbow Connector 41"/>
          <p:cNvCxnSpPr/>
          <p:nvPr/>
        </p:nvCxnSpPr>
        <p:spPr>
          <a:xfrm rot="10800000">
            <a:off x="3402228" y="2618730"/>
            <a:ext cx="834769" cy="762468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>
            <a:off x="3439704" y="4531030"/>
            <a:ext cx="1588294" cy="292563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0800000" flipV="1">
            <a:off x="6488983" y="1752403"/>
            <a:ext cx="1931960" cy="968015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0800000">
            <a:off x="7549562" y="3248033"/>
            <a:ext cx="824223" cy="295429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9" idx="1"/>
          </p:cNvCxnSpPr>
          <p:nvPr/>
        </p:nvCxnSpPr>
        <p:spPr>
          <a:xfrm rot="10800000">
            <a:off x="6360567" y="4884707"/>
            <a:ext cx="1728391" cy="377135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3982905" y="2606190"/>
            <a:ext cx="4249756" cy="3300520"/>
            <a:chOff x="2329" y="786"/>
            <a:chExt cx="3022" cy="2347"/>
          </a:xfrm>
        </p:grpSpPr>
        <p:sp>
          <p:nvSpPr>
            <p:cNvPr id="16" name="Freeform 5"/>
            <p:cNvSpPr/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-1" fmla="*/ 0 w 10000"/>
                <a:gd name="connsiteY0-2" fmla="*/ 5342 h 6013"/>
                <a:gd name="connsiteX1-3" fmla="*/ 0 w 10000"/>
                <a:gd name="connsiteY1-4" fmla="*/ 5342 h 6013"/>
                <a:gd name="connsiteX2-5" fmla="*/ 5000 w 10000"/>
                <a:gd name="connsiteY2-6" fmla="*/ 6013 h 6013"/>
                <a:gd name="connsiteX3-7" fmla="*/ 5000 w 10000"/>
                <a:gd name="connsiteY3-8" fmla="*/ 6013 h 6013"/>
                <a:gd name="connsiteX4-9" fmla="*/ 10000 w 10000"/>
                <a:gd name="connsiteY4-10" fmla="*/ 5342 h 6013"/>
                <a:gd name="connsiteX5-11" fmla="*/ 10000 w 10000"/>
                <a:gd name="connsiteY5-12" fmla="*/ 5342 h 6013"/>
                <a:gd name="connsiteX6-13" fmla="*/ 10000 w 10000"/>
                <a:gd name="connsiteY6-14" fmla="*/ 0 h 60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 Placeholder 7"/>
          <p:cNvSpPr txBox="1"/>
          <p:nvPr/>
        </p:nvSpPr>
        <p:spPr>
          <a:xfrm>
            <a:off x="2486158" y="1799920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1478044" y="2256027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ounded Rectangle 11"/>
          <p:cNvSpPr>
            <a:spLocks noChangeAspect="1"/>
          </p:cNvSpPr>
          <p:nvPr/>
        </p:nvSpPr>
        <p:spPr>
          <a:xfrm>
            <a:off x="4055471" y="1961955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7"/>
          <p:cNvSpPr txBox="1"/>
          <p:nvPr/>
        </p:nvSpPr>
        <p:spPr>
          <a:xfrm>
            <a:off x="4116352" y="2058224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8541901" y="1799920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541901" y="2256027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ounded Rectangle 23"/>
          <p:cNvSpPr>
            <a:spLocks noChangeAspect="1"/>
          </p:cNvSpPr>
          <p:nvPr/>
        </p:nvSpPr>
        <p:spPr>
          <a:xfrm>
            <a:off x="7640569" y="1961955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7701449" y="2058224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2486158" y="4751552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478044" y="5207659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27"/>
          <p:cNvSpPr>
            <a:spLocks noChangeAspect="1"/>
          </p:cNvSpPr>
          <p:nvPr/>
        </p:nvSpPr>
        <p:spPr>
          <a:xfrm>
            <a:off x="4003999" y="4913587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4064881" y="5009856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8536417" y="4751552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536417" y="5207659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16"/>
          <p:cNvSpPr>
            <a:spLocks noChangeAspect="1"/>
          </p:cNvSpPr>
          <p:nvPr/>
        </p:nvSpPr>
        <p:spPr>
          <a:xfrm>
            <a:off x="7640569" y="4913587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7701449" y="5009856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7" name="TextBox 8"/>
          <p:cNvSpPr txBox="1"/>
          <p:nvPr/>
        </p:nvSpPr>
        <p:spPr>
          <a:xfrm>
            <a:off x="523875" y="46402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523875" y="556292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ldLvl="0" animBg="1"/>
      <p:bldP spid="2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ldLvl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ldLvl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ldLvl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905461" y="3305926"/>
            <a:ext cx="4381081" cy="9699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0" tIns="36359" rIns="72720" bIns="36359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585790" y="2027569"/>
            <a:ext cx="1020423" cy="10204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828097" y="3437216"/>
            <a:ext cx="2535812" cy="70739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18292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412376" y="4459534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18292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2376" y="4729162"/>
            <a:ext cx="159385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bldLvl="0" animBg="1"/>
          <p:bldP spid="3" grpId="0" bldLvl="0" animBg="1"/>
          <p:bldP spid="5" grpId="0" bldLvl="0" animBg="1"/>
          <p:bldP spid="9" grpId="0"/>
          <p:bldP spid="10" grpId="0"/>
          <p:bldP spid="11" grpId="0"/>
          <p:bldP spid="1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 descr="D:\办公资源网录入\PPT录入素材\photo-1459356979461-dae1b8dcb702.jpgphoto-1459356979461-dae1b8dcb702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>
          <a:xfrm>
            <a:off x="671830" y="-187325"/>
            <a:ext cx="10848340" cy="7232650"/>
          </a:xfrm>
        </p:spPr>
      </p:pic>
      <p:sp>
        <p:nvSpPr>
          <p:cNvPr id="7" name="Rectangle 6"/>
          <p:cNvSpPr/>
          <p:nvPr/>
        </p:nvSpPr>
        <p:spPr>
          <a:xfrm>
            <a:off x="6600056" y="-187126"/>
            <a:ext cx="4832714" cy="46033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0198" y="482704"/>
            <a:ext cx="3012440" cy="480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3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BRAND ANALYSIS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6018" y="1947876"/>
            <a:ext cx="4160790" cy="2138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11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194333"/>
  <p:tag name="MH_LIBRARY" val="GRAPHIC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2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503"/>
  <p:tag name="MH_LIBRARY" val="GRAPHIC"/>
  <p:tag name="MH_TYPE" val="Text"/>
  <p:tag name="MH_ORDER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503"/>
  <p:tag name="MH_LIBRARY" val="GRAPHIC"/>
  <p:tag name="MH_TYPE" val="Text"/>
  <p:tag name="MH_ORDER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503"/>
  <p:tag name="MH_LIBRARY" val="GRAPHIC"/>
  <p:tag name="MH_TYPE" val="Text"/>
  <p:tag name="MH_ORDER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503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4333"/>
  <p:tag name="MH_LIBRARY" val="GRAPHIC"/>
  <p:tag name="MH_TYPE" val="Other"/>
  <p:tag name="MH_ORDER" val="1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自定义 6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00"/>
      </a:accent1>
      <a:accent2>
        <a:srgbClr val="3CB7C6"/>
      </a:accent2>
      <a:accent3>
        <a:srgbClr val="000000"/>
      </a:accent3>
      <a:accent4>
        <a:srgbClr val="3CB7C6"/>
      </a:accent4>
      <a:accent5>
        <a:srgbClr val="000000"/>
      </a:accent5>
      <a:accent6>
        <a:srgbClr val="3CB7C6"/>
      </a:accent6>
      <a:hlink>
        <a:srgbClr val="000000"/>
      </a:hlink>
      <a:folHlink>
        <a:srgbClr val="3CB7C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2942</Words>
  <Application>Microsoft Office PowerPoint</Application>
  <PresentationFormat>宽屏</PresentationFormat>
  <Paragraphs>264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FontAwesome</vt:lpstr>
      <vt:lpstr>Gill Sans</vt:lpstr>
      <vt:lpstr>Lato Light</vt:lpstr>
      <vt:lpstr>Lato Regular</vt:lpstr>
      <vt:lpstr>Malgun Gothic</vt:lpstr>
      <vt:lpstr>Open Sans</vt:lpstr>
      <vt:lpstr>宋体</vt:lpstr>
      <vt:lpstr>微软雅黑</vt:lpstr>
      <vt:lpstr>Arial</vt:lpstr>
      <vt:lpstr>Calibri</vt:lpstr>
      <vt:lpstr>Calibri Light</vt:lpstr>
      <vt:lpstr>Wingdings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2021-07-08T00:26:58Z</dcterms:created>
  <dcterms:modified xsi:type="dcterms:W3CDTF">2023-01-10T06:43:09Z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85522CD97F0C496283B824840809F6B9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