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26" r:id="rId2"/>
    <p:sldId id="427" r:id="rId3"/>
    <p:sldId id="428" r:id="rId4"/>
    <p:sldId id="429" r:id="rId5"/>
    <p:sldId id="430" r:id="rId6"/>
    <p:sldId id="431" r:id="rId7"/>
    <p:sldId id="432" r:id="rId8"/>
    <p:sldId id="433" r:id="rId9"/>
    <p:sldId id="434" r:id="rId10"/>
    <p:sldId id="287" r:id="rId11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4184B7-6C33-43AD-8AAF-E69FCB58F12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B95A93-6F66-4020-99D6-55751A24011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2835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2835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2701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270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</a:t>
            </a:fld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230402" name="备注占位符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3040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232450" name="备注占位符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324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234498" name="备注占位符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344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4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236546" name="备注占位符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365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238594" name="备注占位符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385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240642" name="备注占位符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406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242690" name="备注占位符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426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8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244738" name="备注占位符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447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9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"/>
          <p:cNvGrpSpPr/>
          <p:nvPr userDrawn="1"/>
        </p:nvGrpSpPr>
        <p:grpSpPr>
          <a:xfrm>
            <a:off x="0" y="876300"/>
            <a:ext cx="8143875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052" name="图片 28"/>
            <p:cNvPicPr>
              <a:picLocks noChangeAspect="1"/>
            </p:cNvPicPr>
            <p:nvPr/>
          </p:nvPicPr>
          <p:blipFill>
            <a:blip r:embed="rId2" cstate="email"/>
            <a:srcRect b="-90"/>
            <a:stretch>
              <a:fillRect/>
            </a:stretch>
          </p:blipFill>
          <p:spPr>
            <a:xfrm>
              <a:off x="0" y="869694"/>
              <a:ext cx="8144450" cy="333654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6531" y="1536700"/>
            <a:ext cx="8144451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2"/>
          <p:cNvGrpSpPr/>
          <p:nvPr userDrawn="1"/>
        </p:nvGrpSpPr>
        <p:grpSpPr>
          <a:xfrm>
            <a:off x="0" y="839788"/>
            <a:ext cx="12192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100" name="图片 28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-2" y="2127509"/>
            <a:ext cx="12192000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2646363" y="2373313"/>
            <a:ext cx="7770813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16" Type="http://schemas.openxmlformats.org/officeDocument/2006/relationships/slideLayout" Target="../slideLayouts/slideLayout216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217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18" Type="http://schemas.openxmlformats.org/officeDocument/2006/relationships/slideLayout" Target="../slideLayouts/slideLayout218.xml"/><Relationship Id="rId24" Type="http://schemas.openxmlformats.org/officeDocument/2006/relationships/slideLayout" Target="../slideLayouts/slideLayout24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31" Type="http://schemas.openxmlformats.org/officeDocument/2006/relationships/slideLayout" Target="../slideLayouts/slideLayout131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219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0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10" Type="http://schemas.openxmlformats.org/officeDocument/2006/relationships/slideLayout" Target="../slideLayouts/slideLayout210.xml"/><Relationship Id="rId215" Type="http://schemas.openxmlformats.org/officeDocument/2006/relationships/slideLayout" Target="../slideLayouts/slideLayout215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202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  <p:sldLayoutId id="2147483847" r:id="rId199"/>
    <p:sldLayoutId id="2147483848" r:id="rId200"/>
    <p:sldLayoutId id="2147483849" r:id="rId201"/>
    <p:sldLayoutId id="2147483850" r:id="rId202"/>
    <p:sldLayoutId id="2147483851" r:id="rId203"/>
    <p:sldLayoutId id="2147483852" r:id="rId204"/>
    <p:sldLayoutId id="2147483853" r:id="rId205"/>
    <p:sldLayoutId id="2147483854" r:id="rId206"/>
    <p:sldLayoutId id="2147483855" r:id="rId207"/>
    <p:sldLayoutId id="2147483856" r:id="rId208"/>
    <p:sldLayoutId id="2147483857" r:id="rId209"/>
    <p:sldLayoutId id="2147483858" r:id="rId210"/>
    <p:sldLayoutId id="2147483859" r:id="rId211"/>
    <p:sldLayoutId id="2147483860" r:id="rId212"/>
    <p:sldLayoutId id="2147483861" r:id="rId213"/>
    <p:sldLayoutId id="2147483862" r:id="rId214"/>
    <p:sldLayoutId id="2147483863" r:id="rId215"/>
    <p:sldLayoutId id="2147483864" r:id="rId216"/>
    <p:sldLayoutId id="2147483865" r:id="rId217"/>
    <p:sldLayoutId id="2147483866" r:id="rId218"/>
    <p:sldLayoutId id="2147483867" r:id="rId219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6529" y="840302"/>
            <a:ext cx="12192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27330" name="Picture 16" descr="F52FA8698EADA84D9D913F21EE602D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78788" y="1536700"/>
            <a:ext cx="4119562" cy="532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7331" name="矩形 24"/>
          <p:cNvSpPr/>
          <p:nvPr/>
        </p:nvSpPr>
        <p:spPr>
          <a:xfrm>
            <a:off x="1774031" y="1848213"/>
            <a:ext cx="4530725" cy="549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第五单元 </a:t>
            </a:r>
            <a:r>
              <a:rPr lang="en-US" altLang="zh-CN" sz="20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 </a:t>
            </a:r>
            <a:r>
              <a:rPr lang="zh-CN" altLang="en-US" sz="20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小数乘法和除法</a:t>
            </a:r>
          </a:p>
        </p:txBody>
      </p:sp>
      <p:sp>
        <p:nvSpPr>
          <p:cNvPr id="227332" name="TextBox 2"/>
          <p:cNvSpPr txBox="1"/>
          <p:nvPr/>
        </p:nvSpPr>
        <p:spPr>
          <a:xfrm>
            <a:off x="0" y="2497138"/>
            <a:ext cx="8078788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48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</a:t>
            </a:r>
            <a:r>
              <a:rPr lang="zh-CN" altLang="en-US" sz="48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数是小数的除</a:t>
            </a:r>
            <a:r>
              <a:rPr lang="zh-CN" altLang="en-US" sz="48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</a:t>
            </a:r>
            <a:endParaRPr lang="en-US" altLang="zh-CN" sz="48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29" y="6061322"/>
            <a:ext cx="8072259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8263" y="3935740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 smtClean="0"/>
              <a:t>第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课时</a:t>
            </a:r>
            <a:endParaRPr lang="zh-CN" altLang="en-US" sz="2800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4"/>
          <p:cNvGraphicFramePr>
            <a:graphicFrameLocks noGrp="1"/>
          </p:cNvGraphicFramePr>
          <p:nvPr/>
        </p:nvGraphicFramePr>
        <p:xfrm>
          <a:off x="2095500" y="2435225"/>
          <a:ext cx="6281738" cy="1928814"/>
        </p:xfrm>
        <a:graphic>
          <a:graphicData uri="http://schemas.openxmlformats.org/drawingml/2006/table">
            <a:tbl>
              <a:tblPr/>
              <a:tblGrid>
                <a:gridCol w="1570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0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29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被除数</a:t>
                      </a:r>
                    </a:p>
                  </a:txBody>
                  <a:tcPr marL="90000" marR="90000" marT="46812" marB="468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15</a:t>
                      </a:r>
                    </a:p>
                  </a:txBody>
                  <a:tcPr marL="90000" marR="90000" marT="46812" marB="468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150</a:t>
                      </a:r>
                    </a:p>
                  </a:txBody>
                  <a:tcPr marL="90000" marR="90000" marT="46812" marB="468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</a:p>
                  </a:txBody>
                  <a:tcPr marL="90000" marR="90000" marT="46812" marB="468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除数</a:t>
                      </a:r>
                    </a:p>
                  </a:txBody>
                  <a:tcPr marL="90000" marR="90000" marT="46812" marB="468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</a:p>
                  </a:txBody>
                  <a:tcPr marL="90000" marR="90000" marT="46812" marB="468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50</a:t>
                      </a:r>
                    </a:p>
                  </a:txBody>
                  <a:tcPr marL="90000" marR="90000" marT="46812" marB="468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500</a:t>
                      </a:r>
                    </a:p>
                  </a:txBody>
                  <a:tcPr marL="90000" marR="90000" marT="46812" marB="468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9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商</a:t>
                      </a:r>
                    </a:p>
                  </a:txBody>
                  <a:tcPr marL="90000" marR="90000" marT="46812" marB="468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</a:p>
                  </a:txBody>
                  <a:tcPr marL="90000" marR="90000" marT="46812" marB="468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</a:p>
                  </a:txBody>
                  <a:tcPr marL="90000" marR="90000" marT="46812" marB="468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</a:p>
                  </a:txBody>
                  <a:tcPr marL="90000" marR="90000" marT="46812" marB="468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9399" name="Rectangle 3"/>
          <p:cNvSpPr/>
          <p:nvPr/>
        </p:nvSpPr>
        <p:spPr>
          <a:xfrm>
            <a:off x="493713" y="1296988"/>
            <a:ext cx="11698287" cy="641350"/>
          </a:xfrm>
          <a:prstGeom prst="rect">
            <a:avLst/>
          </a:prstGeom>
          <a:solidFill>
            <a:schemeClr val="bg1">
              <a:alpha val="76077"/>
            </a:schemeClr>
          </a:solidFill>
          <a:ln w="9525">
            <a:noFill/>
          </a:ln>
        </p:spPr>
        <p:txBody>
          <a:bodyPr lIns="90000" tIns="46800" rIns="90000" bIns="46800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填写下表，说说被除数、除数和商之间有什么变化规律。</a:t>
            </a:r>
          </a:p>
        </p:txBody>
      </p:sp>
      <p:sp>
        <p:nvSpPr>
          <p:cNvPr id="15" name="Rectangle 26"/>
          <p:cNvSpPr/>
          <p:nvPr/>
        </p:nvSpPr>
        <p:spPr>
          <a:xfrm>
            <a:off x="4224338" y="3722688"/>
            <a:ext cx="449262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6" name="Rectangle 27"/>
          <p:cNvSpPr/>
          <p:nvPr/>
        </p:nvSpPr>
        <p:spPr>
          <a:xfrm>
            <a:off x="5756275" y="3730625"/>
            <a:ext cx="449263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8" name="Rectangle 28"/>
          <p:cNvSpPr/>
          <p:nvPr/>
        </p:nvSpPr>
        <p:spPr>
          <a:xfrm>
            <a:off x="7037388" y="2538413"/>
            <a:ext cx="125412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1500</a:t>
            </a:r>
          </a:p>
        </p:txBody>
      </p:sp>
      <p:sp>
        <p:nvSpPr>
          <p:cNvPr id="19" name="Rectangle 3"/>
          <p:cNvSpPr/>
          <p:nvPr/>
        </p:nvSpPr>
        <p:spPr>
          <a:xfrm>
            <a:off x="585788" y="4860925"/>
            <a:ext cx="11075987" cy="11906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被除数、除数同时除以或乘一个相同的数（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除外），商不变。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425" name="组合 7"/>
          <p:cNvGrpSpPr/>
          <p:nvPr/>
        </p:nvGrpSpPr>
        <p:grpSpPr>
          <a:xfrm>
            <a:off x="381000" y="928688"/>
            <a:ext cx="895350" cy="655637"/>
            <a:chOff x="285689" y="928670"/>
            <a:chExt cx="671534" cy="655853"/>
          </a:xfrm>
        </p:grpSpPr>
        <p:pic>
          <p:nvPicPr>
            <p:cNvPr id="231426" name="图片 5" descr="例题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57158" y="928670"/>
              <a:ext cx="600065" cy="6558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1427" name="TextBox 8"/>
            <p:cNvSpPr txBox="1"/>
            <p:nvPr/>
          </p:nvSpPr>
          <p:spPr>
            <a:xfrm>
              <a:off x="285689" y="1047772"/>
              <a:ext cx="633433" cy="5192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1428" name="TextBox 1"/>
          <p:cNvSpPr txBox="1"/>
          <p:nvPr/>
        </p:nvSpPr>
        <p:spPr>
          <a:xfrm>
            <a:off x="1428750" y="928688"/>
            <a:ext cx="97155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妈妈买鸡蛋用去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7.98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元。</a:t>
            </a:r>
          </a:p>
        </p:txBody>
      </p:sp>
      <p:pic>
        <p:nvPicPr>
          <p:cNvPr id="231429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1857375"/>
            <a:ext cx="5118100" cy="223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TextBox 1"/>
          <p:cNvSpPr txBox="1"/>
          <p:nvPr/>
        </p:nvSpPr>
        <p:spPr>
          <a:xfrm>
            <a:off x="1428750" y="4683125"/>
            <a:ext cx="97155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妈妈买了多少千克鸡蛋？</a:t>
            </a:r>
          </a:p>
        </p:txBody>
      </p:sp>
      <p:grpSp>
        <p:nvGrpSpPr>
          <p:cNvPr id="3" name="组合 15"/>
          <p:cNvGrpSpPr/>
          <p:nvPr/>
        </p:nvGrpSpPr>
        <p:grpSpPr>
          <a:xfrm>
            <a:off x="2381250" y="5426075"/>
            <a:ext cx="7048500" cy="644525"/>
            <a:chOff x="1428709" y="5211780"/>
            <a:chExt cx="5286431" cy="644744"/>
          </a:xfrm>
        </p:grpSpPr>
        <p:sp>
          <p:nvSpPr>
            <p:cNvPr id="231432" name="TextBox 1"/>
            <p:cNvSpPr txBox="1"/>
            <p:nvPr/>
          </p:nvSpPr>
          <p:spPr>
            <a:xfrm>
              <a:off x="1428709" y="5211780"/>
              <a:ext cx="2500339" cy="6415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7.98÷4.2</a:t>
              </a:r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＝</a:t>
              </a: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3929048" y="5785063"/>
              <a:ext cx="121445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434" name="TextBox 1"/>
            <p:cNvSpPr txBox="1"/>
            <p:nvPr/>
          </p:nvSpPr>
          <p:spPr>
            <a:xfrm>
              <a:off x="5072060" y="5214956"/>
              <a:ext cx="1643080" cy="6415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    ）</a:t>
              </a:r>
            </a:p>
          </p:txBody>
        </p:sp>
      </p:grpSp>
      <p:sp>
        <p:nvSpPr>
          <p:cNvPr id="46" name="TextBox 1"/>
          <p:cNvSpPr txBox="1"/>
          <p:nvPr/>
        </p:nvSpPr>
        <p:spPr>
          <a:xfrm>
            <a:off x="3587750" y="4006850"/>
            <a:ext cx="38735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总价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÷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单价＝数量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下箭头 26"/>
          <p:cNvSpPr/>
          <p:nvPr/>
        </p:nvSpPr>
        <p:spPr>
          <a:xfrm>
            <a:off x="3333750" y="2443163"/>
            <a:ext cx="381000" cy="220027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33474" name="组合 15"/>
          <p:cNvGrpSpPr/>
          <p:nvPr/>
        </p:nvGrpSpPr>
        <p:grpSpPr>
          <a:xfrm>
            <a:off x="2381250" y="1782763"/>
            <a:ext cx="7048500" cy="644525"/>
            <a:chOff x="1428709" y="5211780"/>
            <a:chExt cx="5286431" cy="644744"/>
          </a:xfrm>
        </p:grpSpPr>
        <p:sp>
          <p:nvSpPr>
            <p:cNvPr id="233475" name="TextBox 1"/>
            <p:cNvSpPr txBox="1"/>
            <p:nvPr/>
          </p:nvSpPr>
          <p:spPr>
            <a:xfrm>
              <a:off x="1428709" y="5211780"/>
              <a:ext cx="2500339" cy="6415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7.98÷4.2</a:t>
              </a:r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＝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3929048" y="5785062"/>
              <a:ext cx="1214450" cy="1589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477" name="TextBox 1"/>
            <p:cNvSpPr txBox="1"/>
            <p:nvPr/>
          </p:nvSpPr>
          <p:spPr>
            <a:xfrm>
              <a:off x="5072060" y="5214956"/>
              <a:ext cx="1643080" cy="6415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    ）</a:t>
              </a:r>
            </a:p>
          </p:txBody>
        </p:sp>
      </p:grpSp>
      <p:sp>
        <p:nvSpPr>
          <p:cNvPr id="233478" name="TextBox 1"/>
          <p:cNvSpPr txBox="1"/>
          <p:nvPr/>
        </p:nvSpPr>
        <p:spPr>
          <a:xfrm>
            <a:off x="1428750" y="928688"/>
            <a:ext cx="97155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妈妈买了多少千克鸡蛋？</a:t>
            </a:r>
          </a:p>
        </p:txBody>
      </p:sp>
      <p:grpSp>
        <p:nvGrpSpPr>
          <p:cNvPr id="233479" name="组合 7"/>
          <p:cNvGrpSpPr/>
          <p:nvPr/>
        </p:nvGrpSpPr>
        <p:grpSpPr>
          <a:xfrm>
            <a:off x="381000" y="928688"/>
            <a:ext cx="895350" cy="655637"/>
            <a:chOff x="285689" y="928670"/>
            <a:chExt cx="671534" cy="655853"/>
          </a:xfrm>
        </p:grpSpPr>
        <p:pic>
          <p:nvPicPr>
            <p:cNvPr id="233480" name="图片 5" descr="例题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57158" y="928670"/>
              <a:ext cx="600065" cy="6558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3481" name="TextBox 8"/>
            <p:cNvSpPr txBox="1"/>
            <p:nvPr/>
          </p:nvSpPr>
          <p:spPr>
            <a:xfrm>
              <a:off x="285689" y="1047772"/>
              <a:ext cx="633433" cy="5192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25"/>
          <p:cNvGrpSpPr/>
          <p:nvPr/>
        </p:nvGrpSpPr>
        <p:grpSpPr>
          <a:xfrm>
            <a:off x="666750" y="2786063"/>
            <a:ext cx="10750550" cy="1716087"/>
            <a:chOff x="500034" y="2786058"/>
            <a:chExt cx="8062956" cy="1715993"/>
          </a:xfrm>
        </p:grpSpPr>
        <p:pic>
          <p:nvPicPr>
            <p:cNvPr id="233483" name="图片 23" descr="青菜-教材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215206" y="2786058"/>
              <a:ext cx="1347784" cy="171599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圆角矩形标注 24"/>
            <p:cNvSpPr/>
            <p:nvPr/>
          </p:nvSpPr>
          <p:spPr>
            <a:xfrm>
              <a:off x="500034" y="3286093"/>
              <a:ext cx="6500848" cy="714336"/>
            </a:xfrm>
            <a:prstGeom prst="wedgeRoundRectCallout">
              <a:avLst>
                <a:gd name="adj1" fmla="val 54246"/>
                <a:gd name="adj2" fmla="val 34240"/>
                <a:gd name="adj3" fmla="val 16667"/>
              </a:avLst>
            </a:prstGeom>
            <a:solidFill>
              <a:srgbClr val="FFFFCC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根据商不变规律，你会计算吗？</a:t>
              </a:r>
            </a:p>
          </p:txBody>
        </p:sp>
      </p:grpSp>
      <p:sp>
        <p:nvSpPr>
          <p:cNvPr id="28" name="TextBox 1"/>
          <p:cNvSpPr txBox="1"/>
          <p:nvPr/>
        </p:nvSpPr>
        <p:spPr>
          <a:xfrm>
            <a:off x="1809750" y="4643438"/>
            <a:ext cx="34290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同时乘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15"/>
          <p:cNvGrpSpPr/>
          <p:nvPr/>
        </p:nvGrpSpPr>
        <p:grpSpPr>
          <a:xfrm>
            <a:off x="2095500" y="5640388"/>
            <a:ext cx="7048500" cy="644525"/>
            <a:chOff x="1428709" y="5211780"/>
            <a:chExt cx="5286431" cy="644744"/>
          </a:xfrm>
        </p:grpSpPr>
        <p:sp>
          <p:nvSpPr>
            <p:cNvPr id="233487" name="TextBox 1"/>
            <p:cNvSpPr txBox="1"/>
            <p:nvPr/>
          </p:nvSpPr>
          <p:spPr>
            <a:xfrm>
              <a:off x="1428709" y="5211780"/>
              <a:ext cx="2500339" cy="6415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79.8÷42</a:t>
              </a:r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＝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3929048" y="5785062"/>
              <a:ext cx="1214450" cy="1589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489" name="TextBox 1"/>
            <p:cNvSpPr txBox="1"/>
            <p:nvPr/>
          </p:nvSpPr>
          <p:spPr>
            <a:xfrm>
              <a:off x="5072060" y="5214956"/>
              <a:ext cx="1643080" cy="6415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    ）</a:t>
              </a:r>
            </a:p>
          </p:txBody>
        </p:sp>
      </p:grpSp>
      <p:sp>
        <p:nvSpPr>
          <p:cNvPr id="36" name="下箭头 35"/>
          <p:cNvSpPr/>
          <p:nvPr/>
        </p:nvSpPr>
        <p:spPr>
          <a:xfrm>
            <a:off x="3333750" y="5300663"/>
            <a:ext cx="381000" cy="41433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4762500" y="4643438"/>
            <a:ext cx="74295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即：小数点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向右移动一位</a:t>
            </a:r>
          </a:p>
        </p:txBody>
      </p:sp>
      <p:sp>
        <p:nvSpPr>
          <p:cNvPr id="233492" name="矩形 5141"/>
          <p:cNvSpPr/>
          <p:nvPr/>
        </p:nvSpPr>
        <p:spPr>
          <a:xfrm>
            <a:off x="912813" y="4359275"/>
            <a:ext cx="194310" cy="1066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6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21" name="组合 15"/>
          <p:cNvGrpSpPr/>
          <p:nvPr/>
        </p:nvGrpSpPr>
        <p:grpSpPr>
          <a:xfrm>
            <a:off x="2381250" y="1770063"/>
            <a:ext cx="7048500" cy="646112"/>
            <a:chOff x="1428709" y="5211780"/>
            <a:chExt cx="5286431" cy="646113"/>
          </a:xfrm>
        </p:grpSpPr>
        <p:sp>
          <p:nvSpPr>
            <p:cNvPr id="235522" name="TextBox 1"/>
            <p:cNvSpPr txBox="1"/>
            <p:nvPr/>
          </p:nvSpPr>
          <p:spPr>
            <a:xfrm>
              <a:off x="1428709" y="5211780"/>
              <a:ext cx="2500339" cy="6415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7.98÷4.2</a:t>
              </a:r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＝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3929048" y="5784868"/>
              <a:ext cx="121445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524" name="TextBox 1"/>
            <p:cNvSpPr txBox="1"/>
            <p:nvPr/>
          </p:nvSpPr>
          <p:spPr>
            <a:xfrm>
              <a:off x="5072066" y="5214951"/>
              <a:ext cx="1643074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      ）</a:t>
              </a:r>
            </a:p>
          </p:txBody>
        </p:sp>
      </p:grpSp>
      <p:sp>
        <p:nvSpPr>
          <p:cNvPr id="235525" name="TextBox 1"/>
          <p:cNvSpPr txBox="1"/>
          <p:nvPr/>
        </p:nvSpPr>
        <p:spPr>
          <a:xfrm>
            <a:off x="1428750" y="928688"/>
            <a:ext cx="55880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妈妈买了多少千克鸡蛋？</a:t>
            </a:r>
          </a:p>
        </p:txBody>
      </p:sp>
      <p:grpSp>
        <p:nvGrpSpPr>
          <p:cNvPr id="235526" name="组合 7"/>
          <p:cNvGrpSpPr/>
          <p:nvPr/>
        </p:nvGrpSpPr>
        <p:grpSpPr>
          <a:xfrm>
            <a:off x="381000" y="928688"/>
            <a:ext cx="895350" cy="655637"/>
            <a:chOff x="285689" y="928670"/>
            <a:chExt cx="671534" cy="655853"/>
          </a:xfrm>
        </p:grpSpPr>
        <p:pic>
          <p:nvPicPr>
            <p:cNvPr id="235527" name="图片 5" descr="例题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57158" y="928670"/>
              <a:ext cx="600065" cy="6558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528" name="TextBox 8"/>
            <p:cNvSpPr txBox="1"/>
            <p:nvPr/>
          </p:nvSpPr>
          <p:spPr>
            <a:xfrm>
              <a:off x="285689" y="1047772"/>
              <a:ext cx="633433" cy="5192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50"/>
          <p:cNvGrpSpPr/>
          <p:nvPr/>
        </p:nvGrpSpPr>
        <p:grpSpPr>
          <a:xfrm>
            <a:off x="2571750" y="2857500"/>
            <a:ext cx="3333750" cy="785813"/>
            <a:chOff x="3143240" y="2857502"/>
            <a:chExt cx="2500330" cy="786020"/>
          </a:xfrm>
        </p:grpSpPr>
        <p:sp>
          <p:nvSpPr>
            <p:cNvPr id="39" name="弧形 38"/>
            <p:cNvSpPr/>
            <p:nvPr/>
          </p:nvSpPr>
          <p:spPr bwMode="auto">
            <a:xfrm>
              <a:off x="3428992" y="2857502"/>
              <a:ext cx="785818" cy="786020"/>
            </a:xfrm>
            <a:prstGeom prst="arc">
              <a:avLst>
                <a:gd name="adj1" fmla="val 18945750"/>
                <a:gd name="adj2" fmla="val 2838931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531" name="TextBox 1"/>
            <p:cNvSpPr txBox="1"/>
            <p:nvPr/>
          </p:nvSpPr>
          <p:spPr>
            <a:xfrm>
              <a:off x="4295773" y="2987711"/>
              <a:ext cx="419103" cy="6415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532" name="TextBox 1"/>
            <p:cNvSpPr txBox="1"/>
            <p:nvPr/>
          </p:nvSpPr>
          <p:spPr>
            <a:xfrm>
              <a:off x="4724401" y="2987711"/>
              <a:ext cx="419103" cy="6415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533" name="TextBox 1"/>
            <p:cNvSpPr txBox="1"/>
            <p:nvPr/>
          </p:nvSpPr>
          <p:spPr>
            <a:xfrm>
              <a:off x="3571868" y="2987711"/>
              <a:ext cx="419103" cy="6415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 bwMode="auto">
            <a:xfrm>
              <a:off x="4143372" y="2998827"/>
              <a:ext cx="1500198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535" name="TextBox 1"/>
            <p:cNvSpPr txBox="1"/>
            <p:nvPr/>
          </p:nvSpPr>
          <p:spPr>
            <a:xfrm>
              <a:off x="5143504" y="2987711"/>
              <a:ext cx="419103" cy="6415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536" name="TextBox 1"/>
            <p:cNvSpPr txBox="1"/>
            <p:nvPr/>
          </p:nvSpPr>
          <p:spPr>
            <a:xfrm>
              <a:off x="3143240" y="2987711"/>
              <a:ext cx="419103" cy="6415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537" name="TextBox 1"/>
            <p:cNvSpPr txBox="1"/>
            <p:nvPr/>
          </p:nvSpPr>
          <p:spPr>
            <a:xfrm>
              <a:off x="3367079" y="3000415"/>
              <a:ext cx="419103" cy="64151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538" name="TextBox 1"/>
            <p:cNvSpPr txBox="1"/>
            <p:nvPr/>
          </p:nvSpPr>
          <p:spPr>
            <a:xfrm>
              <a:off x="4429124" y="2997239"/>
              <a:ext cx="419103" cy="64151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 bwMode="auto">
          <a:xfrm rot="16200000" flipH="1">
            <a:off x="3037681" y="3393281"/>
            <a:ext cx="214313" cy="142875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 bwMode="auto">
          <a:xfrm rot="16200000" flipH="1">
            <a:off x="4464844" y="3380581"/>
            <a:ext cx="214313" cy="142875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1"/>
          <p:cNvSpPr txBox="1"/>
          <p:nvPr/>
        </p:nvSpPr>
        <p:spPr>
          <a:xfrm>
            <a:off x="4857750" y="3000375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1"/>
          <p:cNvSpPr txBox="1"/>
          <p:nvPr/>
        </p:nvSpPr>
        <p:spPr>
          <a:xfrm>
            <a:off x="4679950" y="2425700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1"/>
          <p:cNvSpPr txBox="1"/>
          <p:nvPr/>
        </p:nvSpPr>
        <p:spPr>
          <a:xfrm>
            <a:off x="4681538" y="3497263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1"/>
          <p:cNvSpPr txBox="1"/>
          <p:nvPr/>
        </p:nvSpPr>
        <p:spPr>
          <a:xfrm>
            <a:off x="4095750" y="3489325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V="1">
            <a:off x="4097338" y="4071938"/>
            <a:ext cx="17160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1"/>
          <p:cNvSpPr txBox="1"/>
          <p:nvPr/>
        </p:nvSpPr>
        <p:spPr>
          <a:xfrm>
            <a:off x="4681538" y="3997325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1"/>
          <p:cNvSpPr txBox="1"/>
          <p:nvPr/>
        </p:nvSpPr>
        <p:spPr>
          <a:xfrm>
            <a:off x="4095750" y="3989388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1"/>
          <p:cNvSpPr txBox="1"/>
          <p:nvPr/>
        </p:nvSpPr>
        <p:spPr>
          <a:xfrm>
            <a:off x="5251450" y="4000500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1"/>
          <p:cNvSpPr txBox="1"/>
          <p:nvPr/>
        </p:nvSpPr>
        <p:spPr>
          <a:xfrm>
            <a:off x="4857750" y="2428875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1"/>
          <p:cNvSpPr txBox="1"/>
          <p:nvPr/>
        </p:nvSpPr>
        <p:spPr>
          <a:xfrm>
            <a:off x="5251450" y="2428875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1"/>
          <p:cNvSpPr txBox="1"/>
          <p:nvPr/>
        </p:nvSpPr>
        <p:spPr>
          <a:xfrm>
            <a:off x="5251450" y="4497388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1"/>
          <p:cNvSpPr txBox="1"/>
          <p:nvPr/>
        </p:nvSpPr>
        <p:spPr>
          <a:xfrm>
            <a:off x="4665663" y="4489450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9" name="直接连接符 68"/>
          <p:cNvCxnSpPr/>
          <p:nvPr/>
        </p:nvCxnSpPr>
        <p:spPr bwMode="auto">
          <a:xfrm flipV="1">
            <a:off x="4071938" y="5060950"/>
            <a:ext cx="1703388" cy="238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"/>
          <p:cNvSpPr txBox="1"/>
          <p:nvPr/>
        </p:nvSpPr>
        <p:spPr>
          <a:xfrm>
            <a:off x="4095750" y="4500563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1"/>
          <p:cNvSpPr txBox="1"/>
          <p:nvPr/>
        </p:nvSpPr>
        <p:spPr>
          <a:xfrm>
            <a:off x="5238750" y="4997450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1"/>
          <p:cNvSpPr txBox="1"/>
          <p:nvPr/>
        </p:nvSpPr>
        <p:spPr>
          <a:xfrm>
            <a:off x="5689600" y="1785938"/>
            <a:ext cx="14795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1.9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Box 1"/>
          <p:cNvSpPr txBox="1"/>
          <p:nvPr/>
        </p:nvSpPr>
        <p:spPr>
          <a:xfrm>
            <a:off x="7442200" y="1760538"/>
            <a:ext cx="14922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千克</a:t>
            </a:r>
          </a:p>
        </p:txBody>
      </p:sp>
      <p:sp>
        <p:nvSpPr>
          <p:cNvPr id="74" name="TextBox 1"/>
          <p:cNvSpPr txBox="1"/>
          <p:nvPr/>
        </p:nvSpPr>
        <p:spPr>
          <a:xfrm>
            <a:off x="1428750" y="5640388"/>
            <a:ext cx="97155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答：妈妈买了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1.9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千克鸡蛋。</a:t>
            </a:r>
          </a:p>
        </p:txBody>
      </p:sp>
      <p:sp>
        <p:nvSpPr>
          <p:cNvPr id="75" name="TextBox 1"/>
          <p:cNvSpPr txBox="1"/>
          <p:nvPr/>
        </p:nvSpPr>
        <p:spPr>
          <a:xfrm>
            <a:off x="6286500" y="4068763"/>
            <a:ext cx="33337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1.9×4.2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</a:p>
        </p:txBody>
      </p:sp>
      <p:sp>
        <p:nvSpPr>
          <p:cNvPr id="76" name="TextBox 1"/>
          <p:cNvSpPr txBox="1"/>
          <p:nvPr/>
        </p:nvSpPr>
        <p:spPr>
          <a:xfrm>
            <a:off x="8420100" y="4071938"/>
            <a:ext cx="33337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7.98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569" name="组合 7"/>
          <p:cNvGrpSpPr/>
          <p:nvPr/>
        </p:nvGrpSpPr>
        <p:grpSpPr>
          <a:xfrm>
            <a:off x="381000" y="887413"/>
            <a:ext cx="895350" cy="655637"/>
            <a:chOff x="285689" y="928670"/>
            <a:chExt cx="671534" cy="655853"/>
          </a:xfrm>
        </p:grpSpPr>
        <p:pic>
          <p:nvPicPr>
            <p:cNvPr id="237570" name="图片 5" descr="例题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57158" y="928670"/>
              <a:ext cx="600065" cy="6558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7571" name="TextBox 8"/>
            <p:cNvSpPr txBox="1"/>
            <p:nvPr/>
          </p:nvSpPr>
          <p:spPr>
            <a:xfrm>
              <a:off x="285689" y="1047772"/>
              <a:ext cx="633433" cy="5192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7572" name="TextBox 1"/>
          <p:cNvSpPr txBox="1"/>
          <p:nvPr/>
        </p:nvSpPr>
        <p:spPr>
          <a:xfrm>
            <a:off x="3619500" y="1141413"/>
            <a:ext cx="33337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4.83÷0.7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</a:p>
        </p:txBody>
      </p:sp>
      <p:grpSp>
        <p:nvGrpSpPr>
          <p:cNvPr id="3" name="组合 46"/>
          <p:cNvGrpSpPr/>
          <p:nvPr/>
        </p:nvGrpSpPr>
        <p:grpSpPr>
          <a:xfrm>
            <a:off x="3810000" y="2355850"/>
            <a:ext cx="3333750" cy="785813"/>
            <a:chOff x="3143240" y="2857502"/>
            <a:chExt cx="2500330" cy="786020"/>
          </a:xfrm>
        </p:grpSpPr>
        <p:sp>
          <p:nvSpPr>
            <p:cNvPr id="48" name="弧形 47"/>
            <p:cNvSpPr/>
            <p:nvPr/>
          </p:nvSpPr>
          <p:spPr bwMode="auto">
            <a:xfrm>
              <a:off x="3428992" y="2857502"/>
              <a:ext cx="785818" cy="786020"/>
            </a:xfrm>
            <a:prstGeom prst="arc">
              <a:avLst>
                <a:gd name="adj1" fmla="val 18945750"/>
                <a:gd name="adj2" fmla="val 2838931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7575" name="TextBox 1"/>
            <p:cNvSpPr txBox="1"/>
            <p:nvPr/>
          </p:nvSpPr>
          <p:spPr>
            <a:xfrm>
              <a:off x="4295773" y="2987711"/>
              <a:ext cx="419103" cy="6415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7576" name="TextBox 1"/>
            <p:cNvSpPr txBox="1"/>
            <p:nvPr/>
          </p:nvSpPr>
          <p:spPr>
            <a:xfrm>
              <a:off x="4724401" y="2987711"/>
              <a:ext cx="419103" cy="6415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7577" name="TextBox 1"/>
            <p:cNvSpPr txBox="1"/>
            <p:nvPr/>
          </p:nvSpPr>
          <p:spPr>
            <a:xfrm>
              <a:off x="3571868" y="2987711"/>
              <a:ext cx="419103" cy="6415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4143372" y="2998827"/>
              <a:ext cx="1500198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579" name="TextBox 1"/>
            <p:cNvSpPr txBox="1"/>
            <p:nvPr/>
          </p:nvSpPr>
          <p:spPr>
            <a:xfrm>
              <a:off x="5143504" y="2987711"/>
              <a:ext cx="419103" cy="6415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7580" name="TextBox 1"/>
            <p:cNvSpPr txBox="1"/>
            <p:nvPr/>
          </p:nvSpPr>
          <p:spPr>
            <a:xfrm>
              <a:off x="3143240" y="2987711"/>
              <a:ext cx="419103" cy="6415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7581" name="TextBox 1"/>
            <p:cNvSpPr txBox="1"/>
            <p:nvPr/>
          </p:nvSpPr>
          <p:spPr>
            <a:xfrm>
              <a:off x="3367079" y="3000415"/>
              <a:ext cx="419103" cy="64151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7582" name="TextBox 1"/>
            <p:cNvSpPr txBox="1"/>
            <p:nvPr/>
          </p:nvSpPr>
          <p:spPr>
            <a:xfrm>
              <a:off x="4429124" y="2997239"/>
              <a:ext cx="419103" cy="64151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63" name="直接连接符 62"/>
          <p:cNvCxnSpPr/>
          <p:nvPr/>
        </p:nvCxnSpPr>
        <p:spPr bwMode="auto">
          <a:xfrm rot="16200000" flipH="1">
            <a:off x="4283869" y="2878931"/>
            <a:ext cx="214313" cy="142875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 bwMode="auto">
          <a:xfrm rot="16200000" flipH="1">
            <a:off x="6371431" y="2878931"/>
            <a:ext cx="214313" cy="142875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1"/>
          <p:cNvSpPr txBox="1"/>
          <p:nvPr/>
        </p:nvSpPr>
        <p:spPr>
          <a:xfrm>
            <a:off x="6191250" y="2498725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1"/>
          <p:cNvSpPr txBox="1"/>
          <p:nvPr/>
        </p:nvSpPr>
        <p:spPr>
          <a:xfrm>
            <a:off x="5918200" y="1924050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1"/>
          <p:cNvSpPr txBox="1"/>
          <p:nvPr/>
        </p:nvSpPr>
        <p:spPr>
          <a:xfrm>
            <a:off x="5919788" y="2995613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1"/>
          <p:cNvSpPr txBox="1"/>
          <p:nvPr/>
        </p:nvSpPr>
        <p:spPr>
          <a:xfrm>
            <a:off x="5334000" y="2987675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9" name="直接连接符 68"/>
          <p:cNvCxnSpPr/>
          <p:nvPr/>
        </p:nvCxnSpPr>
        <p:spPr bwMode="auto">
          <a:xfrm flipV="1">
            <a:off x="5470525" y="3570288"/>
            <a:ext cx="15001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"/>
          <p:cNvSpPr txBox="1"/>
          <p:nvPr/>
        </p:nvSpPr>
        <p:spPr>
          <a:xfrm>
            <a:off x="5919788" y="3495675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1"/>
          <p:cNvSpPr txBox="1"/>
          <p:nvPr/>
        </p:nvSpPr>
        <p:spPr>
          <a:xfrm>
            <a:off x="6489700" y="3498850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Box 1"/>
          <p:cNvSpPr txBox="1"/>
          <p:nvPr/>
        </p:nvSpPr>
        <p:spPr>
          <a:xfrm>
            <a:off x="6184900" y="1927225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1"/>
          <p:cNvSpPr txBox="1"/>
          <p:nvPr/>
        </p:nvSpPr>
        <p:spPr>
          <a:xfrm>
            <a:off x="6489700" y="1927225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1"/>
          <p:cNvSpPr txBox="1"/>
          <p:nvPr/>
        </p:nvSpPr>
        <p:spPr>
          <a:xfrm>
            <a:off x="6489700" y="3995738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TextBox 1"/>
          <p:cNvSpPr txBox="1"/>
          <p:nvPr/>
        </p:nvSpPr>
        <p:spPr>
          <a:xfrm>
            <a:off x="5903913" y="3987800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7" name="直接连接符 76"/>
          <p:cNvCxnSpPr/>
          <p:nvPr/>
        </p:nvCxnSpPr>
        <p:spPr bwMode="auto">
          <a:xfrm flipV="1">
            <a:off x="5470525" y="4570413"/>
            <a:ext cx="15001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1"/>
          <p:cNvSpPr txBox="1"/>
          <p:nvPr/>
        </p:nvSpPr>
        <p:spPr>
          <a:xfrm>
            <a:off x="6477000" y="4495800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1"/>
          <p:cNvSpPr txBox="1"/>
          <p:nvPr/>
        </p:nvSpPr>
        <p:spPr>
          <a:xfrm>
            <a:off x="6159500" y="1141413"/>
            <a:ext cx="20002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6.9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80"/>
          <p:cNvGrpSpPr/>
          <p:nvPr/>
        </p:nvGrpSpPr>
        <p:grpSpPr>
          <a:xfrm>
            <a:off x="666750" y="4570413"/>
            <a:ext cx="10750550" cy="1716087"/>
            <a:chOff x="500034" y="2786058"/>
            <a:chExt cx="8062956" cy="1715993"/>
          </a:xfrm>
        </p:grpSpPr>
        <p:pic>
          <p:nvPicPr>
            <p:cNvPr id="237600" name="图片 81" descr="青菜-教材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215206" y="2786058"/>
              <a:ext cx="1347784" cy="171599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3" name="圆角矩形标注 82"/>
            <p:cNvSpPr/>
            <p:nvPr/>
          </p:nvSpPr>
          <p:spPr>
            <a:xfrm>
              <a:off x="500034" y="3286093"/>
              <a:ext cx="6500848" cy="714336"/>
            </a:xfrm>
            <a:prstGeom prst="wedgeRoundRectCallout">
              <a:avLst>
                <a:gd name="adj1" fmla="val 54246"/>
                <a:gd name="adj2" fmla="val 34240"/>
                <a:gd name="adj3" fmla="val 16667"/>
              </a:avLst>
            </a:prstGeom>
            <a:solidFill>
              <a:srgbClr val="FFFFCC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怎么计算除数是小数的除法？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70" grpId="0"/>
      <p:bldP spid="72" grpId="0"/>
      <p:bldP spid="73" grpId="0"/>
      <p:bldP spid="74" grpId="0"/>
      <p:bldP spid="75" grpId="0"/>
      <p:bldP spid="76" grpId="0"/>
      <p:bldP spid="79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TextBox 8"/>
          <p:cNvSpPr txBox="1"/>
          <p:nvPr/>
        </p:nvSpPr>
        <p:spPr>
          <a:xfrm>
            <a:off x="0" y="801688"/>
            <a:ext cx="22733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归纳总结</a:t>
            </a:r>
          </a:p>
        </p:txBody>
      </p:sp>
      <p:sp>
        <p:nvSpPr>
          <p:cNvPr id="239618" name="TextBox 8"/>
          <p:cNvSpPr txBox="1"/>
          <p:nvPr/>
        </p:nvSpPr>
        <p:spPr>
          <a:xfrm>
            <a:off x="666750" y="1455738"/>
            <a:ext cx="10858500" cy="3019425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除数是小数的除法的计算方法：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先移动除数的小数点</a:t>
            </a:r>
            <a:r>
              <a:rPr lang="zh-CN" altLang="en-US" sz="32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将除数化为整数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；除数的小数点向右移动几位，</a:t>
            </a:r>
            <a:r>
              <a:rPr lang="zh-CN" altLang="en-US" sz="32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被除数的小数点的同时也向右移动相同的位数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，然后按照除数是整数的除法进行计算。</a:t>
            </a:r>
          </a:p>
        </p:txBody>
      </p:sp>
      <p:pic>
        <p:nvPicPr>
          <p:cNvPr id="239619" name="图片 13" descr="青椒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05750" y="4810125"/>
            <a:ext cx="2097088" cy="176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9620" name="矩形 8196"/>
          <p:cNvSpPr/>
          <p:nvPr/>
        </p:nvSpPr>
        <p:spPr>
          <a:xfrm>
            <a:off x="912813" y="4359275"/>
            <a:ext cx="194310" cy="1066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TextBox 8"/>
          <p:cNvSpPr txBox="1"/>
          <p:nvPr/>
        </p:nvSpPr>
        <p:spPr>
          <a:xfrm>
            <a:off x="114300" y="895350"/>
            <a:ext cx="22733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练一练</a:t>
            </a:r>
          </a:p>
        </p:txBody>
      </p:sp>
      <p:sp>
        <p:nvSpPr>
          <p:cNvPr id="241666" name="TextBox 1"/>
          <p:cNvSpPr txBox="1"/>
          <p:nvPr/>
        </p:nvSpPr>
        <p:spPr>
          <a:xfrm>
            <a:off x="762000" y="1430338"/>
            <a:ext cx="103822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、在括号里填合适的数。</a:t>
            </a:r>
          </a:p>
        </p:txBody>
      </p:sp>
      <p:sp>
        <p:nvSpPr>
          <p:cNvPr id="241667" name="TextBox 1"/>
          <p:cNvSpPr txBox="1"/>
          <p:nvPr/>
        </p:nvSpPr>
        <p:spPr>
          <a:xfrm>
            <a:off x="2012950" y="2570163"/>
            <a:ext cx="71310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0.12÷0.3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＝（       ）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÷3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1"/>
          <p:cNvSpPr txBox="1"/>
          <p:nvPr/>
        </p:nvSpPr>
        <p:spPr>
          <a:xfrm>
            <a:off x="4425950" y="2586038"/>
            <a:ext cx="19748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1669" name="TextBox 1"/>
          <p:cNvSpPr txBox="1"/>
          <p:nvPr/>
        </p:nvSpPr>
        <p:spPr>
          <a:xfrm>
            <a:off x="2000250" y="4281488"/>
            <a:ext cx="71310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6.72÷0.28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＝（       ）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÷28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1"/>
          <p:cNvSpPr txBox="1"/>
          <p:nvPr/>
        </p:nvSpPr>
        <p:spPr>
          <a:xfrm>
            <a:off x="4711700" y="4297363"/>
            <a:ext cx="19748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672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1671" name="TextBox 1"/>
          <p:cNvSpPr txBox="1"/>
          <p:nvPr/>
        </p:nvSpPr>
        <p:spPr>
          <a:xfrm>
            <a:off x="2012950" y="3424238"/>
            <a:ext cx="71310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0.12÷0.03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＝（       ）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÷3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1"/>
          <p:cNvSpPr txBox="1"/>
          <p:nvPr/>
        </p:nvSpPr>
        <p:spPr>
          <a:xfrm>
            <a:off x="4711700" y="3440113"/>
            <a:ext cx="19748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1673" name="TextBox 1"/>
          <p:cNvSpPr txBox="1"/>
          <p:nvPr/>
        </p:nvSpPr>
        <p:spPr>
          <a:xfrm>
            <a:off x="2000250" y="5138738"/>
            <a:ext cx="82867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0.672÷0.28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＝（       ）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÷28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1"/>
          <p:cNvSpPr txBox="1"/>
          <p:nvPr/>
        </p:nvSpPr>
        <p:spPr>
          <a:xfrm>
            <a:off x="4902200" y="5154613"/>
            <a:ext cx="19748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67.2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1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TextBox 8"/>
          <p:cNvSpPr txBox="1"/>
          <p:nvPr/>
        </p:nvSpPr>
        <p:spPr>
          <a:xfrm>
            <a:off x="25400" y="854075"/>
            <a:ext cx="22733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练一练</a:t>
            </a:r>
          </a:p>
        </p:txBody>
      </p:sp>
      <p:sp>
        <p:nvSpPr>
          <p:cNvPr id="243714" name="TextBox 1"/>
          <p:cNvSpPr txBox="1"/>
          <p:nvPr/>
        </p:nvSpPr>
        <p:spPr>
          <a:xfrm>
            <a:off x="762000" y="1804988"/>
            <a:ext cx="103822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</a:p>
        </p:txBody>
      </p:sp>
      <p:sp>
        <p:nvSpPr>
          <p:cNvPr id="13" name="弧形 12"/>
          <p:cNvSpPr/>
          <p:nvPr/>
        </p:nvSpPr>
        <p:spPr bwMode="auto">
          <a:xfrm>
            <a:off x="1143000" y="2787650"/>
            <a:ext cx="1047750" cy="785813"/>
          </a:xfrm>
          <a:prstGeom prst="arc">
            <a:avLst>
              <a:gd name="adj1" fmla="val 18945750"/>
              <a:gd name="adj2" fmla="val 2838931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3716" name="TextBox 1"/>
          <p:cNvSpPr txBox="1"/>
          <p:nvPr/>
        </p:nvSpPr>
        <p:spPr>
          <a:xfrm>
            <a:off x="2298700" y="2919413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3717" name="TextBox 1"/>
          <p:cNvSpPr txBox="1"/>
          <p:nvPr/>
        </p:nvSpPr>
        <p:spPr>
          <a:xfrm>
            <a:off x="2870200" y="2919413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3718" name="TextBox 1"/>
          <p:cNvSpPr txBox="1"/>
          <p:nvPr/>
        </p:nvSpPr>
        <p:spPr>
          <a:xfrm>
            <a:off x="1333500" y="2919413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2066925" y="2892425"/>
            <a:ext cx="2741613" cy="238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720" name="TextBox 1"/>
          <p:cNvSpPr txBox="1"/>
          <p:nvPr/>
        </p:nvSpPr>
        <p:spPr>
          <a:xfrm>
            <a:off x="3429000" y="2919413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3721" name="TextBox 1"/>
          <p:cNvSpPr txBox="1"/>
          <p:nvPr/>
        </p:nvSpPr>
        <p:spPr>
          <a:xfrm>
            <a:off x="762000" y="2919413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3722" name="TextBox 1"/>
          <p:cNvSpPr txBox="1"/>
          <p:nvPr/>
        </p:nvSpPr>
        <p:spPr>
          <a:xfrm>
            <a:off x="1060450" y="2930525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3723" name="TextBox 1"/>
          <p:cNvSpPr txBox="1"/>
          <p:nvPr/>
        </p:nvSpPr>
        <p:spPr>
          <a:xfrm>
            <a:off x="2584450" y="2927350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3724" name="TextBox 1"/>
          <p:cNvSpPr txBox="1"/>
          <p:nvPr/>
        </p:nvSpPr>
        <p:spPr>
          <a:xfrm>
            <a:off x="4013200" y="2930525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 bwMode="auto">
          <a:xfrm rot="16200000" flipH="1">
            <a:off x="1235869" y="3301206"/>
            <a:ext cx="214313" cy="142875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 bwMode="auto">
          <a:xfrm rot="16200000" flipH="1">
            <a:off x="3318669" y="3313906"/>
            <a:ext cx="214313" cy="142875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"/>
          <p:cNvSpPr txBox="1"/>
          <p:nvPr/>
        </p:nvSpPr>
        <p:spPr>
          <a:xfrm>
            <a:off x="3155950" y="2941638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2857500" y="2355850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3157538" y="2359025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3441700" y="2359025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3443288" y="3427413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2857500" y="3419475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 bwMode="auto">
          <a:xfrm flipV="1">
            <a:off x="2508250" y="4002088"/>
            <a:ext cx="22367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/>
          <p:cNvSpPr txBox="1"/>
          <p:nvPr/>
        </p:nvSpPr>
        <p:spPr>
          <a:xfrm>
            <a:off x="3443288" y="3927475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4013200" y="3930650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4013200" y="4427538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3427413" y="4419600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直接连接符 37"/>
          <p:cNvCxnSpPr/>
          <p:nvPr/>
        </p:nvCxnSpPr>
        <p:spPr bwMode="auto">
          <a:xfrm flipV="1">
            <a:off x="2825750" y="5002213"/>
            <a:ext cx="18557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"/>
          <p:cNvSpPr txBox="1"/>
          <p:nvPr/>
        </p:nvSpPr>
        <p:spPr>
          <a:xfrm>
            <a:off x="4000500" y="4927600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1"/>
          <p:cNvSpPr txBox="1"/>
          <p:nvPr/>
        </p:nvSpPr>
        <p:spPr>
          <a:xfrm>
            <a:off x="4013200" y="2359025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1"/>
          <p:cNvSpPr txBox="1"/>
          <p:nvPr/>
        </p:nvSpPr>
        <p:spPr>
          <a:xfrm>
            <a:off x="1047750" y="5781675"/>
            <a:ext cx="33337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0.42×1.8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3562350" y="5784850"/>
            <a:ext cx="16192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0.756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弧形 42"/>
          <p:cNvSpPr/>
          <p:nvPr/>
        </p:nvSpPr>
        <p:spPr bwMode="auto">
          <a:xfrm>
            <a:off x="6572250" y="2790825"/>
            <a:ext cx="1047750" cy="785813"/>
          </a:xfrm>
          <a:prstGeom prst="arc">
            <a:avLst>
              <a:gd name="adj1" fmla="val 18945750"/>
              <a:gd name="adj2" fmla="val 2838931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3744" name="TextBox 1"/>
          <p:cNvSpPr txBox="1"/>
          <p:nvPr/>
        </p:nvSpPr>
        <p:spPr>
          <a:xfrm>
            <a:off x="7727950" y="2922588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3745" name="TextBox 1"/>
          <p:cNvSpPr txBox="1"/>
          <p:nvPr/>
        </p:nvSpPr>
        <p:spPr>
          <a:xfrm>
            <a:off x="8299450" y="2922588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3746" name="TextBox 1"/>
          <p:cNvSpPr txBox="1"/>
          <p:nvPr/>
        </p:nvSpPr>
        <p:spPr>
          <a:xfrm>
            <a:off x="6286500" y="2922588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 bwMode="auto">
          <a:xfrm flipV="1">
            <a:off x="7523163" y="2905125"/>
            <a:ext cx="3014663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748" name="TextBox 1"/>
          <p:cNvSpPr txBox="1"/>
          <p:nvPr/>
        </p:nvSpPr>
        <p:spPr>
          <a:xfrm>
            <a:off x="8858250" y="2922588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3749" name="TextBox 1"/>
          <p:cNvSpPr txBox="1"/>
          <p:nvPr/>
        </p:nvSpPr>
        <p:spPr>
          <a:xfrm>
            <a:off x="5715000" y="2922588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3750" name="TextBox 1"/>
          <p:cNvSpPr txBox="1"/>
          <p:nvPr/>
        </p:nvSpPr>
        <p:spPr>
          <a:xfrm>
            <a:off x="6013450" y="2933700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3751" name="TextBox 1"/>
          <p:cNvSpPr txBox="1"/>
          <p:nvPr/>
        </p:nvSpPr>
        <p:spPr>
          <a:xfrm>
            <a:off x="8013700" y="2930525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3752" name="TextBox 1"/>
          <p:cNvSpPr txBox="1"/>
          <p:nvPr/>
        </p:nvSpPr>
        <p:spPr>
          <a:xfrm>
            <a:off x="9442450" y="2933700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2" name="直接连接符 61"/>
          <p:cNvCxnSpPr/>
          <p:nvPr/>
        </p:nvCxnSpPr>
        <p:spPr bwMode="auto">
          <a:xfrm rot="16200000" flipH="1">
            <a:off x="6195219" y="3317081"/>
            <a:ext cx="214313" cy="142875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 bwMode="auto">
          <a:xfrm rot="16200000" flipH="1">
            <a:off x="8178006" y="3317081"/>
            <a:ext cx="214313" cy="142875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1"/>
          <p:cNvSpPr txBox="1"/>
          <p:nvPr/>
        </p:nvSpPr>
        <p:spPr>
          <a:xfrm>
            <a:off x="9142413" y="2933700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1"/>
          <p:cNvSpPr txBox="1"/>
          <p:nvPr/>
        </p:nvSpPr>
        <p:spPr>
          <a:xfrm>
            <a:off x="8843963" y="2359025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1"/>
          <p:cNvSpPr txBox="1"/>
          <p:nvPr/>
        </p:nvSpPr>
        <p:spPr>
          <a:xfrm>
            <a:off x="9144000" y="2362200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1"/>
          <p:cNvSpPr txBox="1"/>
          <p:nvPr/>
        </p:nvSpPr>
        <p:spPr>
          <a:xfrm>
            <a:off x="9428163" y="2362200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1"/>
          <p:cNvSpPr txBox="1"/>
          <p:nvPr/>
        </p:nvSpPr>
        <p:spPr>
          <a:xfrm>
            <a:off x="9442450" y="3430588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1"/>
          <p:cNvSpPr txBox="1"/>
          <p:nvPr/>
        </p:nvSpPr>
        <p:spPr>
          <a:xfrm>
            <a:off x="8856663" y="3422650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1" name="直接连接符 70"/>
          <p:cNvCxnSpPr/>
          <p:nvPr/>
        </p:nvCxnSpPr>
        <p:spPr bwMode="auto">
          <a:xfrm>
            <a:off x="7897813" y="3989388"/>
            <a:ext cx="2665413" cy="95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1"/>
          <p:cNvSpPr txBox="1"/>
          <p:nvPr/>
        </p:nvSpPr>
        <p:spPr>
          <a:xfrm>
            <a:off x="8872538" y="3930650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Box 1"/>
          <p:cNvSpPr txBox="1"/>
          <p:nvPr/>
        </p:nvSpPr>
        <p:spPr>
          <a:xfrm>
            <a:off x="9442450" y="3933825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1"/>
          <p:cNvSpPr txBox="1"/>
          <p:nvPr/>
        </p:nvSpPr>
        <p:spPr>
          <a:xfrm>
            <a:off x="9442450" y="4430713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1"/>
          <p:cNvSpPr txBox="1"/>
          <p:nvPr/>
        </p:nvSpPr>
        <p:spPr>
          <a:xfrm>
            <a:off x="8856663" y="4422775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6" name="直接连接符 75"/>
          <p:cNvCxnSpPr/>
          <p:nvPr/>
        </p:nvCxnSpPr>
        <p:spPr bwMode="auto">
          <a:xfrm>
            <a:off x="8647113" y="5000625"/>
            <a:ext cx="1928813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1"/>
          <p:cNvSpPr txBox="1"/>
          <p:nvPr/>
        </p:nvSpPr>
        <p:spPr>
          <a:xfrm>
            <a:off x="10013950" y="4930775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1"/>
          <p:cNvSpPr txBox="1"/>
          <p:nvPr/>
        </p:nvSpPr>
        <p:spPr>
          <a:xfrm>
            <a:off x="6477000" y="5784850"/>
            <a:ext cx="38100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0.35×0.56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</a:p>
        </p:txBody>
      </p:sp>
      <p:sp>
        <p:nvSpPr>
          <p:cNvPr id="80" name="TextBox 1"/>
          <p:cNvSpPr txBox="1"/>
          <p:nvPr/>
        </p:nvSpPr>
        <p:spPr>
          <a:xfrm>
            <a:off x="9188450" y="5788025"/>
            <a:ext cx="16192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0.196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3770" name="TextBox 1"/>
          <p:cNvSpPr txBox="1"/>
          <p:nvPr/>
        </p:nvSpPr>
        <p:spPr>
          <a:xfrm>
            <a:off x="6870700" y="2930525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1"/>
          <p:cNvSpPr txBox="1"/>
          <p:nvPr/>
        </p:nvSpPr>
        <p:spPr>
          <a:xfrm>
            <a:off x="8286750" y="3427413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1"/>
          <p:cNvSpPr txBox="1"/>
          <p:nvPr/>
        </p:nvSpPr>
        <p:spPr>
          <a:xfrm>
            <a:off x="10001250" y="3930650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TextBox 1"/>
          <p:cNvSpPr txBox="1"/>
          <p:nvPr/>
        </p:nvSpPr>
        <p:spPr>
          <a:xfrm>
            <a:off x="10013950" y="2359025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1"/>
          <p:cNvSpPr txBox="1"/>
          <p:nvPr/>
        </p:nvSpPr>
        <p:spPr>
          <a:xfrm>
            <a:off x="10013950" y="4430713"/>
            <a:ext cx="558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1" grpId="0"/>
      <p:bldP spid="32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64" grpId="0"/>
      <p:bldP spid="65" grpId="0"/>
      <p:bldP spid="66" grpId="0"/>
      <p:bldP spid="67" grpId="0"/>
      <p:bldP spid="69" grpId="0"/>
      <p:bldP spid="70" grpId="0"/>
      <p:bldP spid="72" grpId="0"/>
      <p:bldP spid="73" grpId="0"/>
      <p:bldP spid="74" grpId="0"/>
      <p:bldP spid="75" grpId="0"/>
      <p:bldP spid="77" grpId="0"/>
      <p:bldP spid="79" grpId="0"/>
      <p:bldP spid="80" grpId="0"/>
      <p:bldP spid="82" grpId="0"/>
      <p:bldP spid="83" grpId="0"/>
      <p:bldP spid="88" grpId="0"/>
      <p:bldP spid="89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宽屏</PresentationFormat>
  <Paragraphs>162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黑体</vt:lpstr>
      <vt:lpstr>宋体</vt:lpstr>
      <vt:lpstr>微软雅黑</vt:lpstr>
      <vt:lpstr>Arial</vt:lpstr>
      <vt:lpstr>Calibri</vt:lpstr>
      <vt:lpstr>Calibri Light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2023-01-16T23:23:57Z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05F2CD9FAEA541AD8207378307B4754F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