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339" r:id="rId5"/>
    <p:sldId id="260" r:id="rId6"/>
    <p:sldId id="264" r:id="rId7"/>
    <p:sldId id="277" r:id="rId8"/>
    <p:sldId id="340" r:id="rId9"/>
    <p:sldId id="278" r:id="rId10"/>
    <p:sldId id="279" r:id="rId11"/>
    <p:sldId id="280" r:id="rId12"/>
    <p:sldId id="281" r:id="rId13"/>
    <p:sldId id="270" r:id="rId14"/>
    <p:sldId id="283" r:id="rId15"/>
    <p:sldId id="261" r:id="rId16"/>
    <p:sldId id="267" r:id="rId17"/>
    <p:sldId id="266" r:id="rId18"/>
    <p:sldId id="347" r:id="rId19"/>
    <p:sldId id="286" r:id="rId20"/>
    <p:sldId id="348" r:id="rId21"/>
    <p:sldId id="262" r:id="rId22"/>
    <p:sldId id="284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4.4.1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低级单位的数改写成高级单位的数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12800" y="1263010"/>
            <a:ext cx="9043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改写成用“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”作单位的数，可以怎么做？</a:t>
            </a:r>
          </a:p>
        </p:txBody>
      </p:sp>
      <p:sp>
        <p:nvSpPr>
          <p:cNvPr id="11" name="TextBox 1"/>
          <p:cNvSpPr txBox="1"/>
          <p:nvPr/>
        </p:nvSpPr>
        <p:spPr bwMode="auto">
          <a:xfrm>
            <a:off x="729647" y="5370816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方法三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 bwMode="auto">
          <a:xfrm>
            <a:off x="2255769" y="5370816"/>
            <a:ext cx="6753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80÷100,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可以直接利用小数点移动的规律。</a:t>
            </a:r>
          </a:p>
        </p:txBody>
      </p:sp>
      <p:sp>
        <p:nvSpPr>
          <p:cNvPr id="13" name="TextBox 1"/>
          <p:cNvSpPr txBox="1"/>
          <p:nvPr/>
        </p:nvSpPr>
        <p:spPr bwMode="auto">
          <a:xfrm>
            <a:off x="2978623" y="5923668"/>
            <a:ext cx="125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3797340" y="5948054"/>
            <a:ext cx="1622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0.80m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116853" y="5954929"/>
            <a:ext cx="1065221" cy="51634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"/>
          <p:cNvSpPr txBox="1"/>
          <p:nvPr/>
        </p:nvSpPr>
        <p:spPr bwMode="auto">
          <a:xfrm>
            <a:off x="5182074" y="5948054"/>
            <a:ext cx="1284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"/>
          <p:cNvSpPr txBox="1"/>
          <p:nvPr/>
        </p:nvSpPr>
        <p:spPr bwMode="auto">
          <a:xfrm>
            <a:off x="4095716" y="4547969"/>
            <a:ext cx="3256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80cm = ______m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36" y="2368397"/>
            <a:ext cx="5173298" cy="14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/>
          <p:nvPr/>
        </p:nvSpPr>
        <p:spPr bwMode="auto">
          <a:xfrm>
            <a:off x="2270094" y="3722750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/>
          <p:cNvSpPr txBox="1"/>
          <p:nvPr/>
        </p:nvSpPr>
        <p:spPr bwMode="auto">
          <a:xfrm>
            <a:off x="3475243" y="3725122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2"/>
          <p:cNvSpPr txBox="1"/>
          <p:nvPr/>
        </p:nvSpPr>
        <p:spPr bwMode="auto">
          <a:xfrm>
            <a:off x="4927718" y="3722750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3"/>
          <p:cNvSpPr txBox="1"/>
          <p:nvPr/>
        </p:nvSpPr>
        <p:spPr bwMode="auto">
          <a:xfrm>
            <a:off x="6204983" y="3722750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95295" y="1467980"/>
            <a:ext cx="8467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怎样把低级单位的数改成高级单位的数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98856" y="4389747"/>
            <a:ext cx="6790765" cy="114050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由低级单位换算成高级单位时，低级单位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除以进率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，小数点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向左移动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相应的位数。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895174" y="2665052"/>
            <a:ext cx="4728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厘米                                米</a:t>
            </a: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890247" y="2955758"/>
            <a:ext cx="2743200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087479" y="2456233"/>
            <a:ext cx="223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除以进率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737847" y="303196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小数点向左移动两位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95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2" grpId="0" autoUpdateAnimBg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>
          <a:xfrm>
            <a:off x="986708" y="1298611"/>
            <a:ext cx="6733608" cy="331436"/>
          </a:xfrm>
          <a:custGeom>
            <a:avLst/>
            <a:gdLst/>
            <a:ahLst/>
            <a:cxnLst/>
            <a:rect l="l" t="t" r="r" b="b"/>
            <a:pathLst>
              <a:path w="6733608" h="331436">
                <a:moveTo>
                  <a:pt x="6663333" y="242463"/>
                </a:moveTo>
                <a:cubicBezTo>
                  <a:pt x="6670130" y="242463"/>
                  <a:pt x="6675670" y="244603"/>
                  <a:pt x="6679950" y="248884"/>
                </a:cubicBezTo>
                <a:cubicBezTo>
                  <a:pt x="6684230" y="253164"/>
                  <a:pt x="6686370" y="258237"/>
                  <a:pt x="6686370" y="264102"/>
                </a:cubicBezTo>
                <a:cubicBezTo>
                  <a:pt x="6686370" y="270670"/>
                  <a:pt x="6684173" y="276152"/>
                  <a:pt x="6679778" y="280547"/>
                </a:cubicBezTo>
                <a:cubicBezTo>
                  <a:pt x="6675383" y="284942"/>
                  <a:pt x="6669902" y="287140"/>
                  <a:pt x="6663333" y="287140"/>
                </a:cubicBezTo>
                <a:cubicBezTo>
                  <a:pt x="6656737" y="287140"/>
                  <a:pt x="6651252" y="284953"/>
                  <a:pt x="6646878" y="280579"/>
                </a:cubicBezTo>
                <a:cubicBezTo>
                  <a:pt x="6642504" y="276206"/>
                  <a:pt x="6640317" y="270713"/>
                  <a:pt x="6640317" y="264102"/>
                </a:cubicBezTo>
                <a:cubicBezTo>
                  <a:pt x="6640317" y="258194"/>
                  <a:pt x="6642446" y="253111"/>
                  <a:pt x="6646706" y="248852"/>
                </a:cubicBezTo>
                <a:cubicBezTo>
                  <a:pt x="6650964" y="244593"/>
                  <a:pt x="6656508" y="242463"/>
                  <a:pt x="6663333" y="242463"/>
                </a:cubicBezTo>
                <a:close/>
                <a:moveTo>
                  <a:pt x="766004" y="242463"/>
                </a:moveTo>
                <a:cubicBezTo>
                  <a:pt x="772801" y="242463"/>
                  <a:pt x="778565" y="244829"/>
                  <a:pt x="783298" y="249561"/>
                </a:cubicBezTo>
                <a:cubicBezTo>
                  <a:pt x="788030" y="254294"/>
                  <a:pt x="790396" y="259592"/>
                  <a:pt x="790396" y="265458"/>
                </a:cubicBezTo>
                <a:cubicBezTo>
                  <a:pt x="790396" y="272915"/>
                  <a:pt x="787973" y="279066"/>
                  <a:pt x="783126" y="283913"/>
                </a:cubicBezTo>
                <a:cubicBezTo>
                  <a:pt x="778279" y="288760"/>
                  <a:pt x="772571" y="291184"/>
                  <a:pt x="766004" y="291184"/>
                </a:cubicBezTo>
                <a:cubicBezTo>
                  <a:pt x="759407" y="291184"/>
                  <a:pt x="753696" y="288771"/>
                  <a:pt x="748871" y="283946"/>
                </a:cubicBezTo>
                <a:cubicBezTo>
                  <a:pt x="744045" y="279120"/>
                  <a:pt x="741632" y="272958"/>
                  <a:pt x="741632" y="265458"/>
                </a:cubicBezTo>
                <a:cubicBezTo>
                  <a:pt x="741632" y="259549"/>
                  <a:pt x="743988" y="254240"/>
                  <a:pt x="748698" y="249529"/>
                </a:cubicBezTo>
                <a:cubicBezTo>
                  <a:pt x="753410" y="244818"/>
                  <a:pt x="759177" y="242463"/>
                  <a:pt x="766004" y="242463"/>
                </a:cubicBezTo>
                <a:close/>
                <a:moveTo>
                  <a:pt x="61352" y="213696"/>
                </a:moveTo>
                <a:cubicBezTo>
                  <a:pt x="63584" y="213027"/>
                  <a:pt x="68210" y="216730"/>
                  <a:pt x="75229" y="224803"/>
                </a:cubicBezTo>
                <a:cubicBezTo>
                  <a:pt x="84163" y="238226"/>
                  <a:pt x="96392" y="249250"/>
                  <a:pt x="111915" y="257875"/>
                </a:cubicBezTo>
                <a:cubicBezTo>
                  <a:pt x="127438" y="266501"/>
                  <a:pt x="144213" y="270814"/>
                  <a:pt x="162238" y="270814"/>
                </a:cubicBezTo>
                <a:cubicBezTo>
                  <a:pt x="180580" y="270814"/>
                  <a:pt x="193249" y="269684"/>
                  <a:pt x="200247" y="267426"/>
                </a:cubicBezTo>
                <a:cubicBezTo>
                  <a:pt x="207245" y="265167"/>
                  <a:pt x="209877" y="261586"/>
                  <a:pt x="208141" y="256681"/>
                </a:cubicBezTo>
                <a:cubicBezTo>
                  <a:pt x="206406" y="251777"/>
                  <a:pt x="203259" y="242101"/>
                  <a:pt x="198699" y="227653"/>
                </a:cubicBezTo>
                <a:cubicBezTo>
                  <a:pt x="194138" y="213205"/>
                  <a:pt x="199358" y="214249"/>
                  <a:pt x="214358" y="230783"/>
                </a:cubicBezTo>
                <a:cubicBezTo>
                  <a:pt x="229358" y="247317"/>
                  <a:pt x="242659" y="259008"/>
                  <a:pt x="254260" y="265856"/>
                </a:cubicBezTo>
                <a:cubicBezTo>
                  <a:pt x="265861" y="272703"/>
                  <a:pt x="260509" y="280436"/>
                  <a:pt x="238202" y="289054"/>
                </a:cubicBezTo>
                <a:cubicBezTo>
                  <a:pt x="215896" y="297673"/>
                  <a:pt x="189718" y="301068"/>
                  <a:pt x="159668" y="299240"/>
                </a:cubicBezTo>
                <a:cubicBezTo>
                  <a:pt x="129618" y="297411"/>
                  <a:pt x="107079" y="289922"/>
                  <a:pt x="92050" y="276772"/>
                </a:cubicBezTo>
                <a:cubicBezTo>
                  <a:pt x="77022" y="263622"/>
                  <a:pt x="66951" y="247636"/>
                  <a:pt x="61840" y="228815"/>
                </a:cubicBezTo>
                <a:cubicBezTo>
                  <a:pt x="59283" y="219404"/>
                  <a:pt x="59121" y="214364"/>
                  <a:pt x="61352" y="213696"/>
                </a:cubicBezTo>
                <a:close/>
                <a:moveTo>
                  <a:pt x="1135153" y="205567"/>
                </a:moveTo>
                <a:cubicBezTo>
                  <a:pt x="1137498" y="205313"/>
                  <a:pt x="1142743" y="211216"/>
                  <a:pt x="1150888" y="223276"/>
                </a:cubicBezTo>
                <a:cubicBezTo>
                  <a:pt x="1162116" y="243137"/>
                  <a:pt x="1173936" y="256491"/>
                  <a:pt x="1186347" y="263339"/>
                </a:cubicBezTo>
                <a:cubicBezTo>
                  <a:pt x="1198759" y="270186"/>
                  <a:pt x="1215351" y="274044"/>
                  <a:pt x="1236122" y="274911"/>
                </a:cubicBezTo>
                <a:cubicBezTo>
                  <a:pt x="1256894" y="275779"/>
                  <a:pt x="1269678" y="275352"/>
                  <a:pt x="1274475" y="273632"/>
                </a:cubicBezTo>
                <a:cubicBezTo>
                  <a:pt x="1279272" y="271911"/>
                  <a:pt x="1280602" y="269061"/>
                  <a:pt x="1278466" y="265081"/>
                </a:cubicBezTo>
                <a:cubicBezTo>
                  <a:pt x="1276328" y="261102"/>
                  <a:pt x="1272729" y="252734"/>
                  <a:pt x="1267667" y="239979"/>
                </a:cubicBezTo>
                <a:cubicBezTo>
                  <a:pt x="1262605" y="227223"/>
                  <a:pt x="1267516" y="227933"/>
                  <a:pt x="1282402" y="242108"/>
                </a:cubicBezTo>
                <a:cubicBezTo>
                  <a:pt x="1297287" y="256283"/>
                  <a:pt x="1311039" y="266053"/>
                  <a:pt x="1323658" y="271416"/>
                </a:cubicBezTo>
                <a:cubicBezTo>
                  <a:pt x="1336278" y="276779"/>
                  <a:pt x="1333248" y="283666"/>
                  <a:pt x="1314570" y="292077"/>
                </a:cubicBezTo>
                <a:cubicBezTo>
                  <a:pt x="1295892" y="300487"/>
                  <a:pt x="1270618" y="303778"/>
                  <a:pt x="1238746" y="301950"/>
                </a:cubicBezTo>
                <a:cubicBezTo>
                  <a:pt x="1206875" y="300121"/>
                  <a:pt x="1183648" y="293091"/>
                  <a:pt x="1169064" y="280859"/>
                </a:cubicBezTo>
                <a:cubicBezTo>
                  <a:pt x="1154480" y="268627"/>
                  <a:pt x="1143732" y="249941"/>
                  <a:pt x="1136820" y="224803"/>
                </a:cubicBezTo>
                <a:cubicBezTo>
                  <a:pt x="1133364" y="212234"/>
                  <a:pt x="1132808" y="205822"/>
                  <a:pt x="1135153" y="205567"/>
                </a:cubicBezTo>
                <a:close/>
                <a:moveTo>
                  <a:pt x="1286209" y="191917"/>
                </a:moveTo>
                <a:cubicBezTo>
                  <a:pt x="1290941" y="191406"/>
                  <a:pt x="1297875" y="191606"/>
                  <a:pt x="1307009" y="192516"/>
                </a:cubicBezTo>
                <a:cubicBezTo>
                  <a:pt x="1324863" y="192516"/>
                  <a:pt x="1337278" y="196004"/>
                  <a:pt x="1344255" y="202981"/>
                </a:cubicBezTo>
                <a:cubicBezTo>
                  <a:pt x="1351231" y="209957"/>
                  <a:pt x="1354422" y="218303"/>
                  <a:pt x="1353827" y="228019"/>
                </a:cubicBezTo>
                <a:cubicBezTo>
                  <a:pt x="1353231" y="237734"/>
                  <a:pt x="1346571" y="239358"/>
                  <a:pt x="1333844" y="232891"/>
                </a:cubicBezTo>
                <a:cubicBezTo>
                  <a:pt x="1321117" y="226424"/>
                  <a:pt x="1308565" y="219555"/>
                  <a:pt x="1296190" y="212284"/>
                </a:cubicBezTo>
                <a:cubicBezTo>
                  <a:pt x="1283814" y="205014"/>
                  <a:pt x="1277956" y="199446"/>
                  <a:pt x="1278616" y="195581"/>
                </a:cubicBezTo>
                <a:cubicBezTo>
                  <a:pt x="1278946" y="193649"/>
                  <a:pt x="1281477" y="192427"/>
                  <a:pt x="1286209" y="191917"/>
                </a:cubicBezTo>
                <a:close/>
                <a:moveTo>
                  <a:pt x="1111905" y="190952"/>
                </a:moveTo>
                <a:cubicBezTo>
                  <a:pt x="1115082" y="190824"/>
                  <a:pt x="1117321" y="197135"/>
                  <a:pt x="1118622" y="209886"/>
                </a:cubicBezTo>
                <a:cubicBezTo>
                  <a:pt x="1120357" y="226886"/>
                  <a:pt x="1114962" y="244912"/>
                  <a:pt x="1102436" y="263963"/>
                </a:cubicBezTo>
                <a:cubicBezTo>
                  <a:pt x="1089909" y="283014"/>
                  <a:pt x="1081334" y="286667"/>
                  <a:pt x="1076710" y="274922"/>
                </a:cubicBezTo>
                <a:cubicBezTo>
                  <a:pt x="1072084" y="263177"/>
                  <a:pt x="1072049" y="253806"/>
                  <a:pt x="1076602" y="246808"/>
                </a:cubicBezTo>
                <a:cubicBezTo>
                  <a:pt x="1081155" y="239810"/>
                  <a:pt x="1086128" y="230489"/>
                  <a:pt x="1091520" y="218845"/>
                </a:cubicBezTo>
                <a:cubicBezTo>
                  <a:pt x="1097714" y="207659"/>
                  <a:pt x="1103346" y="199120"/>
                  <a:pt x="1108416" y="193226"/>
                </a:cubicBezTo>
                <a:cubicBezTo>
                  <a:pt x="1109683" y="191752"/>
                  <a:pt x="1110846" y="190994"/>
                  <a:pt x="1111905" y="190952"/>
                </a:cubicBezTo>
                <a:close/>
                <a:moveTo>
                  <a:pt x="6460084" y="189580"/>
                </a:moveTo>
                <a:cubicBezTo>
                  <a:pt x="6464022" y="190003"/>
                  <a:pt x="6468992" y="191010"/>
                  <a:pt x="6474993" y="192602"/>
                </a:cubicBezTo>
                <a:cubicBezTo>
                  <a:pt x="6497178" y="197420"/>
                  <a:pt x="6511371" y="205121"/>
                  <a:pt x="6517573" y="215704"/>
                </a:cubicBezTo>
                <a:cubicBezTo>
                  <a:pt x="6523774" y="226287"/>
                  <a:pt x="6525496" y="236340"/>
                  <a:pt x="6522736" y="245862"/>
                </a:cubicBezTo>
                <a:cubicBezTo>
                  <a:pt x="6519975" y="255384"/>
                  <a:pt x="6515038" y="258671"/>
                  <a:pt x="6507925" y="255724"/>
                </a:cubicBezTo>
                <a:cubicBezTo>
                  <a:pt x="6500813" y="252777"/>
                  <a:pt x="6492047" y="246095"/>
                  <a:pt x="6481629" y="235677"/>
                </a:cubicBezTo>
                <a:cubicBezTo>
                  <a:pt x="6471211" y="225258"/>
                  <a:pt x="6461499" y="213883"/>
                  <a:pt x="6452493" y="201550"/>
                </a:cubicBezTo>
                <a:cubicBezTo>
                  <a:pt x="6445739" y="192301"/>
                  <a:pt x="6448269" y="188311"/>
                  <a:pt x="6460084" y="189580"/>
                </a:cubicBezTo>
                <a:close/>
                <a:moveTo>
                  <a:pt x="6315820" y="184807"/>
                </a:moveTo>
                <a:cubicBezTo>
                  <a:pt x="6318882" y="185383"/>
                  <a:pt x="6321158" y="190143"/>
                  <a:pt x="6322646" y="199088"/>
                </a:cubicBezTo>
                <a:cubicBezTo>
                  <a:pt x="6325622" y="216977"/>
                  <a:pt x="6321377" y="234773"/>
                  <a:pt x="6309912" y="252476"/>
                </a:cubicBezTo>
                <a:cubicBezTo>
                  <a:pt x="6298447" y="270179"/>
                  <a:pt x="6289872" y="273162"/>
                  <a:pt x="6284186" y="261424"/>
                </a:cubicBezTo>
                <a:cubicBezTo>
                  <a:pt x="6278500" y="249687"/>
                  <a:pt x="6279066" y="239183"/>
                  <a:pt x="6285885" y="229912"/>
                </a:cubicBezTo>
                <a:cubicBezTo>
                  <a:pt x="6292704" y="220641"/>
                  <a:pt x="6298831" y="209215"/>
                  <a:pt x="6304266" y="195635"/>
                </a:cubicBezTo>
                <a:cubicBezTo>
                  <a:pt x="6308904" y="187841"/>
                  <a:pt x="6312756" y="184232"/>
                  <a:pt x="6315820" y="184807"/>
                </a:cubicBezTo>
                <a:close/>
                <a:moveTo>
                  <a:pt x="32814" y="183708"/>
                </a:moveTo>
                <a:cubicBezTo>
                  <a:pt x="35178" y="184260"/>
                  <a:pt x="37758" y="187734"/>
                  <a:pt x="40555" y="194129"/>
                </a:cubicBezTo>
                <a:cubicBezTo>
                  <a:pt x="46148" y="206921"/>
                  <a:pt x="43078" y="224269"/>
                  <a:pt x="31348" y="246174"/>
                </a:cubicBezTo>
                <a:cubicBezTo>
                  <a:pt x="19618" y="268078"/>
                  <a:pt x="11268" y="274872"/>
                  <a:pt x="6300" y="266555"/>
                </a:cubicBezTo>
                <a:cubicBezTo>
                  <a:pt x="1331" y="258237"/>
                  <a:pt x="-698" y="250705"/>
                  <a:pt x="212" y="243958"/>
                </a:cubicBezTo>
                <a:cubicBezTo>
                  <a:pt x="1123" y="237211"/>
                  <a:pt x="4948" y="229012"/>
                  <a:pt x="11688" y="219361"/>
                </a:cubicBezTo>
                <a:cubicBezTo>
                  <a:pt x="17611" y="210915"/>
                  <a:pt x="22505" y="201400"/>
                  <a:pt x="26369" y="190817"/>
                </a:cubicBezTo>
                <a:cubicBezTo>
                  <a:pt x="28301" y="185525"/>
                  <a:pt x="30449" y="183156"/>
                  <a:pt x="32814" y="183708"/>
                </a:cubicBezTo>
                <a:close/>
                <a:moveTo>
                  <a:pt x="5308103" y="177529"/>
                </a:moveTo>
                <a:cubicBezTo>
                  <a:pt x="5311012" y="177848"/>
                  <a:pt x="5315032" y="179481"/>
                  <a:pt x="5320162" y="182428"/>
                </a:cubicBezTo>
                <a:cubicBezTo>
                  <a:pt x="5330423" y="188322"/>
                  <a:pt x="5336736" y="195130"/>
                  <a:pt x="5339102" y="202852"/>
                </a:cubicBezTo>
                <a:cubicBezTo>
                  <a:pt x="5341468" y="210574"/>
                  <a:pt x="5340791" y="218680"/>
                  <a:pt x="5337070" y="227169"/>
                </a:cubicBezTo>
                <a:cubicBezTo>
                  <a:pt x="5333348" y="235659"/>
                  <a:pt x="5328003" y="235737"/>
                  <a:pt x="5321033" y="227406"/>
                </a:cubicBezTo>
                <a:cubicBezTo>
                  <a:pt x="5314064" y="219074"/>
                  <a:pt x="5308658" y="210570"/>
                  <a:pt x="5304815" y="201895"/>
                </a:cubicBezTo>
                <a:cubicBezTo>
                  <a:pt x="5302033" y="192258"/>
                  <a:pt x="5301330" y="185131"/>
                  <a:pt x="5302707" y="180513"/>
                </a:cubicBezTo>
                <a:cubicBezTo>
                  <a:pt x="5303395" y="178205"/>
                  <a:pt x="5305194" y="177210"/>
                  <a:pt x="5308103" y="177529"/>
                </a:cubicBezTo>
                <a:close/>
                <a:moveTo>
                  <a:pt x="124337" y="174464"/>
                </a:moveTo>
                <a:cubicBezTo>
                  <a:pt x="129794" y="175320"/>
                  <a:pt x="136642" y="177366"/>
                  <a:pt x="144880" y="180599"/>
                </a:cubicBezTo>
                <a:cubicBezTo>
                  <a:pt x="161902" y="185719"/>
                  <a:pt x="168530" y="195531"/>
                  <a:pt x="164766" y="210036"/>
                </a:cubicBezTo>
                <a:cubicBezTo>
                  <a:pt x="161002" y="224541"/>
                  <a:pt x="149953" y="223165"/>
                  <a:pt x="131619" y="205906"/>
                </a:cubicBezTo>
                <a:cubicBezTo>
                  <a:pt x="113285" y="188648"/>
                  <a:pt x="106792" y="178499"/>
                  <a:pt x="112141" y="175458"/>
                </a:cubicBezTo>
                <a:cubicBezTo>
                  <a:pt x="114815" y="173938"/>
                  <a:pt x="118881" y="173607"/>
                  <a:pt x="124337" y="174464"/>
                </a:cubicBezTo>
                <a:close/>
                <a:moveTo>
                  <a:pt x="4614437" y="169571"/>
                </a:moveTo>
                <a:cubicBezTo>
                  <a:pt x="4617081" y="169545"/>
                  <a:pt x="4620325" y="169830"/>
                  <a:pt x="4624168" y="170425"/>
                </a:cubicBezTo>
                <a:cubicBezTo>
                  <a:pt x="4639541" y="172805"/>
                  <a:pt x="4650142" y="178448"/>
                  <a:pt x="4655971" y="187354"/>
                </a:cubicBezTo>
                <a:cubicBezTo>
                  <a:pt x="4661800" y="196259"/>
                  <a:pt x="4662718" y="205218"/>
                  <a:pt x="4658724" y="214231"/>
                </a:cubicBezTo>
                <a:cubicBezTo>
                  <a:pt x="4654731" y="223244"/>
                  <a:pt x="4647177" y="223763"/>
                  <a:pt x="4636063" y="215790"/>
                </a:cubicBezTo>
                <a:lnTo>
                  <a:pt x="4618081" y="196388"/>
                </a:lnTo>
                <a:cubicBezTo>
                  <a:pt x="4614395" y="191799"/>
                  <a:pt x="4610645" y="185730"/>
                  <a:pt x="4606831" y="178179"/>
                </a:cubicBezTo>
                <a:cubicBezTo>
                  <a:pt x="4603970" y="172517"/>
                  <a:pt x="4606505" y="169647"/>
                  <a:pt x="4614437" y="169571"/>
                </a:cubicBezTo>
                <a:close/>
                <a:moveTo>
                  <a:pt x="218940" y="164166"/>
                </a:moveTo>
                <a:cubicBezTo>
                  <a:pt x="224977" y="164166"/>
                  <a:pt x="234958" y="164632"/>
                  <a:pt x="248882" y="165564"/>
                </a:cubicBezTo>
                <a:cubicBezTo>
                  <a:pt x="264212" y="166596"/>
                  <a:pt x="274540" y="172562"/>
                  <a:pt x="279868" y="183460"/>
                </a:cubicBezTo>
                <a:cubicBezTo>
                  <a:pt x="285196" y="194359"/>
                  <a:pt x="285794" y="202891"/>
                  <a:pt x="281664" y="209058"/>
                </a:cubicBezTo>
                <a:cubicBezTo>
                  <a:pt x="277534" y="215224"/>
                  <a:pt x="270629" y="215518"/>
                  <a:pt x="260950" y="209939"/>
                </a:cubicBezTo>
                <a:cubicBezTo>
                  <a:pt x="251270" y="204361"/>
                  <a:pt x="239808" y="195338"/>
                  <a:pt x="226566" y="182869"/>
                </a:cubicBezTo>
                <a:cubicBezTo>
                  <a:pt x="213322" y="170400"/>
                  <a:pt x="210780" y="164166"/>
                  <a:pt x="218940" y="164166"/>
                </a:cubicBezTo>
                <a:close/>
                <a:moveTo>
                  <a:pt x="5381204" y="146739"/>
                </a:moveTo>
                <a:cubicBezTo>
                  <a:pt x="5382720" y="146650"/>
                  <a:pt x="5384582" y="146905"/>
                  <a:pt x="5386790" y="147506"/>
                </a:cubicBezTo>
                <a:cubicBezTo>
                  <a:pt x="5395624" y="149908"/>
                  <a:pt x="5403974" y="153808"/>
                  <a:pt x="5411839" y="159207"/>
                </a:cubicBezTo>
                <a:cubicBezTo>
                  <a:pt x="5419705" y="164606"/>
                  <a:pt x="5421003" y="169507"/>
                  <a:pt x="5415733" y="173910"/>
                </a:cubicBezTo>
                <a:cubicBezTo>
                  <a:pt x="5410463" y="178312"/>
                  <a:pt x="5403210" y="188426"/>
                  <a:pt x="5393975" y="204250"/>
                </a:cubicBezTo>
                <a:cubicBezTo>
                  <a:pt x="5384740" y="220074"/>
                  <a:pt x="5375727" y="233249"/>
                  <a:pt x="5366936" y="243775"/>
                </a:cubicBezTo>
                <a:cubicBezTo>
                  <a:pt x="5399890" y="240219"/>
                  <a:pt x="5423900" y="236856"/>
                  <a:pt x="5438964" y="233687"/>
                </a:cubicBezTo>
                <a:cubicBezTo>
                  <a:pt x="5454028" y="230518"/>
                  <a:pt x="5465812" y="233411"/>
                  <a:pt x="5474316" y="242366"/>
                </a:cubicBezTo>
                <a:cubicBezTo>
                  <a:pt x="5482820" y="251322"/>
                  <a:pt x="5485437" y="256972"/>
                  <a:pt x="5482167" y="259316"/>
                </a:cubicBezTo>
                <a:cubicBezTo>
                  <a:pt x="5478897" y="261661"/>
                  <a:pt x="5468357" y="262833"/>
                  <a:pt x="5450547" y="262833"/>
                </a:cubicBezTo>
                <a:cubicBezTo>
                  <a:pt x="5434572" y="262833"/>
                  <a:pt x="5414044" y="263955"/>
                  <a:pt x="5388963" y="266200"/>
                </a:cubicBezTo>
                <a:cubicBezTo>
                  <a:pt x="5363882" y="268444"/>
                  <a:pt x="5340909" y="271821"/>
                  <a:pt x="5320044" y="276331"/>
                </a:cubicBezTo>
                <a:cubicBezTo>
                  <a:pt x="5299179" y="280841"/>
                  <a:pt x="5284788" y="282616"/>
                  <a:pt x="5276873" y="281655"/>
                </a:cubicBezTo>
                <a:cubicBezTo>
                  <a:pt x="5268957" y="280694"/>
                  <a:pt x="5262393" y="276905"/>
                  <a:pt x="5257180" y="270287"/>
                </a:cubicBezTo>
                <a:cubicBezTo>
                  <a:pt x="5251968" y="263669"/>
                  <a:pt x="5256004" y="260087"/>
                  <a:pt x="5269291" y="259542"/>
                </a:cubicBezTo>
                <a:cubicBezTo>
                  <a:pt x="5282577" y="258997"/>
                  <a:pt x="5309088" y="254839"/>
                  <a:pt x="5348825" y="247066"/>
                </a:cubicBezTo>
                <a:cubicBezTo>
                  <a:pt x="5354532" y="236455"/>
                  <a:pt x="5361201" y="220928"/>
                  <a:pt x="5368829" y="200486"/>
                </a:cubicBezTo>
                <a:cubicBezTo>
                  <a:pt x="5376458" y="180044"/>
                  <a:pt x="5379151" y="165503"/>
                  <a:pt x="5376907" y="156863"/>
                </a:cubicBezTo>
                <a:cubicBezTo>
                  <a:pt x="5375224" y="150383"/>
                  <a:pt x="5376656" y="147008"/>
                  <a:pt x="5381204" y="146739"/>
                </a:cubicBezTo>
                <a:close/>
                <a:moveTo>
                  <a:pt x="766004" y="139880"/>
                </a:moveTo>
                <a:cubicBezTo>
                  <a:pt x="772801" y="139880"/>
                  <a:pt x="778565" y="142247"/>
                  <a:pt x="783298" y="146979"/>
                </a:cubicBezTo>
                <a:cubicBezTo>
                  <a:pt x="788030" y="151711"/>
                  <a:pt x="790396" y="157010"/>
                  <a:pt x="790396" y="162875"/>
                </a:cubicBezTo>
                <a:cubicBezTo>
                  <a:pt x="790396" y="170332"/>
                  <a:pt x="787973" y="176484"/>
                  <a:pt x="783126" y="181331"/>
                </a:cubicBezTo>
                <a:cubicBezTo>
                  <a:pt x="778279" y="186178"/>
                  <a:pt x="772571" y="188601"/>
                  <a:pt x="766004" y="188601"/>
                </a:cubicBezTo>
                <a:cubicBezTo>
                  <a:pt x="759407" y="188601"/>
                  <a:pt x="753696" y="186189"/>
                  <a:pt x="748871" y="181363"/>
                </a:cubicBezTo>
                <a:cubicBezTo>
                  <a:pt x="744045" y="176538"/>
                  <a:pt x="741632" y="170375"/>
                  <a:pt x="741632" y="162875"/>
                </a:cubicBezTo>
                <a:cubicBezTo>
                  <a:pt x="741632" y="156967"/>
                  <a:pt x="743988" y="151657"/>
                  <a:pt x="748698" y="146947"/>
                </a:cubicBezTo>
                <a:cubicBezTo>
                  <a:pt x="753410" y="142236"/>
                  <a:pt x="759177" y="139880"/>
                  <a:pt x="766004" y="139880"/>
                </a:cubicBezTo>
                <a:close/>
                <a:moveTo>
                  <a:pt x="3974655" y="125038"/>
                </a:moveTo>
                <a:cubicBezTo>
                  <a:pt x="3983044" y="125038"/>
                  <a:pt x="3990071" y="127347"/>
                  <a:pt x="3995735" y="131965"/>
                </a:cubicBezTo>
                <a:cubicBezTo>
                  <a:pt x="4001399" y="136582"/>
                  <a:pt x="4004397" y="141458"/>
                  <a:pt x="4004727" y="146592"/>
                </a:cubicBezTo>
                <a:cubicBezTo>
                  <a:pt x="4005730" y="141185"/>
                  <a:pt x="4009470" y="136242"/>
                  <a:pt x="4015944" y="131760"/>
                </a:cubicBezTo>
                <a:cubicBezTo>
                  <a:pt x="4022419" y="127279"/>
                  <a:pt x="4029808" y="125038"/>
                  <a:pt x="4038111" y="125038"/>
                </a:cubicBezTo>
                <a:cubicBezTo>
                  <a:pt x="4050371" y="125038"/>
                  <a:pt x="4059524" y="128311"/>
                  <a:pt x="4065569" y="134858"/>
                </a:cubicBezTo>
                <a:cubicBezTo>
                  <a:pt x="4071613" y="141404"/>
                  <a:pt x="4074635" y="150291"/>
                  <a:pt x="4074635" y="161520"/>
                </a:cubicBezTo>
                <a:lnTo>
                  <a:pt x="4074635" y="285785"/>
                </a:lnTo>
                <a:lnTo>
                  <a:pt x="4039380" y="285785"/>
                </a:lnTo>
                <a:lnTo>
                  <a:pt x="4039380" y="172318"/>
                </a:lnTo>
                <a:cubicBezTo>
                  <a:pt x="4039380" y="167657"/>
                  <a:pt x="4038731" y="164033"/>
                  <a:pt x="4037433" y="161444"/>
                </a:cubicBezTo>
                <a:cubicBezTo>
                  <a:pt x="4036135" y="158856"/>
                  <a:pt x="4033658" y="157562"/>
                  <a:pt x="4030001" y="157562"/>
                </a:cubicBezTo>
                <a:cubicBezTo>
                  <a:pt x="4024982" y="157562"/>
                  <a:pt x="4020142" y="160476"/>
                  <a:pt x="4015482" y="166306"/>
                </a:cubicBezTo>
                <a:cubicBezTo>
                  <a:pt x="4010821" y="172135"/>
                  <a:pt x="4008491" y="179990"/>
                  <a:pt x="4008491" y="189870"/>
                </a:cubicBezTo>
                <a:lnTo>
                  <a:pt x="4008491" y="285785"/>
                </a:lnTo>
                <a:lnTo>
                  <a:pt x="3973235" y="285785"/>
                </a:lnTo>
                <a:lnTo>
                  <a:pt x="3973235" y="172318"/>
                </a:lnTo>
                <a:cubicBezTo>
                  <a:pt x="3973235" y="167657"/>
                  <a:pt x="3972586" y="164033"/>
                  <a:pt x="3971289" y="161444"/>
                </a:cubicBezTo>
                <a:cubicBezTo>
                  <a:pt x="3969991" y="158856"/>
                  <a:pt x="3967514" y="157562"/>
                  <a:pt x="3963857" y="157562"/>
                </a:cubicBezTo>
                <a:cubicBezTo>
                  <a:pt x="3958838" y="157562"/>
                  <a:pt x="3953998" y="160476"/>
                  <a:pt x="3949338" y="166306"/>
                </a:cubicBezTo>
                <a:cubicBezTo>
                  <a:pt x="3944677" y="172135"/>
                  <a:pt x="3942347" y="179990"/>
                  <a:pt x="3942347" y="189870"/>
                </a:cubicBezTo>
                <a:lnTo>
                  <a:pt x="3942347" y="285785"/>
                </a:lnTo>
                <a:lnTo>
                  <a:pt x="3907091" y="285785"/>
                </a:lnTo>
                <a:lnTo>
                  <a:pt x="3907091" y="127727"/>
                </a:lnTo>
                <a:lnTo>
                  <a:pt x="3942347" y="127727"/>
                </a:lnTo>
                <a:lnTo>
                  <a:pt x="3942347" y="146592"/>
                </a:lnTo>
                <a:cubicBezTo>
                  <a:pt x="3941744" y="141171"/>
                  <a:pt x="3944928" y="136224"/>
                  <a:pt x="3951897" y="131749"/>
                </a:cubicBezTo>
                <a:cubicBezTo>
                  <a:pt x="3958867" y="127275"/>
                  <a:pt x="3966452" y="125038"/>
                  <a:pt x="3974655" y="125038"/>
                </a:cubicBezTo>
                <a:close/>
                <a:moveTo>
                  <a:pt x="3079305" y="125038"/>
                </a:moveTo>
                <a:cubicBezTo>
                  <a:pt x="3087694" y="125038"/>
                  <a:pt x="3094721" y="127347"/>
                  <a:pt x="3100385" y="131965"/>
                </a:cubicBezTo>
                <a:cubicBezTo>
                  <a:pt x="3106050" y="136582"/>
                  <a:pt x="3109047" y="141458"/>
                  <a:pt x="3109377" y="146592"/>
                </a:cubicBezTo>
                <a:cubicBezTo>
                  <a:pt x="3110380" y="141185"/>
                  <a:pt x="3114120" y="136242"/>
                  <a:pt x="3120594" y="131760"/>
                </a:cubicBezTo>
                <a:cubicBezTo>
                  <a:pt x="3127069" y="127279"/>
                  <a:pt x="3134458" y="125038"/>
                  <a:pt x="3142761" y="125038"/>
                </a:cubicBezTo>
                <a:cubicBezTo>
                  <a:pt x="3155021" y="125038"/>
                  <a:pt x="3164174" y="128311"/>
                  <a:pt x="3170219" y="134858"/>
                </a:cubicBezTo>
                <a:cubicBezTo>
                  <a:pt x="3176263" y="141404"/>
                  <a:pt x="3179285" y="150291"/>
                  <a:pt x="3179285" y="161520"/>
                </a:cubicBezTo>
                <a:lnTo>
                  <a:pt x="3179285" y="285785"/>
                </a:lnTo>
                <a:lnTo>
                  <a:pt x="3144030" y="285785"/>
                </a:lnTo>
                <a:lnTo>
                  <a:pt x="3144030" y="172318"/>
                </a:lnTo>
                <a:cubicBezTo>
                  <a:pt x="3144030" y="167657"/>
                  <a:pt x="3143381" y="164033"/>
                  <a:pt x="3142083" y="161444"/>
                </a:cubicBezTo>
                <a:cubicBezTo>
                  <a:pt x="3140785" y="158856"/>
                  <a:pt x="3138308" y="157562"/>
                  <a:pt x="3134651" y="157562"/>
                </a:cubicBezTo>
                <a:cubicBezTo>
                  <a:pt x="3129632" y="157562"/>
                  <a:pt x="3124792" y="160476"/>
                  <a:pt x="3120132" y="166306"/>
                </a:cubicBezTo>
                <a:cubicBezTo>
                  <a:pt x="3115471" y="172135"/>
                  <a:pt x="3113141" y="179990"/>
                  <a:pt x="3113141" y="189870"/>
                </a:cubicBezTo>
                <a:lnTo>
                  <a:pt x="3113141" y="285785"/>
                </a:lnTo>
                <a:lnTo>
                  <a:pt x="3077885" y="285785"/>
                </a:lnTo>
                <a:lnTo>
                  <a:pt x="3077885" y="172318"/>
                </a:lnTo>
                <a:cubicBezTo>
                  <a:pt x="3077885" y="167657"/>
                  <a:pt x="3077237" y="164033"/>
                  <a:pt x="3075939" y="161444"/>
                </a:cubicBezTo>
                <a:cubicBezTo>
                  <a:pt x="3074641" y="158856"/>
                  <a:pt x="3072164" y="157562"/>
                  <a:pt x="3068507" y="157562"/>
                </a:cubicBezTo>
                <a:cubicBezTo>
                  <a:pt x="3063488" y="157562"/>
                  <a:pt x="3058648" y="160476"/>
                  <a:pt x="3053988" y="166306"/>
                </a:cubicBezTo>
                <a:cubicBezTo>
                  <a:pt x="3049327" y="172135"/>
                  <a:pt x="3046997" y="179990"/>
                  <a:pt x="3046997" y="189870"/>
                </a:cubicBezTo>
                <a:lnTo>
                  <a:pt x="3046997" y="285785"/>
                </a:lnTo>
                <a:lnTo>
                  <a:pt x="3011741" y="285785"/>
                </a:lnTo>
                <a:lnTo>
                  <a:pt x="3011741" y="127727"/>
                </a:lnTo>
                <a:lnTo>
                  <a:pt x="3046997" y="127727"/>
                </a:lnTo>
                <a:lnTo>
                  <a:pt x="3046997" y="146592"/>
                </a:lnTo>
                <a:cubicBezTo>
                  <a:pt x="3046394" y="141171"/>
                  <a:pt x="3049578" y="136224"/>
                  <a:pt x="3056547" y="131749"/>
                </a:cubicBezTo>
                <a:cubicBezTo>
                  <a:pt x="3063517" y="127275"/>
                  <a:pt x="3071102" y="125038"/>
                  <a:pt x="3079305" y="125038"/>
                </a:cubicBezTo>
                <a:close/>
                <a:moveTo>
                  <a:pt x="2914527" y="125038"/>
                </a:moveTo>
                <a:cubicBezTo>
                  <a:pt x="2935593" y="125038"/>
                  <a:pt x="2952346" y="130541"/>
                  <a:pt x="2964786" y="141547"/>
                </a:cubicBezTo>
                <a:cubicBezTo>
                  <a:pt x="2977227" y="152554"/>
                  <a:pt x="2983446" y="166890"/>
                  <a:pt x="2983446" y="184557"/>
                </a:cubicBezTo>
                <a:lnTo>
                  <a:pt x="2945825" y="184557"/>
                </a:lnTo>
                <a:cubicBezTo>
                  <a:pt x="2944821" y="172641"/>
                  <a:pt x="2941415" y="164936"/>
                  <a:pt x="2935608" y="161444"/>
                </a:cubicBezTo>
                <a:cubicBezTo>
                  <a:pt x="2929800" y="157953"/>
                  <a:pt x="2922773" y="156207"/>
                  <a:pt x="2914527" y="156207"/>
                </a:cubicBezTo>
                <a:cubicBezTo>
                  <a:pt x="2904848" y="156207"/>
                  <a:pt x="2895918" y="160093"/>
                  <a:pt x="2887736" y="167865"/>
                </a:cubicBezTo>
                <a:cubicBezTo>
                  <a:pt x="2879555" y="175638"/>
                  <a:pt x="2875465" y="188372"/>
                  <a:pt x="2875465" y="206068"/>
                </a:cubicBezTo>
                <a:cubicBezTo>
                  <a:pt x="2875465" y="224466"/>
                  <a:pt x="2879613" y="237605"/>
                  <a:pt x="2887908" y="245485"/>
                </a:cubicBezTo>
                <a:cubicBezTo>
                  <a:pt x="2896204" y="253365"/>
                  <a:pt x="2905077" y="257305"/>
                  <a:pt x="2914527" y="257305"/>
                </a:cubicBezTo>
                <a:cubicBezTo>
                  <a:pt x="2924910" y="257305"/>
                  <a:pt x="2933342" y="254469"/>
                  <a:pt x="2939824" y="248798"/>
                </a:cubicBezTo>
                <a:cubicBezTo>
                  <a:pt x="2946305" y="243126"/>
                  <a:pt x="2949546" y="232912"/>
                  <a:pt x="2949546" y="218156"/>
                </a:cubicBezTo>
                <a:lnTo>
                  <a:pt x="2987512" y="218156"/>
                </a:lnTo>
                <a:cubicBezTo>
                  <a:pt x="2987512" y="240111"/>
                  <a:pt x="2980561" y="257323"/>
                  <a:pt x="2966658" y="269792"/>
                </a:cubicBezTo>
                <a:cubicBezTo>
                  <a:pt x="2952755" y="282261"/>
                  <a:pt x="2935378" y="288495"/>
                  <a:pt x="2914527" y="288495"/>
                </a:cubicBezTo>
                <a:cubicBezTo>
                  <a:pt x="2893605" y="288495"/>
                  <a:pt x="2875540" y="281128"/>
                  <a:pt x="2860332" y="266393"/>
                </a:cubicBezTo>
                <a:cubicBezTo>
                  <a:pt x="2845124" y="251659"/>
                  <a:pt x="2837521" y="231550"/>
                  <a:pt x="2837521" y="206068"/>
                </a:cubicBezTo>
                <a:cubicBezTo>
                  <a:pt x="2837521" y="181273"/>
                  <a:pt x="2845063" y="161570"/>
                  <a:pt x="2860149" y="146957"/>
                </a:cubicBezTo>
                <a:cubicBezTo>
                  <a:pt x="2875235" y="132345"/>
                  <a:pt x="2893361" y="125038"/>
                  <a:pt x="2914527" y="125038"/>
                </a:cubicBezTo>
                <a:close/>
                <a:moveTo>
                  <a:pt x="2364930" y="125038"/>
                </a:moveTo>
                <a:cubicBezTo>
                  <a:pt x="2373319" y="125038"/>
                  <a:pt x="2380346" y="127347"/>
                  <a:pt x="2386010" y="131965"/>
                </a:cubicBezTo>
                <a:cubicBezTo>
                  <a:pt x="2391675" y="136582"/>
                  <a:pt x="2394672" y="141458"/>
                  <a:pt x="2395002" y="146592"/>
                </a:cubicBezTo>
                <a:cubicBezTo>
                  <a:pt x="2396005" y="141185"/>
                  <a:pt x="2399745" y="136242"/>
                  <a:pt x="2406219" y="131760"/>
                </a:cubicBezTo>
                <a:cubicBezTo>
                  <a:pt x="2412694" y="127279"/>
                  <a:pt x="2420083" y="125038"/>
                  <a:pt x="2428386" y="125038"/>
                </a:cubicBezTo>
                <a:cubicBezTo>
                  <a:pt x="2440646" y="125038"/>
                  <a:pt x="2449799" y="128311"/>
                  <a:pt x="2455844" y="134858"/>
                </a:cubicBezTo>
                <a:cubicBezTo>
                  <a:pt x="2461888" y="141404"/>
                  <a:pt x="2464910" y="150291"/>
                  <a:pt x="2464910" y="161520"/>
                </a:cubicBezTo>
                <a:lnTo>
                  <a:pt x="2464910" y="285785"/>
                </a:lnTo>
                <a:lnTo>
                  <a:pt x="2429655" y="285785"/>
                </a:lnTo>
                <a:lnTo>
                  <a:pt x="2429655" y="172318"/>
                </a:lnTo>
                <a:cubicBezTo>
                  <a:pt x="2429655" y="167657"/>
                  <a:pt x="2429006" y="164033"/>
                  <a:pt x="2427708" y="161444"/>
                </a:cubicBezTo>
                <a:cubicBezTo>
                  <a:pt x="2426410" y="158856"/>
                  <a:pt x="2423933" y="157562"/>
                  <a:pt x="2420276" y="157562"/>
                </a:cubicBezTo>
                <a:cubicBezTo>
                  <a:pt x="2415257" y="157562"/>
                  <a:pt x="2410417" y="160476"/>
                  <a:pt x="2405757" y="166306"/>
                </a:cubicBezTo>
                <a:cubicBezTo>
                  <a:pt x="2401096" y="172135"/>
                  <a:pt x="2398766" y="179990"/>
                  <a:pt x="2398766" y="189870"/>
                </a:cubicBezTo>
                <a:lnTo>
                  <a:pt x="2398766" y="285785"/>
                </a:lnTo>
                <a:lnTo>
                  <a:pt x="2363510" y="285785"/>
                </a:lnTo>
                <a:lnTo>
                  <a:pt x="2363510" y="172318"/>
                </a:lnTo>
                <a:cubicBezTo>
                  <a:pt x="2363510" y="167657"/>
                  <a:pt x="2362861" y="164033"/>
                  <a:pt x="2361564" y="161444"/>
                </a:cubicBezTo>
                <a:cubicBezTo>
                  <a:pt x="2360266" y="158856"/>
                  <a:pt x="2357789" y="157562"/>
                  <a:pt x="2354132" y="157562"/>
                </a:cubicBezTo>
                <a:cubicBezTo>
                  <a:pt x="2349113" y="157562"/>
                  <a:pt x="2344273" y="160476"/>
                  <a:pt x="2339613" y="166306"/>
                </a:cubicBezTo>
                <a:cubicBezTo>
                  <a:pt x="2334952" y="172135"/>
                  <a:pt x="2332622" y="179990"/>
                  <a:pt x="2332622" y="189870"/>
                </a:cubicBezTo>
                <a:lnTo>
                  <a:pt x="2332622" y="285785"/>
                </a:lnTo>
                <a:lnTo>
                  <a:pt x="2297366" y="285785"/>
                </a:lnTo>
                <a:lnTo>
                  <a:pt x="2297366" y="127727"/>
                </a:lnTo>
                <a:lnTo>
                  <a:pt x="2332622" y="127727"/>
                </a:lnTo>
                <a:lnTo>
                  <a:pt x="2332622" y="146592"/>
                </a:lnTo>
                <a:cubicBezTo>
                  <a:pt x="2332019" y="141171"/>
                  <a:pt x="2335203" y="136224"/>
                  <a:pt x="2342172" y="131749"/>
                </a:cubicBezTo>
                <a:cubicBezTo>
                  <a:pt x="2349142" y="127275"/>
                  <a:pt x="2356727" y="125038"/>
                  <a:pt x="2364930" y="125038"/>
                </a:cubicBezTo>
                <a:close/>
                <a:moveTo>
                  <a:pt x="6498786" y="112428"/>
                </a:moveTo>
                <a:cubicBezTo>
                  <a:pt x="6506378" y="112356"/>
                  <a:pt x="6512629" y="113043"/>
                  <a:pt x="6517540" y="114487"/>
                </a:cubicBezTo>
                <a:cubicBezTo>
                  <a:pt x="6527364" y="117377"/>
                  <a:pt x="6535426" y="123479"/>
                  <a:pt x="6541729" y="132793"/>
                </a:cubicBezTo>
                <a:cubicBezTo>
                  <a:pt x="6548032" y="142107"/>
                  <a:pt x="6538345" y="146090"/>
                  <a:pt x="6512668" y="144742"/>
                </a:cubicBezTo>
                <a:cubicBezTo>
                  <a:pt x="6486992" y="143394"/>
                  <a:pt x="6451238" y="143910"/>
                  <a:pt x="6405407" y="146290"/>
                </a:cubicBezTo>
                <a:cubicBezTo>
                  <a:pt x="6414398" y="151783"/>
                  <a:pt x="6417546" y="157637"/>
                  <a:pt x="6414850" y="163854"/>
                </a:cubicBezTo>
                <a:cubicBezTo>
                  <a:pt x="6412154" y="170070"/>
                  <a:pt x="6411921" y="187483"/>
                  <a:pt x="6414151" y="216091"/>
                </a:cubicBezTo>
                <a:cubicBezTo>
                  <a:pt x="6416382" y="244700"/>
                  <a:pt x="6416797" y="264615"/>
                  <a:pt x="6415399" y="275836"/>
                </a:cubicBezTo>
                <a:cubicBezTo>
                  <a:pt x="6414000" y="287058"/>
                  <a:pt x="6409376" y="297594"/>
                  <a:pt x="6401524" y="307446"/>
                </a:cubicBezTo>
                <a:cubicBezTo>
                  <a:pt x="6393674" y="317297"/>
                  <a:pt x="6387736" y="318602"/>
                  <a:pt x="6383714" y="311361"/>
                </a:cubicBezTo>
                <a:cubicBezTo>
                  <a:pt x="6379692" y="304119"/>
                  <a:pt x="6371248" y="294195"/>
                  <a:pt x="6358386" y="281590"/>
                </a:cubicBezTo>
                <a:cubicBezTo>
                  <a:pt x="6345522" y="268985"/>
                  <a:pt x="6343164" y="263618"/>
                  <a:pt x="6351308" y="265490"/>
                </a:cubicBezTo>
                <a:cubicBezTo>
                  <a:pt x="6359454" y="267361"/>
                  <a:pt x="6366258" y="268935"/>
                  <a:pt x="6371722" y="270211"/>
                </a:cubicBezTo>
                <a:cubicBezTo>
                  <a:pt x="6377186" y="271488"/>
                  <a:pt x="6381212" y="272040"/>
                  <a:pt x="6383800" y="271868"/>
                </a:cubicBezTo>
                <a:cubicBezTo>
                  <a:pt x="6386388" y="271696"/>
                  <a:pt x="6387464" y="253215"/>
                  <a:pt x="6387026" y="216425"/>
                </a:cubicBezTo>
                <a:cubicBezTo>
                  <a:pt x="6386590" y="179635"/>
                  <a:pt x="6384650" y="157311"/>
                  <a:pt x="6381208" y="149452"/>
                </a:cubicBezTo>
                <a:cubicBezTo>
                  <a:pt x="6354478" y="153955"/>
                  <a:pt x="6333506" y="157325"/>
                  <a:pt x="6318290" y="159562"/>
                </a:cubicBezTo>
                <a:cubicBezTo>
                  <a:pt x="6303076" y="161799"/>
                  <a:pt x="6292148" y="163151"/>
                  <a:pt x="6285508" y="163617"/>
                </a:cubicBezTo>
                <a:cubicBezTo>
                  <a:pt x="6278870" y="164083"/>
                  <a:pt x="6273076" y="164072"/>
                  <a:pt x="6268128" y="163585"/>
                </a:cubicBezTo>
                <a:cubicBezTo>
                  <a:pt x="6263181" y="163097"/>
                  <a:pt x="6256226" y="158799"/>
                  <a:pt x="6247263" y="150689"/>
                </a:cubicBezTo>
                <a:cubicBezTo>
                  <a:pt x="6238301" y="142580"/>
                  <a:pt x="6240595" y="138525"/>
                  <a:pt x="6254146" y="138525"/>
                </a:cubicBezTo>
                <a:cubicBezTo>
                  <a:pt x="6265920" y="138525"/>
                  <a:pt x="6281956" y="137643"/>
                  <a:pt x="6302254" y="135879"/>
                </a:cubicBezTo>
                <a:cubicBezTo>
                  <a:pt x="6322554" y="134116"/>
                  <a:pt x="6350782" y="130975"/>
                  <a:pt x="6386940" y="126458"/>
                </a:cubicBezTo>
                <a:cubicBezTo>
                  <a:pt x="6423100" y="121941"/>
                  <a:pt x="6451450" y="118094"/>
                  <a:pt x="6471992" y="114918"/>
                </a:cubicBezTo>
                <a:cubicBezTo>
                  <a:pt x="6482264" y="113329"/>
                  <a:pt x="6491195" y="112500"/>
                  <a:pt x="6498786" y="112428"/>
                </a:cubicBezTo>
                <a:close/>
                <a:moveTo>
                  <a:pt x="1952014" y="111659"/>
                </a:moveTo>
                <a:cubicBezTo>
                  <a:pt x="1947152" y="113365"/>
                  <a:pt x="1940656" y="114957"/>
                  <a:pt x="1932525" y="116434"/>
                </a:cubicBezTo>
                <a:lnTo>
                  <a:pt x="1931428" y="135148"/>
                </a:lnTo>
                <a:lnTo>
                  <a:pt x="1931428" y="161455"/>
                </a:lnTo>
                <a:cubicBezTo>
                  <a:pt x="1934483" y="160796"/>
                  <a:pt x="1941624" y="159261"/>
                  <a:pt x="1952852" y="156852"/>
                </a:cubicBezTo>
                <a:lnTo>
                  <a:pt x="1952852" y="130480"/>
                </a:lnTo>
                <a:cubicBezTo>
                  <a:pt x="1952852" y="123583"/>
                  <a:pt x="1952573" y="117309"/>
                  <a:pt x="1952014" y="111659"/>
                </a:cubicBezTo>
                <a:close/>
                <a:moveTo>
                  <a:pt x="5607975" y="105168"/>
                </a:moveTo>
                <a:cubicBezTo>
                  <a:pt x="5610006" y="104928"/>
                  <a:pt x="5612500" y="105113"/>
                  <a:pt x="5615456" y="105722"/>
                </a:cubicBezTo>
                <a:cubicBezTo>
                  <a:pt x="5627280" y="108160"/>
                  <a:pt x="5635181" y="112774"/>
                  <a:pt x="5639160" y="119564"/>
                </a:cubicBezTo>
                <a:cubicBezTo>
                  <a:pt x="5643140" y="126354"/>
                  <a:pt x="5642996" y="132359"/>
                  <a:pt x="5638730" y="137579"/>
                </a:cubicBezTo>
                <a:cubicBezTo>
                  <a:pt x="5634464" y="142799"/>
                  <a:pt x="5628298" y="142713"/>
                  <a:pt x="5620231" y="137321"/>
                </a:cubicBezTo>
                <a:cubicBezTo>
                  <a:pt x="5612165" y="131929"/>
                  <a:pt x="5606146" y="125755"/>
                  <a:pt x="5602173" y="118800"/>
                </a:cubicBezTo>
                <a:cubicBezTo>
                  <a:pt x="5599947" y="110433"/>
                  <a:pt x="5601881" y="105889"/>
                  <a:pt x="5607975" y="105168"/>
                </a:cubicBezTo>
                <a:close/>
                <a:moveTo>
                  <a:pt x="5411810" y="104617"/>
                </a:moveTo>
                <a:cubicBezTo>
                  <a:pt x="5417093" y="105171"/>
                  <a:pt x="5421817" y="107027"/>
                  <a:pt x="5425982" y="110185"/>
                </a:cubicBezTo>
                <a:cubicBezTo>
                  <a:pt x="5434314" y="116502"/>
                  <a:pt x="5433945" y="121679"/>
                  <a:pt x="5424875" y="125716"/>
                </a:cubicBezTo>
                <a:cubicBezTo>
                  <a:pt x="5415804" y="129753"/>
                  <a:pt x="5400604" y="134040"/>
                  <a:pt x="5379273" y="138579"/>
                </a:cubicBezTo>
                <a:cubicBezTo>
                  <a:pt x="5357942" y="143118"/>
                  <a:pt x="5341605" y="145842"/>
                  <a:pt x="5330261" y="146753"/>
                </a:cubicBezTo>
                <a:cubicBezTo>
                  <a:pt x="5318918" y="147664"/>
                  <a:pt x="5309798" y="145677"/>
                  <a:pt x="5302900" y="140795"/>
                </a:cubicBezTo>
                <a:cubicBezTo>
                  <a:pt x="5296003" y="135912"/>
                  <a:pt x="5295798" y="132750"/>
                  <a:pt x="5302287" y="131308"/>
                </a:cubicBezTo>
                <a:cubicBezTo>
                  <a:pt x="5308776" y="129867"/>
                  <a:pt x="5322948" y="125963"/>
                  <a:pt x="5344802" y="119596"/>
                </a:cubicBezTo>
                <a:cubicBezTo>
                  <a:pt x="5364993" y="115208"/>
                  <a:pt x="5381488" y="110963"/>
                  <a:pt x="5394287" y="106862"/>
                </a:cubicBezTo>
                <a:cubicBezTo>
                  <a:pt x="5400686" y="104811"/>
                  <a:pt x="5406527" y="104063"/>
                  <a:pt x="5411810" y="104617"/>
                </a:cubicBezTo>
                <a:close/>
                <a:moveTo>
                  <a:pt x="2580924" y="103571"/>
                </a:moveTo>
                <a:lnTo>
                  <a:pt x="2513597" y="203314"/>
                </a:lnTo>
                <a:lnTo>
                  <a:pt x="2580924" y="203314"/>
                </a:lnTo>
                <a:close/>
                <a:moveTo>
                  <a:pt x="1999218" y="98140"/>
                </a:moveTo>
                <a:cubicBezTo>
                  <a:pt x="1996830" y="99022"/>
                  <a:pt x="1989083" y="100789"/>
                  <a:pt x="1975976" y="103442"/>
                </a:cubicBezTo>
                <a:cubicBezTo>
                  <a:pt x="1981368" y="108045"/>
                  <a:pt x="1982691" y="112795"/>
                  <a:pt x="1979945" y="117692"/>
                </a:cubicBezTo>
                <a:cubicBezTo>
                  <a:pt x="1977198" y="122590"/>
                  <a:pt x="1974972" y="134022"/>
                  <a:pt x="1973266" y="151991"/>
                </a:cubicBezTo>
                <a:cubicBezTo>
                  <a:pt x="1980493" y="151202"/>
                  <a:pt x="1987298" y="149746"/>
                  <a:pt x="1993679" y="147624"/>
                </a:cubicBezTo>
                <a:cubicBezTo>
                  <a:pt x="1997063" y="132395"/>
                  <a:pt x="1999429" y="120120"/>
                  <a:pt x="2000777" y="110798"/>
                </a:cubicBezTo>
                <a:cubicBezTo>
                  <a:pt x="2002125" y="101477"/>
                  <a:pt x="2001606" y="97258"/>
                  <a:pt x="1999218" y="98140"/>
                </a:cubicBezTo>
                <a:close/>
                <a:moveTo>
                  <a:pt x="4946307" y="91418"/>
                </a:moveTo>
                <a:cubicBezTo>
                  <a:pt x="4929887" y="93224"/>
                  <a:pt x="4915705" y="94852"/>
                  <a:pt x="4903759" y="96300"/>
                </a:cubicBezTo>
                <a:cubicBezTo>
                  <a:pt x="4907359" y="121969"/>
                  <a:pt x="4910305" y="140533"/>
                  <a:pt x="4912599" y="151991"/>
                </a:cubicBezTo>
                <a:cubicBezTo>
                  <a:pt x="4930654" y="151145"/>
                  <a:pt x="4942499" y="150406"/>
                  <a:pt x="4948135" y="149775"/>
                </a:cubicBezTo>
                <a:lnTo>
                  <a:pt x="4948135" y="133255"/>
                </a:lnTo>
                <a:cubicBezTo>
                  <a:pt x="4937724" y="134159"/>
                  <a:pt x="4929048" y="132603"/>
                  <a:pt x="4922108" y="128587"/>
                </a:cubicBezTo>
                <a:cubicBezTo>
                  <a:pt x="4915167" y="124572"/>
                  <a:pt x="4915554" y="120973"/>
                  <a:pt x="4923269" y="117789"/>
                </a:cubicBezTo>
                <a:cubicBezTo>
                  <a:pt x="4930984" y="114606"/>
                  <a:pt x="4939272" y="112275"/>
                  <a:pt x="4948135" y="110798"/>
                </a:cubicBezTo>
                <a:cubicBezTo>
                  <a:pt x="4948135" y="103628"/>
                  <a:pt x="4947525" y="97168"/>
                  <a:pt x="4946307" y="91418"/>
                </a:cubicBezTo>
                <a:close/>
                <a:moveTo>
                  <a:pt x="5010458" y="84241"/>
                </a:moveTo>
                <a:cubicBezTo>
                  <a:pt x="5008141" y="84082"/>
                  <a:pt x="5005302" y="84226"/>
                  <a:pt x="5001943" y="84674"/>
                </a:cubicBezTo>
                <a:cubicBezTo>
                  <a:pt x="4995225" y="85570"/>
                  <a:pt x="4984996" y="86606"/>
                  <a:pt x="4971258" y="87782"/>
                </a:cubicBezTo>
                <a:cubicBezTo>
                  <a:pt x="4976650" y="89804"/>
                  <a:pt x="4978640" y="93121"/>
                  <a:pt x="4977228" y="97731"/>
                </a:cubicBezTo>
                <a:cubicBezTo>
                  <a:pt x="4975815" y="102341"/>
                  <a:pt x="4974722" y="105134"/>
                  <a:pt x="4973947" y="106109"/>
                </a:cubicBezTo>
                <a:cubicBezTo>
                  <a:pt x="4979683" y="105277"/>
                  <a:pt x="4985617" y="104395"/>
                  <a:pt x="4991747" y="103463"/>
                </a:cubicBezTo>
                <a:cubicBezTo>
                  <a:pt x="4997877" y="102531"/>
                  <a:pt x="5002068" y="104966"/>
                  <a:pt x="5004320" y="110766"/>
                </a:cubicBezTo>
                <a:cubicBezTo>
                  <a:pt x="5006571" y="116567"/>
                  <a:pt x="5003352" y="121080"/>
                  <a:pt x="4994662" y="124307"/>
                </a:cubicBezTo>
                <a:cubicBezTo>
                  <a:pt x="4985971" y="127533"/>
                  <a:pt x="4979066" y="129469"/>
                  <a:pt x="4973947" y="130115"/>
                </a:cubicBezTo>
                <a:lnTo>
                  <a:pt x="4973947" y="145258"/>
                </a:lnTo>
                <a:cubicBezTo>
                  <a:pt x="4987269" y="144369"/>
                  <a:pt x="4997157" y="143924"/>
                  <a:pt x="5003610" y="143924"/>
                </a:cubicBezTo>
                <a:cubicBezTo>
                  <a:pt x="5006278" y="139938"/>
                  <a:pt x="5009622" y="129609"/>
                  <a:pt x="5013644" y="112939"/>
                </a:cubicBezTo>
                <a:cubicBezTo>
                  <a:pt x="5017667" y="96268"/>
                  <a:pt x="5018402" y="87166"/>
                  <a:pt x="5015850" y="85631"/>
                </a:cubicBezTo>
                <a:cubicBezTo>
                  <a:pt x="5014573" y="84864"/>
                  <a:pt x="5012776" y="84401"/>
                  <a:pt x="5010458" y="84241"/>
                </a:cubicBezTo>
                <a:close/>
                <a:moveTo>
                  <a:pt x="5714748" y="81606"/>
                </a:moveTo>
                <a:cubicBezTo>
                  <a:pt x="5719422" y="81472"/>
                  <a:pt x="5726660" y="83072"/>
                  <a:pt x="5736462" y="86406"/>
                </a:cubicBezTo>
                <a:cubicBezTo>
                  <a:pt x="5749368" y="96974"/>
                  <a:pt x="5752566" y="103736"/>
                  <a:pt x="5746056" y="106690"/>
                </a:cubicBezTo>
                <a:cubicBezTo>
                  <a:pt x="5739546" y="109644"/>
                  <a:pt x="5733644" y="113326"/>
                  <a:pt x="5728352" y="117735"/>
                </a:cubicBezTo>
                <a:cubicBezTo>
                  <a:pt x="5723061" y="122145"/>
                  <a:pt x="5713464" y="128534"/>
                  <a:pt x="5699561" y="136901"/>
                </a:cubicBezTo>
                <a:cubicBezTo>
                  <a:pt x="5685658" y="145269"/>
                  <a:pt x="5682575" y="143892"/>
                  <a:pt x="5690312" y="132771"/>
                </a:cubicBezTo>
                <a:cubicBezTo>
                  <a:pt x="5698048" y="121650"/>
                  <a:pt x="5703225" y="113079"/>
                  <a:pt x="5705842" y="107056"/>
                </a:cubicBezTo>
                <a:cubicBezTo>
                  <a:pt x="5708460" y="101033"/>
                  <a:pt x="5709316" y="94418"/>
                  <a:pt x="5708412" y="87212"/>
                </a:cubicBezTo>
                <a:cubicBezTo>
                  <a:pt x="5707960" y="83609"/>
                  <a:pt x="5710072" y="81741"/>
                  <a:pt x="5714748" y="81606"/>
                </a:cubicBezTo>
                <a:close/>
                <a:moveTo>
                  <a:pt x="1658887" y="81091"/>
                </a:moveTo>
                <a:cubicBezTo>
                  <a:pt x="1665835" y="80481"/>
                  <a:pt x="1672799" y="82593"/>
                  <a:pt x="1679779" y="87427"/>
                </a:cubicBezTo>
                <a:cubicBezTo>
                  <a:pt x="1689086" y="93873"/>
                  <a:pt x="1686024" y="99505"/>
                  <a:pt x="1670594" y="104324"/>
                </a:cubicBezTo>
                <a:cubicBezTo>
                  <a:pt x="1655164" y="109142"/>
                  <a:pt x="1641727" y="112534"/>
                  <a:pt x="1630284" y="114498"/>
                </a:cubicBezTo>
                <a:cubicBezTo>
                  <a:pt x="1634787" y="118700"/>
                  <a:pt x="1636576" y="122547"/>
                  <a:pt x="1635651" y="126038"/>
                </a:cubicBezTo>
                <a:cubicBezTo>
                  <a:pt x="1634726" y="129530"/>
                  <a:pt x="1633840" y="132782"/>
                  <a:pt x="1632994" y="135793"/>
                </a:cubicBezTo>
                <a:cubicBezTo>
                  <a:pt x="1637110" y="135105"/>
                  <a:pt x="1643150" y="133811"/>
                  <a:pt x="1651117" y="131911"/>
                </a:cubicBezTo>
                <a:cubicBezTo>
                  <a:pt x="1659082" y="130011"/>
                  <a:pt x="1665252" y="132208"/>
                  <a:pt x="1669626" y="138504"/>
                </a:cubicBezTo>
                <a:cubicBezTo>
                  <a:pt x="1674000" y="144799"/>
                  <a:pt x="1671620" y="149098"/>
                  <a:pt x="1662485" y="151399"/>
                </a:cubicBezTo>
                <a:cubicBezTo>
                  <a:pt x="1653350" y="153701"/>
                  <a:pt x="1643520" y="156336"/>
                  <a:pt x="1632994" y="159304"/>
                </a:cubicBezTo>
                <a:lnTo>
                  <a:pt x="1632994" y="185740"/>
                </a:lnTo>
                <a:cubicBezTo>
                  <a:pt x="1648453" y="182227"/>
                  <a:pt x="1664388" y="179323"/>
                  <a:pt x="1680801" y="177029"/>
                </a:cubicBezTo>
                <a:cubicBezTo>
                  <a:pt x="1697213" y="174734"/>
                  <a:pt x="1708481" y="175329"/>
                  <a:pt x="1714604" y="178814"/>
                </a:cubicBezTo>
                <a:cubicBezTo>
                  <a:pt x="1720728" y="182299"/>
                  <a:pt x="1725528" y="187052"/>
                  <a:pt x="1729005" y="193075"/>
                </a:cubicBezTo>
                <a:cubicBezTo>
                  <a:pt x="1732483" y="199098"/>
                  <a:pt x="1725230" y="201884"/>
                  <a:pt x="1707248" y="201432"/>
                </a:cubicBezTo>
                <a:cubicBezTo>
                  <a:pt x="1689265" y="200980"/>
                  <a:pt x="1675484" y="201188"/>
                  <a:pt x="1665905" y="202056"/>
                </a:cubicBezTo>
                <a:cubicBezTo>
                  <a:pt x="1656326" y="202924"/>
                  <a:pt x="1645305" y="204139"/>
                  <a:pt x="1632844" y="205702"/>
                </a:cubicBezTo>
                <a:cubicBezTo>
                  <a:pt x="1631997" y="245668"/>
                  <a:pt x="1631345" y="272294"/>
                  <a:pt x="1630886" y="285580"/>
                </a:cubicBezTo>
                <a:cubicBezTo>
                  <a:pt x="1630427" y="298867"/>
                  <a:pt x="1628470" y="310547"/>
                  <a:pt x="1625014" y="320621"/>
                </a:cubicBezTo>
                <a:cubicBezTo>
                  <a:pt x="1621558" y="330695"/>
                  <a:pt x="1617496" y="333731"/>
                  <a:pt x="1612828" y="329730"/>
                </a:cubicBezTo>
                <a:cubicBezTo>
                  <a:pt x="1608160" y="325729"/>
                  <a:pt x="1605827" y="315555"/>
                  <a:pt x="1605827" y="299207"/>
                </a:cubicBezTo>
                <a:lnTo>
                  <a:pt x="1605827" y="208842"/>
                </a:lnTo>
                <a:cubicBezTo>
                  <a:pt x="1577390" y="215152"/>
                  <a:pt x="1559357" y="218755"/>
                  <a:pt x="1551728" y="219651"/>
                </a:cubicBezTo>
                <a:cubicBezTo>
                  <a:pt x="1544099" y="220548"/>
                  <a:pt x="1535689" y="217676"/>
                  <a:pt x="1526497" y="211036"/>
                </a:cubicBezTo>
                <a:cubicBezTo>
                  <a:pt x="1517304" y="204397"/>
                  <a:pt x="1520040" y="200787"/>
                  <a:pt x="1534703" y="200206"/>
                </a:cubicBezTo>
                <a:cubicBezTo>
                  <a:pt x="1549365" y="199625"/>
                  <a:pt x="1573073" y="196395"/>
                  <a:pt x="1605827" y="190516"/>
                </a:cubicBezTo>
                <a:lnTo>
                  <a:pt x="1605827" y="164316"/>
                </a:lnTo>
                <a:cubicBezTo>
                  <a:pt x="1597997" y="166109"/>
                  <a:pt x="1590386" y="166765"/>
                  <a:pt x="1582993" y="166284"/>
                </a:cubicBezTo>
                <a:cubicBezTo>
                  <a:pt x="1575601" y="165804"/>
                  <a:pt x="1569460" y="162990"/>
                  <a:pt x="1564570" y="157841"/>
                </a:cubicBezTo>
                <a:cubicBezTo>
                  <a:pt x="1559680" y="152693"/>
                  <a:pt x="1560472" y="149775"/>
                  <a:pt x="1566947" y="149087"/>
                </a:cubicBezTo>
                <a:cubicBezTo>
                  <a:pt x="1573421" y="148398"/>
                  <a:pt x="1586381" y="146032"/>
                  <a:pt x="1605827" y="141988"/>
                </a:cubicBezTo>
                <a:cubicBezTo>
                  <a:pt x="1605827" y="128982"/>
                  <a:pt x="1604801" y="121123"/>
                  <a:pt x="1602751" y="118413"/>
                </a:cubicBezTo>
                <a:cubicBezTo>
                  <a:pt x="1595609" y="119273"/>
                  <a:pt x="1589052" y="120163"/>
                  <a:pt x="1583079" y="121080"/>
                </a:cubicBezTo>
                <a:cubicBezTo>
                  <a:pt x="1577107" y="121998"/>
                  <a:pt x="1570406" y="119775"/>
                  <a:pt x="1562978" y="114412"/>
                </a:cubicBezTo>
                <a:cubicBezTo>
                  <a:pt x="1555550" y="109049"/>
                  <a:pt x="1557977" y="105216"/>
                  <a:pt x="1570259" y="102915"/>
                </a:cubicBezTo>
                <a:cubicBezTo>
                  <a:pt x="1582542" y="100613"/>
                  <a:pt x="1596914" y="97462"/>
                  <a:pt x="1613377" y="93461"/>
                </a:cubicBezTo>
                <a:cubicBezTo>
                  <a:pt x="1629839" y="89460"/>
                  <a:pt x="1642695" y="85843"/>
                  <a:pt x="1651945" y="82609"/>
                </a:cubicBezTo>
                <a:cubicBezTo>
                  <a:pt x="1654257" y="81801"/>
                  <a:pt x="1656571" y="81295"/>
                  <a:pt x="1658887" y="81091"/>
                </a:cubicBezTo>
                <a:close/>
                <a:moveTo>
                  <a:pt x="542914" y="76139"/>
                </a:moveTo>
                <a:lnTo>
                  <a:pt x="537407" y="77769"/>
                </a:lnTo>
                <a:cubicBezTo>
                  <a:pt x="523662" y="80573"/>
                  <a:pt x="511118" y="83136"/>
                  <a:pt x="499775" y="85459"/>
                </a:cubicBezTo>
                <a:lnTo>
                  <a:pt x="498634" y="115574"/>
                </a:lnTo>
                <a:cubicBezTo>
                  <a:pt x="500929" y="115574"/>
                  <a:pt x="505374" y="114842"/>
                  <a:pt x="511971" y="113380"/>
                </a:cubicBezTo>
                <a:cubicBezTo>
                  <a:pt x="521177" y="102861"/>
                  <a:pt x="529124" y="93509"/>
                  <a:pt x="535812" y="85322"/>
                </a:cubicBezTo>
                <a:close/>
                <a:moveTo>
                  <a:pt x="2013952" y="70327"/>
                </a:moveTo>
                <a:cubicBezTo>
                  <a:pt x="2017523" y="70234"/>
                  <a:pt x="2021377" y="71262"/>
                  <a:pt x="2025514" y="73413"/>
                </a:cubicBezTo>
                <a:cubicBezTo>
                  <a:pt x="2033788" y="77716"/>
                  <a:pt x="2040873" y="82089"/>
                  <a:pt x="2046766" y="86535"/>
                </a:cubicBezTo>
                <a:cubicBezTo>
                  <a:pt x="2052660" y="90980"/>
                  <a:pt x="2051656" y="96261"/>
                  <a:pt x="2043755" y="102377"/>
                </a:cubicBezTo>
                <a:cubicBezTo>
                  <a:pt x="2035853" y="108493"/>
                  <a:pt x="2027206" y="122758"/>
                  <a:pt x="2017814" y="145172"/>
                </a:cubicBezTo>
                <a:cubicBezTo>
                  <a:pt x="2025916" y="156415"/>
                  <a:pt x="2025995" y="162638"/>
                  <a:pt x="2018050" y="163843"/>
                </a:cubicBezTo>
                <a:cubicBezTo>
                  <a:pt x="2010106" y="165047"/>
                  <a:pt x="1999017" y="167163"/>
                  <a:pt x="1984784" y="170188"/>
                </a:cubicBezTo>
                <a:cubicBezTo>
                  <a:pt x="1970552" y="173214"/>
                  <a:pt x="1952680" y="176871"/>
                  <a:pt x="1931170" y="181159"/>
                </a:cubicBezTo>
                <a:cubicBezTo>
                  <a:pt x="1929521" y="206570"/>
                  <a:pt x="1931235" y="224140"/>
                  <a:pt x="1936311" y="233870"/>
                </a:cubicBezTo>
                <a:cubicBezTo>
                  <a:pt x="1941387" y="243600"/>
                  <a:pt x="1951322" y="249934"/>
                  <a:pt x="1966114" y="252874"/>
                </a:cubicBezTo>
                <a:cubicBezTo>
                  <a:pt x="1980905" y="255814"/>
                  <a:pt x="1997848" y="256226"/>
                  <a:pt x="2016942" y="254111"/>
                </a:cubicBezTo>
                <a:cubicBezTo>
                  <a:pt x="2036036" y="251996"/>
                  <a:pt x="2047677" y="246564"/>
                  <a:pt x="2051864" y="237817"/>
                </a:cubicBezTo>
                <a:cubicBezTo>
                  <a:pt x="2056052" y="229069"/>
                  <a:pt x="2060691" y="216177"/>
                  <a:pt x="2065782" y="199141"/>
                </a:cubicBezTo>
                <a:cubicBezTo>
                  <a:pt x="2070872" y="182105"/>
                  <a:pt x="2073812" y="183657"/>
                  <a:pt x="2074601" y="203798"/>
                </a:cubicBezTo>
                <a:cubicBezTo>
                  <a:pt x="2075389" y="223939"/>
                  <a:pt x="2077594" y="238476"/>
                  <a:pt x="2081215" y="247410"/>
                </a:cubicBezTo>
                <a:cubicBezTo>
                  <a:pt x="2084836" y="256344"/>
                  <a:pt x="2081416" y="263385"/>
                  <a:pt x="2070955" y="268534"/>
                </a:cubicBezTo>
                <a:cubicBezTo>
                  <a:pt x="2060494" y="273682"/>
                  <a:pt x="2044698" y="277396"/>
                  <a:pt x="2023568" y="279676"/>
                </a:cubicBezTo>
                <a:cubicBezTo>
                  <a:pt x="2002437" y="281956"/>
                  <a:pt x="1981551" y="280995"/>
                  <a:pt x="1960908" y="276794"/>
                </a:cubicBezTo>
                <a:cubicBezTo>
                  <a:pt x="1940265" y="272592"/>
                  <a:pt x="1926115" y="263536"/>
                  <a:pt x="1918457" y="249626"/>
                </a:cubicBezTo>
                <a:cubicBezTo>
                  <a:pt x="1910800" y="235716"/>
                  <a:pt x="1907645" y="214026"/>
                  <a:pt x="1908993" y="184557"/>
                </a:cubicBezTo>
                <a:cubicBezTo>
                  <a:pt x="1910341" y="155088"/>
                  <a:pt x="1910355" y="136191"/>
                  <a:pt x="1909036" y="127867"/>
                </a:cubicBezTo>
                <a:cubicBezTo>
                  <a:pt x="1907717" y="119542"/>
                  <a:pt x="1906143" y="112491"/>
                  <a:pt x="1904314" y="106711"/>
                </a:cubicBezTo>
                <a:cubicBezTo>
                  <a:pt x="1902486" y="100932"/>
                  <a:pt x="1904748" y="98043"/>
                  <a:pt x="1911101" y="98043"/>
                </a:cubicBezTo>
                <a:cubicBezTo>
                  <a:pt x="1914700" y="98043"/>
                  <a:pt x="1918443" y="98036"/>
                  <a:pt x="1922329" y="98021"/>
                </a:cubicBezTo>
                <a:cubicBezTo>
                  <a:pt x="1926215" y="98007"/>
                  <a:pt x="1935171" y="96469"/>
                  <a:pt x="1949196" y="93407"/>
                </a:cubicBezTo>
                <a:cubicBezTo>
                  <a:pt x="1963220" y="90346"/>
                  <a:pt x="1974373" y="87510"/>
                  <a:pt x="1982655" y="84900"/>
                </a:cubicBezTo>
                <a:cubicBezTo>
                  <a:pt x="1990936" y="82290"/>
                  <a:pt x="1998081" y="78648"/>
                  <a:pt x="2004090" y="73973"/>
                </a:cubicBezTo>
                <a:cubicBezTo>
                  <a:pt x="2007094" y="71635"/>
                  <a:pt x="2010382" y="70420"/>
                  <a:pt x="2013952" y="70327"/>
                </a:cubicBezTo>
                <a:close/>
                <a:moveTo>
                  <a:pt x="3349871" y="64422"/>
                </a:moveTo>
                <a:cubicBezTo>
                  <a:pt x="3334541" y="66229"/>
                  <a:pt x="3320867" y="67878"/>
                  <a:pt x="3308850" y="69370"/>
                </a:cubicBezTo>
                <a:cubicBezTo>
                  <a:pt x="3308085" y="123425"/>
                  <a:pt x="3306787" y="161127"/>
                  <a:pt x="3304957" y="182475"/>
                </a:cubicBezTo>
                <a:lnTo>
                  <a:pt x="3304346" y="188570"/>
                </a:lnTo>
                <a:lnTo>
                  <a:pt x="3309646" y="184977"/>
                </a:lnTo>
                <a:cubicBezTo>
                  <a:pt x="3317404" y="182890"/>
                  <a:pt x="3331967" y="178972"/>
                  <a:pt x="3353334" y="173221"/>
                </a:cubicBezTo>
                <a:lnTo>
                  <a:pt x="3353334" y="138654"/>
                </a:lnTo>
                <a:cubicBezTo>
                  <a:pt x="3343253" y="141365"/>
                  <a:pt x="3333534" y="140411"/>
                  <a:pt x="3324177" y="135793"/>
                </a:cubicBezTo>
                <a:cubicBezTo>
                  <a:pt x="3314820" y="131176"/>
                  <a:pt x="3313830" y="127792"/>
                  <a:pt x="3321208" y="125641"/>
                </a:cubicBezTo>
                <a:cubicBezTo>
                  <a:pt x="3328586" y="123489"/>
                  <a:pt x="3339295" y="120851"/>
                  <a:pt x="3353334" y="117725"/>
                </a:cubicBezTo>
                <a:cubicBezTo>
                  <a:pt x="3353334" y="97864"/>
                  <a:pt x="3352179" y="80096"/>
                  <a:pt x="3349871" y="64422"/>
                </a:cubicBezTo>
                <a:close/>
                <a:moveTo>
                  <a:pt x="111022" y="60378"/>
                </a:moveTo>
                <a:cubicBezTo>
                  <a:pt x="87576" y="63978"/>
                  <a:pt x="72735" y="66387"/>
                  <a:pt x="66496" y="67606"/>
                </a:cubicBezTo>
                <a:cubicBezTo>
                  <a:pt x="70984" y="92801"/>
                  <a:pt x="76140" y="119130"/>
                  <a:pt x="81962" y="146592"/>
                </a:cubicBezTo>
                <a:cubicBezTo>
                  <a:pt x="90151" y="145717"/>
                  <a:pt x="101135" y="143745"/>
                  <a:pt x="114916" y="140676"/>
                </a:cubicBezTo>
                <a:lnTo>
                  <a:pt x="114916" y="113014"/>
                </a:lnTo>
                <a:cubicBezTo>
                  <a:pt x="110169" y="114778"/>
                  <a:pt x="105745" y="116119"/>
                  <a:pt x="101644" y="117036"/>
                </a:cubicBezTo>
                <a:cubicBezTo>
                  <a:pt x="97543" y="117954"/>
                  <a:pt x="91531" y="115506"/>
                  <a:pt x="83608" y="109691"/>
                </a:cubicBezTo>
                <a:cubicBezTo>
                  <a:pt x="75685" y="103876"/>
                  <a:pt x="76387" y="100029"/>
                  <a:pt x="85715" y="98150"/>
                </a:cubicBezTo>
                <a:cubicBezTo>
                  <a:pt x="95044" y="96272"/>
                  <a:pt x="104813" y="94235"/>
                  <a:pt x="115023" y="92041"/>
                </a:cubicBezTo>
                <a:cubicBezTo>
                  <a:pt x="115855" y="79551"/>
                  <a:pt x="114522" y="68997"/>
                  <a:pt x="111022" y="60378"/>
                </a:cubicBezTo>
                <a:close/>
                <a:moveTo>
                  <a:pt x="182305" y="51333"/>
                </a:moveTo>
                <a:cubicBezTo>
                  <a:pt x="179367" y="50828"/>
                  <a:pt x="175381" y="50907"/>
                  <a:pt x="170348" y="51570"/>
                </a:cubicBezTo>
                <a:cubicBezTo>
                  <a:pt x="160281" y="52896"/>
                  <a:pt x="148608" y="54520"/>
                  <a:pt x="135329" y="56442"/>
                </a:cubicBezTo>
                <a:cubicBezTo>
                  <a:pt x="141625" y="60644"/>
                  <a:pt x="144080" y="64537"/>
                  <a:pt x="142696" y="68122"/>
                </a:cubicBezTo>
                <a:cubicBezTo>
                  <a:pt x="141312" y="71707"/>
                  <a:pt x="140205" y="78067"/>
                  <a:pt x="139373" y="87202"/>
                </a:cubicBezTo>
                <a:cubicBezTo>
                  <a:pt x="144894" y="86413"/>
                  <a:pt x="150462" y="85094"/>
                  <a:pt x="156076" y="83244"/>
                </a:cubicBezTo>
                <a:cubicBezTo>
                  <a:pt x="161690" y="81394"/>
                  <a:pt x="167735" y="83233"/>
                  <a:pt x="174209" y="88761"/>
                </a:cubicBezTo>
                <a:cubicBezTo>
                  <a:pt x="180684" y="94289"/>
                  <a:pt x="179988" y="98584"/>
                  <a:pt x="172122" y="101646"/>
                </a:cubicBezTo>
                <a:cubicBezTo>
                  <a:pt x="164257" y="104707"/>
                  <a:pt x="153219" y="107421"/>
                  <a:pt x="139008" y="109787"/>
                </a:cubicBezTo>
                <a:cubicBezTo>
                  <a:pt x="138305" y="117502"/>
                  <a:pt x="137530" y="126171"/>
                  <a:pt x="136684" y="135793"/>
                </a:cubicBezTo>
                <a:cubicBezTo>
                  <a:pt x="155413" y="134015"/>
                  <a:pt x="168190" y="133126"/>
                  <a:pt x="175016" y="133126"/>
                </a:cubicBezTo>
                <a:cubicBezTo>
                  <a:pt x="179046" y="119589"/>
                  <a:pt x="182634" y="103955"/>
                  <a:pt x="185782" y="86223"/>
                </a:cubicBezTo>
                <a:cubicBezTo>
                  <a:pt x="188930" y="68491"/>
                  <a:pt x="189661" y="57951"/>
                  <a:pt x="187976" y="54603"/>
                </a:cubicBezTo>
                <a:cubicBezTo>
                  <a:pt x="187133" y="52928"/>
                  <a:pt x="185243" y="51839"/>
                  <a:pt x="182305" y="51333"/>
                </a:cubicBezTo>
                <a:close/>
                <a:moveTo>
                  <a:pt x="2682724" y="49451"/>
                </a:moveTo>
                <a:lnTo>
                  <a:pt x="2797072" y="49451"/>
                </a:lnTo>
                <a:lnTo>
                  <a:pt x="2797072" y="80619"/>
                </a:lnTo>
                <a:lnTo>
                  <a:pt x="2709934" y="80619"/>
                </a:lnTo>
                <a:cubicBezTo>
                  <a:pt x="2705790" y="103134"/>
                  <a:pt x="2701545" y="119725"/>
                  <a:pt x="2697200" y="130394"/>
                </a:cubicBezTo>
                <a:cubicBezTo>
                  <a:pt x="2707123" y="125017"/>
                  <a:pt x="2718359" y="122568"/>
                  <a:pt x="2730907" y="123049"/>
                </a:cubicBezTo>
                <a:cubicBezTo>
                  <a:pt x="2743454" y="123529"/>
                  <a:pt x="2755468" y="126401"/>
                  <a:pt x="2766947" y="131663"/>
                </a:cubicBezTo>
                <a:cubicBezTo>
                  <a:pt x="2778426" y="136926"/>
                  <a:pt x="2786733" y="143992"/>
                  <a:pt x="2791867" y="152862"/>
                </a:cubicBezTo>
                <a:cubicBezTo>
                  <a:pt x="2797001" y="161731"/>
                  <a:pt x="2800722" y="170543"/>
                  <a:pt x="2803031" y="179298"/>
                </a:cubicBezTo>
                <a:cubicBezTo>
                  <a:pt x="2805340" y="188053"/>
                  <a:pt x="2806257" y="197567"/>
                  <a:pt x="2805784" y="207842"/>
                </a:cubicBezTo>
                <a:cubicBezTo>
                  <a:pt x="2805311" y="218117"/>
                  <a:pt x="2803199" y="228643"/>
                  <a:pt x="2799449" y="239419"/>
                </a:cubicBezTo>
                <a:cubicBezTo>
                  <a:pt x="2795699" y="250196"/>
                  <a:pt x="2789988" y="259184"/>
                  <a:pt x="2782316" y="266383"/>
                </a:cubicBezTo>
                <a:cubicBezTo>
                  <a:pt x="2774644" y="273581"/>
                  <a:pt x="2765388" y="279289"/>
                  <a:pt x="2754547" y="283505"/>
                </a:cubicBezTo>
                <a:cubicBezTo>
                  <a:pt x="2743705" y="287721"/>
                  <a:pt x="2731158" y="289366"/>
                  <a:pt x="2716903" y="288441"/>
                </a:cubicBezTo>
                <a:cubicBezTo>
                  <a:pt x="2702649" y="287516"/>
                  <a:pt x="2689091" y="282289"/>
                  <a:pt x="2676227" y="272760"/>
                </a:cubicBezTo>
                <a:cubicBezTo>
                  <a:pt x="2663364" y="263231"/>
                  <a:pt x="2654552" y="246292"/>
                  <a:pt x="2649791" y="221942"/>
                </a:cubicBezTo>
                <a:lnTo>
                  <a:pt x="2681347" y="212736"/>
                </a:lnTo>
                <a:cubicBezTo>
                  <a:pt x="2687929" y="238304"/>
                  <a:pt x="2698100" y="252121"/>
                  <a:pt x="2711859" y="254186"/>
                </a:cubicBezTo>
                <a:cubicBezTo>
                  <a:pt x="2725619" y="256251"/>
                  <a:pt x="2736790" y="254810"/>
                  <a:pt x="2745372" y="249863"/>
                </a:cubicBezTo>
                <a:cubicBezTo>
                  <a:pt x="2753955" y="244915"/>
                  <a:pt x="2760193" y="237910"/>
                  <a:pt x="2764086" y="228847"/>
                </a:cubicBezTo>
                <a:cubicBezTo>
                  <a:pt x="2767980" y="219784"/>
                  <a:pt x="2769708" y="209688"/>
                  <a:pt x="2769270" y="198561"/>
                </a:cubicBezTo>
                <a:cubicBezTo>
                  <a:pt x="2768833" y="187433"/>
                  <a:pt x="2765950" y="178179"/>
                  <a:pt x="2760623" y="170801"/>
                </a:cubicBezTo>
                <a:cubicBezTo>
                  <a:pt x="2755296" y="163423"/>
                  <a:pt x="2748524" y="158472"/>
                  <a:pt x="2740307" y="155949"/>
                </a:cubicBezTo>
                <a:cubicBezTo>
                  <a:pt x="2732090" y="153425"/>
                  <a:pt x="2722787" y="153439"/>
                  <a:pt x="2712397" y="155992"/>
                </a:cubicBezTo>
                <a:cubicBezTo>
                  <a:pt x="2702008" y="158544"/>
                  <a:pt x="2693034" y="164918"/>
                  <a:pt x="2685477" y="175114"/>
                </a:cubicBezTo>
                <a:lnTo>
                  <a:pt x="2656546" y="171823"/>
                </a:lnTo>
                <a:cubicBezTo>
                  <a:pt x="2658352" y="163807"/>
                  <a:pt x="2667078" y="123016"/>
                  <a:pt x="2682724" y="49451"/>
                </a:cubicBezTo>
                <a:close/>
                <a:moveTo>
                  <a:pt x="4539584" y="46601"/>
                </a:moveTo>
                <a:cubicBezTo>
                  <a:pt x="4542319" y="47006"/>
                  <a:pt x="4545706" y="48164"/>
                  <a:pt x="4549742" y="50075"/>
                </a:cubicBezTo>
                <a:cubicBezTo>
                  <a:pt x="4565889" y="57718"/>
                  <a:pt x="4575142" y="66738"/>
                  <a:pt x="4577501" y="77135"/>
                </a:cubicBezTo>
                <a:cubicBezTo>
                  <a:pt x="4579860" y="87531"/>
                  <a:pt x="4578276" y="95211"/>
                  <a:pt x="4572748" y="100172"/>
                </a:cubicBezTo>
                <a:cubicBezTo>
                  <a:pt x="4567219" y="105134"/>
                  <a:pt x="4560533" y="103248"/>
                  <a:pt x="4552689" y="94515"/>
                </a:cubicBezTo>
                <a:cubicBezTo>
                  <a:pt x="4544845" y="85782"/>
                  <a:pt x="4538127" y="75371"/>
                  <a:pt x="4532534" y="63282"/>
                </a:cubicBezTo>
                <a:cubicBezTo>
                  <a:pt x="4529028" y="50946"/>
                  <a:pt x="4531378" y="45386"/>
                  <a:pt x="4539584" y="46601"/>
                </a:cubicBezTo>
                <a:close/>
                <a:moveTo>
                  <a:pt x="6666044" y="45386"/>
                </a:moveTo>
                <a:cubicBezTo>
                  <a:pt x="6687181" y="45386"/>
                  <a:pt x="6703726" y="51122"/>
                  <a:pt x="6715678" y="62594"/>
                </a:cubicBezTo>
                <a:cubicBezTo>
                  <a:pt x="6727632" y="74066"/>
                  <a:pt x="6733608" y="88600"/>
                  <a:pt x="6733608" y="106195"/>
                </a:cubicBezTo>
                <a:cubicBezTo>
                  <a:pt x="6733608" y="118585"/>
                  <a:pt x="6730764" y="129993"/>
                  <a:pt x="6725078" y="140418"/>
                </a:cubicBezTo>
                <a:cubicBezTo>
                  <a:pt x="6719393" y="150843"/>
                  <a:pt x="6711804" y="159856"/>
                  <a:pt x="6702310" y="167457"/>
                </a:cubicBezTo>
                <a:cubicBezTo>
                  <a:pt x="6693821" y="174283"/>
                  <a:pt x="6687916" y="181008"/>
                  <a:pt x="6684596" y="187633"/>
                </a:cubicBezTo>
                <a:cubicBezTo>
                  <a:pt x="6681277" y="194258"/>
                  <a:pt x="6679616" y="198604"/>
                  <a:pt x="6679616" y="200669"/>
                </a:cubicBezTo>
                <a:lnTo>
                  <a:pt x="6679616" y="214242"/>
                </a:lnTo>
                <a:lnTo>
                  <a:pt x="6647050" y="214242"/>
                </a:lnTo>
                <a:lnTo>
                  <a:pt x="6647050" y="196625"/>
                </a:lnTo>
                <a:cubicBezTo>
                  <a:pt x="6647050" y="188264"/>
                  <a:pt x="6649151" y="180112"/>
                  <a:pt x="6653352" y="172167"/>
                </a:cubicBezTo>
                <a:cubicBezTo>
                  <a:pt x="6657554" y="164223"/>
                  <a:pt x="6664688" y="155676"/>
                  <a:pt x="6674755" y="146527"/>
                </a:cubicBezTo>
                <a:cubicBezTo>
                  <a:pt x="6681696" y="140461"/>
                  <a:pt x="6686464" y="134191"/>
                  <a:pt x="6689060" y="127716"/>
                </a:cubicBezTo>
                <a:cubicBezTo>
                  <a:pt x="6691655" y="121242"/>
                  <a:pt x="6692953" y="114964"/>
                  <a:pt x="6692953" y="108884"/>
                </a:cubicBezTo>
                <a:cubicBezTo>
                  <a:pt x="6692953" y="98330"/>
                  <a:pt x="6690622" y="90532"/>
                  <a:pt x="6685962" y="85492"/>
                </a:cubicBezTo>
                <a:cubicBezTo>
                  <a:pt x="6681302" y="80451"/>
                  <a:pt x="6674662" y="77931"/>
                  <a:pt x="6666044" y="77931"/>
                </a:cubicBezTo>
                <a:cubicBezTo>
                  <a:pt x="6657353" y="77931"/>
                  <a:pt x="6650018" y="81319"/>
                  <a:pt x="6644038" y="88094"/>
                </a:cubicBezTo>
                <a:cubicBezTo>
                  <a:pt x="6638058" y="94870"/>
                  <a:pt x="6635068" y="107679"/>
                  <a:pt x="6635068" y="126522"/>
                </a:cubicBezTo>
                <a:lnTo>
                  <a:pt x="6595769" y="126522"/>
                </a:lnTo>
                <a:cubicBezTo>
                  <a:pt x="6596687" y="98028"/>
                  <a:pt x="6603782" y="77382"/>
                  <a:pt x="6617054" y="64584"/>
                </a:cubicBezTo>
                <a:cubicBezTo>
                  <a:pt x="6630326" y="51785"/>
                  <a:pt x="6646656" y="45386"/>
                  <a:pt x="6666044" y="45386"/>
                </a:cubicBezTo>
                <a:close/>
                <a:moveTo>
                  <a:pt x="2587872" y="45386"/>
                </a:moveTo>
                <a:lnTo>
                  <a:pt x="2614824" y="45386"/>
                </a:lnTo>
                <a:lnTo>
                  <a:pt x="2614824" y="203314"/>
                </a:lnTo>
                <a:lnTo>
                  <a:pt x="2647219" y="203314"/>
                </a:lnTo>
                <a:lnTo>
                  <a:pt x="2647219" y="233149"/>
                </a:lnTo>
                <a:lnTo>
                  <a:pt x="2614824" y="233149"/>
                </a:lnTo>
                <a:lnTo>
                  <a:pt x="2614824" y="284430"/>
                </a:lnTo>
                <a:lnTo>
                  <a:pt x="2580924" y="284430"/>
                </a:lnTo>
                <a:lnTo>
                  <a:pt x="2580924" y="233149"/>
                </a:lnTo>
                <a:lnTo>
                  <a:pt x="2476986" y="233149"/>
                </a:lnTo>
                <a:lnTo>
                  <a:pt x="2476986" y="205551"/>
                </a:lnTo>
                <a:close/>
                <a:moveTo>
                  <a:pt x="2198926" y="45386"/>
                </a:moveTo>
                <a:lnTo>
                  <a:pt x="2221835" y="45386"/>
                </a:lnTo>
                <a:lnTo>
                  <a:pt x="2221835" y="284430"/>
                </a:lnTo>
                <a:lnTo>
                  <a:pt x="2186579" y="284430"/>
                </a:lnTo>
                <a:lnTo>
                  <a:pt x="2186579" y="98172"/>
                </a:lnTo>
                <a:cubicBezTo>
                  <a:pt x="2179438" y="109228"/>
                  <a:pt x="2164589" y="120478"/>
                  <a:pt x="2142032" y="131922"/>
                </a:cubicBezTo>
                <a:lnTo>
                  <a:pt x="2142032" y="101119"/>
                </a:lnTo>
                <a:cubicBezTo>
                  <a:pt x="2164947" y="85560"/>
                  <a:pt x="2183912" y="66982"/>
                  <a:pt x="2198926" y="45386"/>
                </a:cubicBezTo>
                <a:close/>
                <a:moveTo>
                  <a:pt x="6434764" y="42320"/>
                </a:moveTo>
                <a:cubicBezTo>
                  <a:pt x="6446900" y="41433"/>
                  <a:pt x="6456586" y="43369"/>
                  <a:pt x="6463818" y="48128"/>
                </a:cubicBezTo>
                <a:cubicBezTo>
                  <a:pt x="6473462" y="54474"/>
                  <a:pt x="6471422" y="60120"/>
                  <a:pt x="6457698" y="65067"/>
                </a:cubicBezTo>
                <a:cubicBezTo>
                  <a:pt x="6443975" y="70015"/>
                  <a:pt x="6424236" y="74267"/>
                  <a:pt x="6398480" y="77823"/>
                </a:cubicBezTo>
                <a:cubicBezTo>
                  <a:pt x="6371248" y="82383"/>
                  <a:pt x="6350721" y="81046"/>
                  <a:pt x="6336896" y="73811"/>
                </a:cubicBezTo>
                <a:cubicBezTo>
                  <a:pt x="6323073" y="66577"/>
                  <a:pt x="6323435" y="62070"/>
                  <a:pt x="6337983" y="60292"/>
                </a:cubicBezTo>
                <a:cubicBezTo>
                  <a:pt x="6352531" y="58514"/>
                  <a:pt x="6365548" y="56302"/>
                  <a:pt x="6377035" y="53656"/>
                </a:cubicBezTo>
                <a:cubicBezTo>
                  <a:pt x="6388522" y="51010"/>
                  <a:pt x="6403446" y="47841"/>
                  <a:pt x="6421809" y="44149"/>
                </a:cubicBezTo>
                <a:cubicBezTo>
                  <a:pt x="6426400" y="43226"/>
                  <a:pt x="6430718" y="42616"/>
                  <a:pt x="6434764" y="42320"/>
                </a:cubicBezTo>
                <a:close/>
                <a:moveTo>
                  <a:pt x="5327723" y="37298"/>
                </a:moveTo>
                <a:cubicBezTo>
                  <a:pt x="5334434" y="37298"/>
                  <a:pt x="5343369" y="38689"/>
                  <a:pt x="5354525" y="41471"/>
                </a:cubicBezTo>
                <a:cubicBezTo>
                  <a:pt x="5366385" y="43464"/>
                  <a:pt x="5375243" y="48479"/>
                  <a:pt x="5381101" y="56517"/>
                </a:cubicBezTo>
                <a:cubicBezTo>
                  <a:pt x="5386959" y="64555"/>
                  <a:pt x="5387615" y="72381"/>
                  <a:pt x="5383069" y="79996"/>
                </a:cubicBezTo>
                <a:cubicBezTo>
                  <a:pt x="5378523" y="87610"/>
                  <a:pt x="5369930" y="87191"/>
                  <a:pt x="5357289" y="78737"/>
                </a:cubicBezTo>
                <a:cubicBezTo>
                  <a:pt x="5344648" y="70284"/>
                  <a:pt x="5334298" y="61264"/>
                  <a:pt x="5326239" y="51677"/>
                </a:cubicBezTo>
                <a:cubicBezTo>
                  <a:pt x="5318180" y="42091"/>
                  <a:pt x="5318675" y="37298"/>
                  <a:pt x="5327723" y="37298"/>
                </a:cubicBezTo>
                <a:close/>
                <a:moveTo>
                  <a:pt x="1565893" y="36459"/>
                </a:moveTo>
                <a:cubicBezTo>
                  <a:pt x="1569384" y="37140"/>
                  <a:pt x="1574393" y="38904"/>
                  <a:pt x="1580918" y="41750"/>
                </a:cubicBezTo>
                <a:cubicBezTo>
                  <a:pt x="1592648" y="45665"/>
                  <a:pt x="1599987" y="51190"/>
                  <a:pt x="1602933" y="58324"/>
                </a:cubicBezTo>
                <a:cubicBezTo>
                  <a:pt x="1605880" y="65458"/>
                  <a:pt x="1605185" y="72083"/>
                  <a:pt x="1600847" y="78200"/>
                </a:cubicBezTo>
                <a:cubicBezTo>
                  <a:pt x="1596509" y="84316"/>
                  <a:pt x="1590744" y="83932"/>
                  <a:pt x="1583553" y="77049"/>
                </a:cubicBezTo>
                <a:cubicBezTo>
                  <a:pt x="1576361" y="70165"/>
                  <a:pt x="1570403" y="62622"/>
                  <a:pt x="1565678" y="54420"/>
                </a:cubicBezTo>
                <a:cubicBezTo>
                  <a:pt x="1560952" y="46217"/>
                  <a:pt x="1559049" y="40632"/>
                  <a:pt x="1559967" y="37663"/>
                </a:cubicBezTo>
                <a:cubicBezTo>
                  <a:pt x="1560425" y="36179"/>
                  <a:pt x="1562401" y="35778"/>
                  <a:pt x="1565893" y="36459"/>
                </a:cubicBezTo>
                <a:close/>
                <a:moveTo>
                  <a:pt x="4225933" y="30842"/>
                </a:moveTo>
                <a:cubicBezTo>
                  <a:pt x="4229821" y="30306"/>
                  <a:pt x="4234176" y="30780"/>
                  <a:pt x="4238998" y="32264"/>
                </a:cubicBezTo>
                <a:cubicBezTo>
                  <a:pt x="4248641" y="35233"/>
                  <a:pt x="4254933" y="40696"/>
                  <a:pt x="4257873" y="48655"/>
                </a:cubicBezTo>
                <a:cubicBezTo>
                  <a:pt x="4260813" y="56614"/>
                  <a:pt x="4260626" y="65379"/>
                  <a:pt x="4257314" y="74951"/>
                </a:cubicBezTo>
                <a:cubicBezTo>
                  <a:pt x="4254001" y="84524"/>
                  <a:pt x="4249089" y="93504"/>
                  <a:pt x="4242579" y="101893"/>
                </a:cubicBezTo>
                <a:cubicBezTo>
                  <a:pt x="4236069" y="110282"/>
                  <a:pt x="4227224" y="118958"/>
                  <a:pt x="4216046" y="127921"/>
                </a:cubicBezTo>
                <a:cubicBezTo>
                  <a:pt x="4204868" y="136883"/>
                  <a:pt x="4197604" y="140468"/>
                  <a:pt x="4194256" y="138676"/>
                </a:cubicBezTo>
                <a:cubicBezTo>
                  <a:pt x="4190908" y="136883"/>
                  <a:pt x="4193360" y="131488"/>
                  <a:pt x="4201613" y="122489"/>
                </a:cubicBezTo>
                <a:cubicBezTo>
                  <a:pt x="4209865" y="113491"/>
                  <a:pt x="4215731" y="106167"/>
                  <a:pt x="4219208" y="100516"/>
                </a:cubicBezTo>
                <a:cubicBezTo>
                  <a:pt x="4222686" y="94866"/>
                  <a:pt x="4226640" y="89138"/>
                  <a:pt x="4231071" y="83330"/>
                </a:cubicBezTo>
                <a:cubicBezTo>
                  <a:pt x="4222510" y="83330"/>
                  <a:pt x="4216096" y="80376"/>
                  <a:pt x="4211830" y="74467"/>
                </a:cubicBezTo>
                <a:cubicBezTo>
                  <a:pt x="4207564" y="68559"/>
                  <a:pt x="4205660" y="61862"/>
                  <a:pt x="4206119" y="54377"/>
                </a:cubicBezTo>
                <a:cubicBezTo>
                  <a:pt x="4206578" y="46891"/>
                  <a:pt x="4209762" y="40592"/>
                  <a:pt x="4215670" y="35480"/>
                </a:cubicBezTo>
                <a:cubicBezTo>
                  <a:pt x="4218624" y="32924"/>
                  <a:pt x="4222045" y="31378"/>
                  <a:pt x="4225933" y="30842"/>
                </a:cubicBezTo>
                <a:close/>
                <a:moveTo>
                  <a:pt x="4155745" y="30842"/>
                </a:moveTo>
                <a:cubicBezTo>
                  <a:pt x="4159633" y="30306"/>
                  <a:pt x="4163988" y="30780"/>
                  <a:pt x="4168809" y="32264"/>
                </a:cubicBezTo>
                <a:cubicBezTo>
                  <a:pt x="4178453" y="35233"/>
                  <a:pt x="4184745" y="40696"/>
                  <a:pt x="4187685" y="48655"/>
                </a:cubicBezTo>
                <a:cubicBezTo>
                  <a:pt x="4190624" y="56614"/>
                  <a:pt x="4190438" y="65379"/>
                  <a:pt x="4187125" y="74951"/>
                </a:cubicBezTo>
                <a:cubicBezTo>
                  <a:pt x="4183813" y="84524"/>
                  <a:pt x="4178901" y="93504"/>
                  <a:pt x="4172391" y="101893"/>
                </a:cubicBezTo>
                <a:cubicBezTo>
                  <a:pt x="4165881" y="110282"/>
                  <a:pt x="4157036" y="118958"/>
                  <a:pt x="4145858" y="127921"/>
                </a:cubicBezTo>
                <a:cubicBezTo>
                  <a:pt x="4134680" y="136883"/>
                  <a:pt x="4127416" y="140468"/>
                  <a:pt x="4124068" y="138676"/>
                </a:cubicBezTo>
                <a:cubicBezTo>
                  <a:pt x="4120720" y="136883"/>
                  <a:pt x="4123172" y="131488"/>
                  <a:pt x="4131425" y="122489"/>
                </a:cubicBezTo>
                <a:cubicBezTo>
                  <a:pt x="4139677" y="113491"/>
                  <a:pt x="4145543" y="106167"/>
                  <a:pt x="4149020" y="100516"/>
                </a:cubicBezTo>
                <a:cubicBezTo>
                  <a:pt x="4152497" y="94866"/>
                  <a:pt x="4156452" y="89138"/>
                  <a:pt x="4160883" y="83330"/>
                </a:cubicBezTo>
                <a:cubicBezTo>
                  <a:pt x="4152322" y="83330"/>
                  <a:pt x="4145908" y="80376"/>
                  <a:pt x="4141642" y="74467"/>
                </a:cubicBezTo>
                <a:cubicBezTo>
                  <a:pt x="4137376" y="68559"/>
                  <a:pt x="4135472" y="61862"/>
                  <a:pt x="4135931" y="54377"/>
                </a:cubicBezTo>
                <a:cubicBezTo>
                  <a:pt x="4136390" y="46891"/>
                  <a:pt x="4139573" y="40592"/>
                  <a:pt x="4145481" y="35480"/>
                </a:cubicBezTo>
                <a:cubicBezTo>
                  <a:pt x="4148436" y="32924"/>
                  <a:pt x="4151857" y="31378"/>
                  <a:pt x="4155745" y="30842"/>
                </a:cubicBezTo>
                <a:close/>
                <a:moveTo>
                  <a:pt x="3437380" y="30632"/>
                </a:moveTo>
                <a:cubicBezTo>
                  <a:pt x="3441219" y="31125"/>
                  <a:pt x="3445613" y="32558"/>
                  <a:pt x="3450560" y="34932"/>
                </a:cubicBezTo>
                <a:cubicBezTo>
                  <a:pt x="3460455" y="39678"/>
                  <a:pt x="3468797" y="44841"/>
                  <a:pt x="3475588" y="50419"/>
                </a:cubicBezTo>
                <a:cubicBezTo>
                  <a:pt x="3482378" y="55997"/>
                  <a:pt x="3483944" y="61766"/>
                  <a:pt x="3480288" y="67724"/>
                </a:cubicBezTo>
                <a:cubicBezTo>
                  <a:pt x="3476631" y="73682"/>
                  <a:pt x="3474383" y="80458"/>
                  <a:pt x="3473544" y="88051"/>
                </a:cubicBezTo>
                <a:cubicBezTo>
                  <a:pt x="3472705" y="95644"/>
                  <a:pt x="3472286" y="112491"/>
                  <a:pt x="3472286" y="138590"/>
                </a:cubicBezTo>
                <a:cubicBezTo>
                  <a:pt x="3472286" y="165363"/>
                  <a:pt x="3472942" y="190627"/>
                  <a:pt x="3474254" y="214381"/>
                </a:cubicBezTo>
                <a:cubicBezTo>
                  <a:pt x="3475566" y="238136"/>
                  <a:pt x="3476914" y="255215"/>
                  <a:pt x="3478298" y="265619"/>
                </a:cubicBezTo>
                <a:cubicBezTo>
                  <a:pt x="3479682" y="276023"/>
                  <a:pt x="3475466" y="288735"/>
                  <a:pt x="3465650" y="303757"/>
                </a:cubicBezTo>
                <a:cubicBezTo>
                  <a:pt x="3455834" y="318778"/>
                  <a:pt x="3448499" y="319997"/>
                  <a:pt x="3443645" y="307413"/>
                </a:cubicBezTo>
                <a:cubicBezTo>
                  <a:pt x="3438790" y="294830"/>
                  <a:pt x="3429502" y="283555"/>
                  <a:pt x="3415778" y="273588"/>
                </a:cubicBezTo>
                <a:cubicBezTo>
                  <a:pt x="3402055" y="263622"/>
                  <a:pt x="3403137" y="260439"/>
                  <a:pt x="3419026" y="264038"/>
                </a:cubicBezTo>
                <a:cubicBezTo>
                  <a:pt x="3434915" y="267637"/>
                  <a:pt x="3443462" y="264895"/>
                  <a:pt x="3444667" y="255810"/>
                </a:cubicBezTo>
                <a:cubicBezTo>
                  <a:pt x="3445871" y="246726"/>
                  <a:pt x="3446473" y="235092"/>
                  <a:pt x="3446473" y="220910"/>
                </a:cubicBezTo>
                <a:cubicBezTo>
                  <a:pt x="3446473" y="205752"/>
                  <a:pt x="3445807" y="177039"/>
                  <a:pt x="3444473" y="134772"/>
                </a:cubicBezTo>
                <a:cubicBezTo>
                  <a:pt x="3443139" y="92504"/>
                  <a:pt x="3440146" y="68638"/>
                  <a:pt x="3435492" y="63175"/>
                </a:cubicBezTo>
                <a:cubicBezTo>
                  <a:pt x="3430839" y="57711"/>
                  <a:pt x="3423999" y="55201"/>
                  <a:pt x="3414972" y="55646"/>
                </a:cubicBezTo>
                <a:cubicBezTo>
                  <a:pt x="3405944" y="56091"/>
                  <a:pt x="3390855" y="57553"/>
                  <a:pt x="3369703" y="60034"/>
                </a:cubicBezTo>
                <a:cubicBezTo>
                  <a:pt x="3382294" y="64178"/>
                  <a:pt x="3387015" y="69481"/>
                  <a:pt x="3383868" y="75941"/>
                </a:cubicBezTo>
                <a:cubicBezTo>
                  <a:pt x="3380720" y="82401"/>
                  <a:pt x="3379146" y="93354"/>
                  <a:pt x="3379146" y="108798"/>
                </a:cubicBezTo>
                <a:cubicBezTo>
                  <a:pt x="3386044" y="107923"/>
                  <a:pt x="3391414" y="107486"/>
                  <a:pt x="3395257" y="107486"/>
                </a:cubicBezTo>
                <a:cubicBezTo>
                  <a:pt x="3401022" y="107486"/>
                  <a:pt x="3406303" y="110128"/>
                  <a:pt x="3411100" y="115412"/>
                </a:cubicBezTo>
                <a:cubicBezTo>
                  <a:pt x="3415897" y="120697"/>
                  <a:pt x="3412648" y="124959"/>
                  <a:pt x="3401356" y="128200"/>
                </a:cubicBezTo>
                <a:cubicBezTo>
                  <a:pt x="3390063" y="131441"/>
                  <a:pt x="3382602" y="133671"/>
                  <a:pt x="3378974" y="134890"/>
                </a:cubicBezTo>
                <a:lnTo>
                  <a:pt x="3377791" y="166854"/>
                </a:lnTo>
                <a:cubicBezTo>
                  <a:pt x="3388718" y="164244"/>
                  <a:pt x="3397663" y="162466"/>
                  <a:pt x="3404625" y="161520"/>
                </a:cubicBezTo>
                <a:cubicBezTo>
                  <a:pt x="3411587" y="160573"/>
                  <a:pt x="3416954" y="163190"/>
                  <a:pt x="3420726" y="169371"/>
                </a:cubicBezTo>
                <a:cubicBezTo>
                  <a:pt x="3424497" y="175552"/>
                  <a:pt x="3421830" y="180280"/>
                  <a:pt x="3412724" y="183557"/>
                </a:cubicBezTo>
                <a:cubicBezTo>
                  <a:pt x="3403618" y="186834"/>
                  <a:pt x="3391973" y="190444"/>
                  <a:pt x="3377791" y="194388"/>
                </a:cubicBezTo>
                <a:cubicBezTo>
                  <a:pt x="3377791" y="214837"/>
                  <a:pt x="3376368" y="235996"/>
                  <a:pt x="3373521" y="257864"/>
                </a:cubicBezTo>
                <a:cubicBezTo>
                  <a:pt x="3370675" y="279733"/>
                  <a:pt x="3366656" y="290980"/>
                  <a:pt x="3361465" y="291603"/>
                </a:cubicBezTo>
                <a:cubicBezTo>
                  <a:pt x="3356273" y="292227"/>
                  <a:pt x="3353172" y="286029"/>
                  <a:pt x="3352161" y="273008"/>
                </a:cubicBezTo>
                <a:cubicBezTo>
                  <a:pt x="3351150" y="259987"/>
                  <a:pt x="3351097" y="234999"/>
                  <a:pt x="3352000" y="198044"/>
                </a:cubicBezTo>
                <a:cubicBezTo>
                  <a:pt x="3344386" y="199851"/>
                  <a:pt x="3337208" y="200755"/>
                  <a:pt x="3330468" y="200755"/>
                </a:cubicBezTo>
                <a:cubicBezTo>
                  <a:pt x="3324474" y="200755"/>
                  <a:pt x="3317566" y="198647"/>
                  <a:pt x="3309743" y="194431"/>
                </a:cubicBezTo>
                <a:lnTo>
                  <a:pt x="3304272" y="189299"/>
                </a:lnTo>
                <a:lnTo>
                  <a:pt x="3304140" y="190623"/>
                </a:lnTo>
                <a:cubicBezTo>
                  <a:pt x="3301874" y="209681"/>
                  <a:pt x="3297740" y="229374"/>
                  <a:pt x="3291739" y="249701"/>
                </a:cubicBezTo>
                <a:cubicBezTo>
                  <a:pt x="3285738" y="270029"/>
                  <a:pt x="3273358" y="286075"/>
                  <a:pt x="3254601" y="297841"/>
                </a:cubicBezTo>
                <a:cubicBezTo>
                  <a:pt x="3235844" y="309608"/>
                  <a:pt x="3232557" y="307256"/>
                  <a:pt x="3244739" y="290786"/>
                </a:cubicBezTo>
                <a:cubicBezTo>
                  <a:pt x="3256921" y="274316"/>
                  <a:pt x="3266145" y="251530"/>
                  <a:pt x="3272412" y="222426"/>
                </a:cubicBezTo>
                <a:cubicBezTo>
                  <a:pt x="3278679" y="193323"/>
                  <a:pt x="3281812" y="168977"/>
                  <a:pt x="3281812" y="149388"/>
                </a:cubicBezTo>
                <a:lnTo>
                  <a:pt x="3281812" y="94042"/>
                </a:lnTo>
                <a:cubicBezTo>
                  <a:pt x="3281812" y="77952"/>
                  <a:pt x="3279335" y="65817"/>
                  <a:pt x="3274380" y="57636"/>
                </a:cubicBezTo>
                <a:cubicBezTo>
                  <a:pt x="3269426" y="49455"/>
                  <a:pt x="3273079" y="46716"/>
                  <a:pt x="3285340" y="49419"/>
                </a:cubicBezTo>
                <a:cubicBezTo>
                  <a:pt x="3297601" y="52122"/>
                  <a:pt x="3312568" y="52358"/>
                  <a:pt x="3330242" y="50129"/>
                </a:cubicBezTo>
                <a:cubicBezTo>
                  <a:pt x="3347917" y="47899"/>
                  <a:pt x="3367183" y="45009"/>
                  <a:pt x="3388041" y="41460"/>
                </a:cubicBezTo>
                <a:cubicBezTo>
                  <a:pt x="3408898" y="37911"/>
                  <a:pt x="3422059" y="34749"/>
                  <a:pt x="3427523" y="31974"/>
                </a:cubicBezTo>
                <a:cubicBezTo>
                  <a:pt x="3430255" y="30586"/>
                  <a:pt x="3433540" y="30139"/>
                  <a:pt x="3437380" y="30632"/>
                </a:cubicBezTo>
                <a:close/>
                <a:moveTo>
                  <a:pt x="3839507" y="27754"/>
                </a:moveTo>
                <a:cubicBezTo>
                  <a:pt x="3840966" y="27592"/>
                  <a:pt x="3842182" y="27776"/>
                  <a:pt x="3843156" y="28306"/>
                </a:cubicBezTo>
                <a:cubicBezTo>
                  <a:pt x="3847049" y="30429"/>
                  <a:pt x="3844572" y="35828"/>
                  <a:pt x="3835724" y="44504"/>
                </a:cubicBezTo>
                <a:cubicBezTo>
                  <a:pt x="3826876" y="53179"/>
                  <a:pt x="3820272" y="60572"/>
                  <a:pt x="3815913" y="66681"/>
                </a:cubicBezTo>
                <a:cubicBezTo>
                  <a:pt x="3811553" y="72790"/>
                  <a:pt x="3807739" y="79185"/>
                  <a:pt x="3804470" y="85868"/>
                </a:cubicBezTo>
                <a:cubicBezTo>
                  <a:pt x="3814063" y="84965"/>
                  <a:pt x="3821183" y="87836"/>
                  <a:pt x="3825829" y="94483"/>
                </a:cubicBezTo>
                <a:cubicBezTo>
                  <a:pt x="3830476" y="101130"/>
                  <a:pt x="3832300" y="108045"/>
                  <a:pt x="3831304" y="115230"/>
                </a:cubicBezTo>
                <a:cubicBezTo>
                  <a:pt x="3830307" y="122414"/>
                  <a:pt x="3826381" y="128566"/>
                  <a:pt x="3819527" y="133685"/>
                </a:cubicBezTo>
                <a:cubicBezTo>
                  <a:pt x="3812672" y="138805"/>
                  <a:pt x="3804782" y="140131"/>
                  <a:pt x="3795855" y="137665"/>
                </a:cubicBezTo>
                <a:cubicBezTo>
                  <a:pt x="3786928" y="135198"/>
                  <a:pt x="3780704" y="129864"/>
                  <a:pt x="3777184" y="121661"/>
                </a:cubicBezTo>
                <a:cubicBezTo>
                  <a:pt x="3773663" y="113459"/>
                  <a:pt x="3773516" y="104180"/>
                  <a:pt x="3776743" y="93827"/>
                </a:cubicBezTo>
                <a:cubicBezTo>
                  <a:pt x="3779969" y="83473"/>
                  <a:pt x="3785039" y="73915"/>
                  <a:pt x="3791951" y="65154"/>
                </a:cubicBezTo>
                <a:cubicBezTo>
                  <a:pt x="3798862" y="56392"/>
                  <a:pt x="3808151" y="47529"/>
                  <a:pt x="3819817" y="38567"/>
                </a:cubicBezTo>
                <a:cubicBezTo>
                  <a:pt x="3828566" y="31845"/>
                  <a:pt x="3835130" y="28240"/>
                  <a:pt x="3839507" y="27754"/>
                </a:cubicBezTo>
                <a:close/>
                <a:moveTo>
                  <a:pt x="3766615" y="27754"/>
                </a:moveTo>
                <a:cubicBezTo>
                  <a:pt x="3768075" y="27592"/>
                  <a:pt x="3769293" y="27776"/>
                  <a:pt x="3770268" y="28306"/>
                </a:cubicBezTo>
                <a:cubicBezTo>
                  <a:pt x="3774169" y="30429"/>
                  <a:pt x="3771695" y="35828"/>
                  <a:pt x="3762847" y="44504"/>
                </a:cubicBezTo>
                <a:cubicBezTo>
                  <a:pt x="3753999" y="53179"/>
                  <a:pt x="3747395" y="60568"/>
                  <a:pt x="3743036" y="66670"/>
                </a:cubicBezTo>
                <a:cubicBezTo>
                  <a:pt x="3738677" y="72772"/>
                  <a:pt x="3734855" y="79171"/>
                  <a:pt x="3731571" y="85868"/>
                </a:cubicBezTo>
                <a:cubicBezTo>
                  <a:pt x="3741165" y="84965"/>
                  <a:pt x="3748288" y="87833"/>
                  <a:pt x="3752942" y="94472"/>
                </a:cubicBezTo>
                <a:cubicBezTo>
                  <a:pt x="3757595" y="101112"/>
                  <a:pt x="3759420" y="108027"/>
                  <a:pt x="3758416" y="115219"/>
                </a:cubicBezTo>
                <a:cubicBezTo>
                  <a:pt x="3757412" y="122410"/>
                  <a:pt x="3753486" y="128566"/>
                  <a:pt x="3746639" y="133685"/>
                </a:cubicBezTo>
                <a:cubicBezTo>
                  <a:pt x="3739792" y="138805"/>
                  <a:pt x="3731905" y="140131"/>
                  <a:pt x="3722978" y="137665"/>
                </a:cubicBezTo>
                <a:cubicBezTo>
                  <a:pt x="3714051" y="135198"/>
                  <a:pt x="3707827" y="129864"/>
                  <a:pt x="3704307" y="121661"/>
                </a:cubicBezTo>
                <a:cubicBezTo>
                  <a:pt x="3700786" y="113459"/>
                  <a:pt x="3700636" y="104180"/>
                  <a:pt x="3703855" y="93827"/>
                </a:cubicBezTo>
                <a:cubicBezTo>
                  <a:pt x="3707074" y="83473"/>
                  <a:pt x="3712140" y="73915"/>
                  <a:pt x="3719052" y="65154"/>
                </a:cubicBezTo>
                <a:cubicBezTo>
                  <a:pt x="3725964" y="56392"/>
                  <a:pt x="3735253" y="47529"/>
                  <a:pt x="3746919" y="38567"/>
                </a:cubicBezTo>
                <a:cubicBezTo>
                  <a:pt x="3755668" y="31845"/>
                  <a:pt x="3762234" y="28240"/>
                  <a:pt x="3766615" y="27754"/>
                </a:cubicBezTo>
                <a:close/>
                <a:moveTo>
                  <a:pt x="5255017" y="25702"/>
                </a:moveTo>
                <a:cubicBezTo>
                  <a:pt x="5256425" y="25714"/>
                  <a:pt x="5258143" y="26087"/>
                  <a:pt x="5260170" y="26822"/>
                </a:cubicBezTo>
                <a:cubicBezTo>
                  <a:pt x="5268280" y="29762"/>
                  <a:pt x="5275504" y="34139"/>
                  <a:pt x="5281842" y="39954"/>
                </a:cubicBezTo>
                <a:cubicBezTo>
                  <a:pt x="5288180" y="45769"/>
                  <a:pt x="5289639" y="50372"/>
                  <a:pt x="5286219" y="53764"/>
                </a:cubicBezTo>
                <a:cubicBezTo>
                  <a:pt x="5282799" y="57155"/>
                  <a:pt x="5277766" y="65939"/>
                  <a:pt x="5271119" y="80114"/>
                </a:cubicBezTo>
                <a:cubicBezTo>
                  <a:pt x="5264472" y="94289"/>
                  <a:pt x="5253671" y="115445"/>
                  <a:pt x="5238714" y="143580"/>
                </a:cubicBezTo>
                <a:cubicBezTo>
                  <a:pt x="5252208" y="153188"/>
                  <a:pt x="5258270" y="163621"/>
                  <a:pt x="5256901" y="174878"/>
                </a:cubicBezTo>
                <a:cubicBezTo>
                  <a:pt x="5255531" y="186135"/>
                  <a:pt x="5254617" y="205075"/>
                  <a:pt x="5254158" y="231697"/>
                </a:cubicBezTo>
                <a:cubicBezTo>
                  <a:pt x="5253699" y="258320"/>
                  <a:pt x="5251470" y="278941"/>
                  <a:pt x="5247468" y="293561"/>
                </a:cubicBezTo>
                <a:cubicBezTo>
                  <a:pt x="5243468" y="308181"/>
                  <a:pt x="5237606" y="309260"/>
                  <a:pt x="5229884" y="296798"/>
                </a:cubicBezTo>
                <a:cubicBezTo>
                  <a:pt x="5222161" y="284336"/>
                  <a:pt x="5219881" y="273456"/>
                  <a:pt x="5223043" y="264156"/>
                </a:cubicBezTo>
                <a:cubicBezTo>
                  <a:pt x="5226205" y="254857"/>
                  <a:pt x="5228231" y="243696"/>
                  <a:pt x="5229120" y="230675"/>
                </a:cubicBezTo>
                <a:cubicBezTo>
                  <a:pt x="5230009" y="217655"/>
                  <a:pt x="5230454" y="202705"/>
                  <a:pt x="5230454" y="185826"/>
                </a:cubicBezTo>
                <a:cubicBezTo>
                  <a:pt x="5230454" y="169464"/>
                  <a:pt x="5230167" y="159591"/>
                  <a:pt x="5229593" y="156207"/>
                </a:cubicBezTo>
                <a:cubicBezTo>
                  <a:pt x="5222151" y="167249"/>
                  <a:pt x="5213880" y="177090"/>
                  <a:pt x="5204781" y="185730"/>
                </a:cubicBezTo>
                <a:cubicBezTo>
                  <a:pt x="5195682" y="194370"/>
                  <a:pt x="5185314" y="201059"/>
                  <a:pt x="5173677" y="205799"/>
                </a:cubicBezTo>
                <a:cubicBezTo>
                  <a:pt x="5162040" y="210538"/>
                  <a:pt x="5162162" y="205921"/>
                  <a:pt x="5174043" y="191946"/>
                </a:cubicBezTo>
                <a:cubicBezTo>
                  <a:pt x="5185924" y="177972"/>
                  <a:pt x="5197654" y="162079"/>
                  <a:pt x="5209234" y="144268"/>
                </a:cubicBezTo>
                <a:cubicBezTo>
                  <a:pt x="5220813" y="126458"/>
                  <a:pt x="5231070" y="106009"/>
                  <a:pt x="5240005" y="82921"/>
                </a:cubicBezTo>
                <a:cubicBezTo>
                  <a:pt x="5248938" y="59833"/>
                  <a:pt x="5252505" y="43977"/>
                  <a:pt x="5250706" y="35351"/>
                </a:cubicBezTo>
                <a:cubicBezTo>
                  <a:pt x="5249356" y="28882"/>
                  <a:pt x="5250793" y="25665"/>
                  <a:pt x="5255017" y="25702"/>
                </a:cubicBezTo>
                <a:close/>
                <a:moveTo>
                  <a:pt x="198223" y="23383"/>
                </a:moveTo>
                <a:cubicBezTo>
                  <a:pt x="201730" y="23518"/>
                  <a:pt x="205625" y="24420"/>
                  <a:pt x="209905" y="26091"/>
                </a:cubicBezTo>
                <a:cubicBezTo>
                  <a:pt x="218467" y="29432"/>
                  <a:pt x="225949" y="33770"/>
                  <a:pt x="232352" y="39105"/>
                </a:cubicBezTo>
                <a:cubicBezTo>
                  <a:pt x="238755" y="44439"/>
                  <a:pt x="238726" y="50351"/>
                  <a:pt x="232265" y="56840"/>
                </a:cubicBezTo>
                <a:cubicBezTo>
                  <a:pt x="225805" y="63329"/>
                  <a:pt x="220130" y="75905"/>
                  <a:pt x="215240" y="94569"/>
                </a:cubicBezTo>
                <a:cubicBezTo>
                  <a:pt x="210350" y="113233"/>
                  <a:pt x="203589" y="130423"/>
                  <a:pt x="194956" y="146140"/>
                </a:cubicBezTo>
                <a:cubicBezTo>
                  <a:pt x="186323" y="161857"/>
                  <a:pt x="179031" y="163864"/>
                  <a:pt x="173080" y="152163"/>
                </a:cubicBezTo>
                <a:cubicBezTo>
                  <a:pt x="141302" y="157512"/>
                  <a:pt x="111309" y="161477"/>
                  <a:pt x="83102" y="164058"/>
                </a:cubicBezTo>
                <a:cubicBezTo>
                  <a:pt x="77667" y="177724"/>
                  <a:pt x="71734" y="176864"/>
                  <a:pt x="65302" y="161477"/>
                </a:cubicBezTo>
                <a:cubicBezTo>
                  <a:pt x="58871" y="146090"/>
                  <a:pt x="52328" y="126637"/>
                  <a:pt x="45675" y="103119"/>
                </a:cubicBezTo>
                <a:cubicBezTo>
                  <a:pt x="39020" y="79601"/>
                  <a:pt x="33374" y="64551"/>
                  <a:pt x="28735" y="57969"/>
                </a:cubicBezTo>
                <a:cubicBezTo>
                  <a:pt x="24096" y="51387"/>
                  <a:pt x="25856" y="48096"/>
                  <a:pt x="34016" y="48096"/>
                </a:cubicBezTo>
                <a:cubicBezTo>
                  <a:pt x="40727" y="48096"/>
                  <a:pt x="46710" y="48540"/>
                  <a:pt x="51966" y="49429"/>
                </a:cubicBezTo>
                <a:cubicBezTo>
                  <a:pt x="57222" y="50319"/>
                  <a:pt x="70978" y="49193"/>
                  <a:pt x="93233" y="46052"/>
                </a:cubicBezTo>
                <a:cubicBezTo>
                  <a:pt x="115489" y="42912"/>
                  <a:pt x="135624" y="39366"/>
                  <a:pt x="153635" y="35416"/>
                </a:cubicBezTo>
                <a:cubicBezTo>
                  <a:pt x="171646" y="31465"/>
                  <a:pt x="183387" y="28088"/>
                  <a:pt x="188858" y="25284"/>
                </a:cubicBezTo>
                <a:cubicBezTo>
                  <a:pt x="191593" y="23882"/>
                  <a:pt x="194715" y="23249"/>
                  <a:pt x="198223" y="23383"/>
                </a:cubicBezTo>
                <a:close/>
                <a:moveTo>
                  <a:pt x="1846280" y="14400"/>
                </a:moveTo>
                <a:cubicBezTo>
                  <a:pt x="1854418" y="15354"/>
                  <a:pt x="1863219" y="18182"/>
                  <a:pt x="1872684" y="22886"/>
                </a:cubicBezTo>
                <a:cubicBezTo>
                  <a:pt x="1882148" y="27589"/>
                  <a:pt x="1884837" y="33211"/>
                  <a:pt x="1880750" y="39750"/>
                </a:cubicBezTo>
                <a:cubicBezTo>
                  <a:pt x="1876663" y="46289"/>
                  <a:pt x="1874211" y="63906"/>
                  <a:pt x="1873393" y="92601"/>
                </a:cubicBezTo>
                <a:cubicBezTo>
                  <a:pt x="1884364" y="87209"/>
                  <a:pt x="1892505" y="86305"/>
                  <a:pt x="1897818" y="89890"/>
                </a:cubicBezTo>
                <a:cubicBezTo>
                  <a:pt x="1903131" y="93475"/>
                  <a:pt x="1903945" y="97419"/>
                  <a:pt x="1900260" y="101721"/>
                </a:cubicBezTo>
                <a:cubicBezTo>
                  <a:pt x="1896574" y="106023"/>
                  <a:pt x="1887619" y="112362"/>
                  <a:pt x="1873393" y="120736"/>
                </a:cubicBezTo>
                <a:lnTo>
                  <a:pt x="1873393" y="150657"/>
                </a:lnTo>
                <a:cubicBezTo>
                  <a:pt x="1877997" y="145638"/>
                  <a:pt x="1883869" y="141006"/>
                  <a:pt x="1891010" y="136761"/>
                </a:cubicBezTo>
                <a:cubicBezTo>
                  <a:pt x="1898152" y="132517"/>
                  <a:pt x="1900701" y="133513"/>
                  <a:pt x="1898657" y="139751"/>
                </a:cubicBezTo>
                <a:cubicBezTo>
                  <a:pt x="1896614" y="145989"/>
                  <a:pt x="1888192" y="156085"/>
                  <a:pt x="1873393" y="170038"/>
                </a:cubicBezTo>
                <a:cubicBezTo>
                  <a:pt x="1873393" y="206304"/>
                  <a:pt x="1873608" y="231858"/>
                  <a:pt x="1874039" y="246701"/>
                </a:cubicBezTo>
                <a:cubicBezTo>
                  <a:pt x="1874469" y="261543"/>
                  <a:pt x="1873504" y="272750"/>
                  <a:pt x="1871146" y="280321"/>
                </a:cubicBezTo>
                <a:cubicBezTo>
                  <a:pt x="1868787" y="287893"/>
                  <a:pt x="1864581" y="295196"/>
                  <a:pt x="1858530" y="302229"/>
                </a:cubicBezTo>
                <a:cubicBezTo>
                  <a:pt x="1852478" y="309263"/>
                  <a:pt x="1847011" y="307808"/>
                  <a:pt x="1842128" y="297863"/>
                </a:cubicBezTo>
                <a:cubicBezTo>
                  <a:pt x="1837245" y="287918"/>
                  <a:pt x="1830409" y="278443"/>
                  <a:pt x="1821618" y="269437"/>
                </a:cubicBezTo>
                <a:cubicBezTo>
                  <a:pt x="1812827" y="260431"/>
                  <a:pt x="1813627" y="256828"/>
                  <a:pt x="1824016" y="258628"/>
                </a:cubicBezTo>
                <a:cubicBezTo>
                  <a:pt x="1834406" y="260428"/>
                  <a:pt x="1840594" y="261406"/>
                  <a:pt x="1842580" y="261564"/>
                </a:cubicBezTo>
                <a:cubicBezTo>
                  <a:pt x="1844566" y="261722"/>
                  <a:pt x="1845896" y="260783"/>
                  <a:pt x="1846570" y="258746"/>
                </a:cubicBezTo>
                <a:cubicBezTo>
                  <a:pt x="1847244" y="256710"/>
                  <a:pt x="1847807" y="248095"/>
                  <a:pt x="1848259" y="232902"/>
                </a:cubicBezTo>
                <a:cubicBezTo>
                  <a:pt x="1848710" y="217708"/>
                  <a:pt x="1848936" y="202490"/>
                  <a:pt x="1848936" y="187246"/>
                </a:cubicBezTo>
                <a:cubicBezTo>
                  <a:pt x="1830236" y="204469"/>
                  <a:pt x="1815785" y="218673"/>
                  <a:pt x="1805582" y="229858"/>
                </a:cubicBezTo>
                <a:cubicBezTo>
                  <a:pt x="1795379" y="241043"/>
                  <a:pt x="1787449" y="244894"/>
                  <a:pt x="1781792" y="241409"/>
                </a:cubicBezTo>
                <a:cubicBezTo>
                  <a:pt x="1776134" y="237924"/>
                  <a:pt x="1770836" y="233142"/>
                  <a:pt x="1765896" y="227062"/>
                </a:cubicBezTo>
                <a:cubicBezTo>
                  <a:pt x="1760955" y="220981"/>
                  <a:pt x="1761823" y="217335"/>
                  <a:pt x="1768498" y="216124"/>
                </a:cubicBezTo>
                <a:cubicBezTo>
                  <a:pt x="1775174" y="214912"/>
                  <a:pt x="1782125" y="212392"/>
                  <a:pt x="1789353" y="208563"/>
                </a:cubicBezTo>
                <a:cubicBezTo>
                  <a:pt x="1796580" y="204734"/>
                  <a:pt x="1816441" y="190093"/>
                  <a:pt x="1848936" y="164639"/>
                </a:cubicBezTo>
                <a:lnTo>
                  <a:pt x="1848936" y="126522"/>
                </a:lnTo>
                <a:cubicBezTo>
                  <a:pt x="1832789" y="131011"/>
                  <a:pt x="1819076" y="131599"/>
                  <a:pt x="1807798" y="128286"/>
                </a:cubicBezTo>
                <a:cubicBezTo>
                  <a:pt x="1796519" y="124974"/>
                  <a:pt x="1798204" y="120969"/>
                  <a:pt x="1812853" y="116273"/>
                </a:cubicBezTo>
                <a:cubicBezTo>
                  <a:pt x="1827501" y="111576"/>
                  <a:pt x="1839529" y="106876"/>
                  <a:pt x="1848936" y="102173"/>
                </a:cubicBezTo>
                <a:cubicBezTo>
                  <a:pt x="1848936" y="84362"/>
                  <a:pt x="1848495" y="69542"/>
                  <a:pt x="1847613" y="57711"/>
                </a:cubicBezTo>
                <a:cubicBezTo>
                  <a:pt x="1846731" y="45880"/>
                  <a:pt x="1844254" y="35466"/>
                  <a:pt x="1840181" y="26467"/>
                </a:cubicBezTo>
                <a:cubicBezTo>
                  <a:pt x="1836109" y="17469"/>
                  <a:pt x="1838141" y="13446"/>
                  <a:pt x="1846280" y="14400"/>
                </a:cubicBezTo>
                <a:close/>
                <a:moveTo>
                  <a:pt x="1481303" y="13991"/>
                </a:moveTo>
                <a:cubicBezTo>
                  <a:pt x="1482685" y="13842"/>
                  <a:pt x="1484467" y="14007"/>
                  <a:pt x="1486649" y="14486"/>
                </a:cubicBezTo>
                <a:cubicBezTo>
                  <a:pt x="1495375" y="16400"/>
                  <a:pt x="1503276" y="19193"/>
                  <a:pt x="1510353" y="22864"/>
                </a:cubicBezTo>
                <a:cubicBezTo>
                  <a:pt x="1517430" y="26535"/>
                  <a:pt x="1519169" y="32487"/>
                  <a:pt x="1515569" y="40718"/>
                </a:cubicBezTo>
                <a:cubicBezTo>
                  <a:pt x="1511970" y="48949"/>
                  <a:pt x="1510170" y="67599"/>
                  <a:pt x="1510170" y="96666"/>
                </a:cubicBezTo>
                <a:cubicBezTo>
                  <a:pt x="1513798" y="95863"/>
                  <a:pt x="1518140" y="94537"/>
                  <a:pt x="1523195" y="92687"/>
                </a:cubicBezTo>
                <a:cubicBezTo>
                  <a:pt x="1528250" y="90837"/>
                  <a:pt x="1533641" y="91590"/>
                  <a:pt x="1539370" y="94945"/>
                </a:cubicBezTo>
                <a:cubicBezTo>
                  <a:pt x="1545099" y="98301"/>
                  <a:pt x="1547085" y="102026"/>
                  <a:pt x="1545329" y="106120"/>
                </a:cubicBezTo>
                <a:cubicBezTo>
                  <a:pt x="1543572" y="110214"/>
                  <a:pt x="1531759" y="116205"/>
                  <a:pt x="1509891" y="124092"/>
                </a:cubicBezTo>
                <a:cubicBezTo>
                  <a:pt x="1509173" y="132682"/>
                  <a:pt x="1508815" y="141200"/>
                  <a:pt x="1508815" y="149646"/>
                </a:cubicBezTo>
                <a:cubicBezTo>
                  <a:pt x="1519527" y="150420"/>
                  <a:pt x="1528952" y="152589"/>
                  <a:pt x="1537090" y="156153"/>
                </a:cubicBezTo>
                <a:cubicBezTo>
                  <a:pt x="1545228" y="159716"/>
                  <a:pt x="1549003" y="166241"/>
                  <a:pt x="1548416" y="175727"/>
                </a:cubicBezTo>
                <a:cubicBezTo>
                  <a:pt x="1547827" y="185213"/>
                  <a:pt x="1541987" y="187354"/>
                  <a:pt x="1530895" y="182148"/>
                </a:cubicBezTo>
                <a:cubicBezTo>
                  <a:pt x="1519803" y="176943"/>
                  <a:pt x="1512443" y="170547"/>
                  <a:pt x="1508815" y="162961"/>
                </a:cubicBezTo>
                <a:cubicBezTo>
                  <a:pt x="1508815" y="191670"/>
                  <a:pt x="1509034" y="215091"/>
                  <a:pt x="1509471" y="233224"/>
                </a:cubicBezTo>
                <a:cubicBezTo>
                  <a:pt x="1509908" y="251358"/>
                  <a:pt x="1509414" y="266838"/>
                  <a:pt x="1507987" y="279665"/>
                </a:cubicBezTo>
                <a:cubicBezTo>
                  <a:pt x="1506560" y="292492"/>
                  <a:pt x="1503524" y="300093"/>
                  <a:pt x="1498877" y="302466"/>
                </a:cubicBezTo>
                <a:cubicBezTo>
                  <a:pt x="1494231" y="304839"/>
                  <a:pt x="1490262" y="302276"/>
                  <a:pt x="1486971" y="294776"/>
                </a:cubicBezTo>
                <a:cubicBezTo>
                  <a:pt x="1483680" y="287276"/>
                  <a:pt x="1481070" y="281494"/>
                  <a:pt x="1479142" y="277428"/>
                </a:cubicBezTo>
                <a:cubicBezTo>
                  <a:pt x="1477213" y="273363"/>
                  <a:pt x="1477829" y="266895"/>
                  <a:pt x="1480991" y="258026"/>
                </a:cubicBezTo>
                <a:cubicBezTo>
                  <a:pt x="1484153" y="249156"/>
                  <a:pt x="1485953" y="236931"/>
                  <a:pt x="1486391" y="221351"/>
                </a:cubicBezTo>
                <a:cubicBezTo>
                  <a:pt x="1486828" y="205770"/>
                  <a:pt x="1487047" y="185855"/>
                  <a:pt x="1487047" y="161606"/>
                </a:cubicBezTo>
                <a:cubicBezTo>
                  <a:pt x="1479418" y="182141"/>
                  <a:pt x="1470810" y="198116"/>
                  <a:pt x="1461224" y="209531"/>
                </a:cubicBezTo>
                <a:cubicBezTo>
                  <a:pt x="1451637" y="220946"/>
                  <a:pt x="1439373" y="230883"/>
                  <a:pt x="1424430" y="239344"/>
                </a:cubicBezTo>
                <a:cubicBezTo>
                  <a:pt x="1409488" y="247805"/>
                  <a:pt x="1407717" y="245295"/>
                  <a:pt x="1419117" y="231815"/>
                </a:cubicBezTo>
                <a:cubicBezTo>
                  <a:pt x="1430518" y="218336"/>
                  <a:pt x="1442460" y="200453"/>
                  <a:pt x="1454943" y="178169"/>
                </a:cubicBezTo>
                <a:cubicBezTo>
                  <a:pt x="1467426" y="155884"/>
                  <a:pt x="1476327" y="139565"/>
                  <a:pt x="1481648" y="129211"/>
                </a:cubicBezTo>
                <a:cubicBezTo>
                  <a:pt x="1476700" y="131018"/>
                  <a:pt x="1470433" y="131922"/>
                  <a:pt x="1462848" y="131922"/>
                </a:cubicBezTo>
                <a:cubicBezTo>
                  <a:pt x="1455176" y="131922"/>
                  <a:pt x="1447618" y="130351"/>
                  <a:pt x="1440176" y="127211"/>
                </a:cubicBezTo>
                <a:cubicBezTo>
                  <a:pt x="1432733" y="124070"/>
                  <a:pt x="1435035" y="120941"/>
                  <a:pt x="1447081" y="117822"/>
                </a:cubicBezTo>
                <a:cubicBezTo>
                  <a:pt x="1459127" y="114703"/>
                  <a:pt x="1472448" y="109895"/>
                  <a:pt x="1487047" y="103399"/>
                </a:cubicBezTo>
                <a:cubicBezTo>
                  <a:pt x="1487047" y="81086"/>
                  <a:pt x="1486832" y="64272"/>
                  <a:pt x="1486401" y="52957"/>
                </a:cubicBezTo>
                <a:cubicBezTo>
                  <a:pt x="1485971" y="41643"/>
                  <a:pt x="1483723" y="31924"/>
                  <a:pt x="1479658" y="23800"/>
                </a:cubicBezTo>
                <a:cubicBezTo>
                  <a:pt x="1476609" y="17707"/>
                  <a:pt x="1477157" y="14438"/>
                  <a:pt x="1481303" y="13991"/>
                </a:cubicBezTo>
                <a:close/>
                <a:moveTo>
                  <a:pt x="4609197" y="13156"/>
                </a:moveTo>
                <a:cubicBezTo>
                  <a:pt x="4610769" y="13030"/>
                  <a:pt x="4612715" y="13265"/>
                  <a:pt x="4615037" y="13862"/>
                </a:cubicBezTo>
                <a:cubicBezTo>
                  <a:pt x="4624322" y="16250"/>
                  <a:pt x="4632898" y="20283"/>
                  <a:pt x="4640763" y="25962"/>
                </a:cubicBezTo>
                <a:cubicBezTo>
                  <a:pt x="4648629" y="31640"/>
                  <a:pt x="4649794" y="38431"/>
                  <a:pt x="4644259" y="46332"/>
                </a:cubicBezTo>
                <a:cubicBezTo>
                  <a:pt x="4638723" y="54233"/>
                  <a:pt x="4630248" y="76855"/>
                  <a:pt x="4618833" y="114197"/>
                </a:cubicBezTo>
                <a:cubicBezTo>
                  <a:pt x="4653494" y="108117"/>
                  <a:pt x="4674448" y="102775"/>
                  <a:pt x="4681697" y="98172"/>
                </a:cubicBezTo>
                <a:cubicBezTo>
                  <a:pt x="4688946" y="93569"/>
                  <a:pt x="4696887" y="93174"/>
                  <a:pt x="4705520" y="96989"/>
                </a:cubicBezTo>
                <a:cubicBezTo>
                  <a:pt x="4714153" y="100803"/>
                  <a:pt x="4721882" y="105313"/>
                  <a:pt x="4728708" y="110519"/>
                </a:cubicBezTo>
                <a:cubicBezTo>
                  <a:pt x="4735534" y="115724"/>
                  <a:pt x="4736886" y="120883"/>
                  <a:pt x="4732763" y="125995"/>
                </a:cubicBezTo>
                <a:cubicBezTo>
                  <a:pt x="4728640" y="131108"/>
                  <a:pt x="4725707" y="139529"/>
                  <a:pt x="4723965" y="151259"/>
                </a:cubicBezTo>
                <a:cubicBezTo>
                  <a:pt x="4722223" y="162990"/>
                  <a:pt x="4720219" y="176993"/>
                  <a:pt x="4717953" y="193269"/>
                </a:cubicBezTo>
                <a:cubicBezTo>
                  <a:pt x="4715687" y="209545"/>
                  <a:pt x="4710869" y="229202"/>
                  <a:pt x="4703498" y="252239"/>
                </a:cubicBezTo>
                <a:cubicBezTo>
                  <a:pt x="4696127" y="275277"/>
                  <a:pt x="4685641" y="292026"/>
                  <a:pt x="4672039" y="302488"/>
                </a:cubicBezTo>
                <a:cubicBezTo>
                  <a:pt x="4658437" y="312949"/>
                  <a:pt x="4650056" y="313415"/>
                  <a:pt x="4646894" y="303886"/>
                </a:cubicBezTo>
                <a:cubicBezTo>
                  <a:pt x="4643732" y="294357"/>
                  <a:pt x="4635762" y="283756"/>
                  <a:pt x="4622985" y="272083"/>
                </a:cubicBezTo>
                <a:cubicBezTo>
                  <a:pt x="4610208" y="260410"/>
                  <a:pt x="4610545" y="256624"/>
                  <a:pt x="4623996" y="260725"/>
                </a:cubicBezTo>
                <a:cubicBezTo>
                  <a:pt x="4637447" y="264827"/>
                  <a:pt x="4647338" y="267078"/>
                  <a:pt x="4653669" y="267480"/>
                </a:cubicBezTo>
                <a:cubicBezTo>
                  <a:pt x="4660001" y="267881"/>
                  <a:pt x="4665884" y="262618"/>
                  <a:pt x="4671319" y="251691"/>
                </a:cubicBezTo>
                <a:cubicBezTo>
                  <a:pt x="4676753" y="240764"/>
                  <a:pt x="4681260" y="225674"/>
                  <a:pt x="4684838" y="206423"/>
                </a:cubicBezTo>
                <a:cubicBezTo>
                  <a:pt x="4688416" y="187171"/>
                  <a:pt x="4690879" y="168364"/>
                  <a:pt x="4692227" y="150001"/>
                </a:cubicBezTo>
                <a:cubicBezTo>
                  <a:pt x="4693575" y="131638"/>
                  <a:pt x="4690359" y="122679"/>
                  <a:pt x="4682579" y="123124"/>
                </a:cubicBezTo>
                <a:cubicBezTo>
                  <a:pt x="4674800" y="123568"/>
                  <a:pt x="4651357" y="127261"/>
                  <a:pt x="4612251" y="134202"/>
                </a:cubicBezTo>
                <a:cubicBezTo>
                  <a:pt x="4597337" y="171931"/>
                  <a:pt x="4580502" y="202002"/>
                  <a:pt x="4561745" y="224416"/>
                </a:cubicBezTo>
                <a:cubicBezTo>
                  <a:pt x="4542988" y="246830"/>
                  <a:pt x="4521689" y="262887"/>
                  <a:pt x="4497849" y="272588"/>
                </a:cubicBezTo>
                <a:cubicBezTo>
                  <a:pt x="4474008" y="282289"/>
                  <a:pt x="4471882" y="278995"/>
                  <a:pt x="4491471" y="262704"/>
                </a:cubicBezTo>
                <a:cubicBezTo>
                  <a:pt x="4511059" y="246414"/>
                  <a:pt x="4528189" y="228270"/>
                  <a:pt x="4542859" y="208272"/>
                </a:cubicBezTo>
                <a:cubicBezTo>
                  <a:pt x="4557529" y="188275"/>
                  <a:pt x="4570650" y="165069"/>
                  <a:pt x="4582223" y="138654"/>
                </a:cubicBezTo>
                <a:cubicBezTo>
                  <a:pt x="4555464" y="144806"/>
                  <a:pt x="4537790" y="148821"/>
                  <a:pt x="4529200" y="150700"/>
                </a:cubicBezTo>
                <a:cubicBezTo>
                  <a:pt x="4520610" y="152579"/>
                  <a:pt x="4512228" y="148764"/>
                  <a:pt x="4504054" y="139257"/>
                </a:cubicBezTo>
                <a:cubicBezTo>
                  <a:pt x="4495880" y="129749"/>
                  <a:pt x="4498454" y="125454"/>
                  <a:pt x="4511777" y="126372"/>
                </a:cubicBezTo>
                <a:cubicBezTo>
                  <a:pt x="4525099" y="127290"/>
                  <a:pt x="4550610" y="124751"/>
                  <a:pt x="4588310" y="118757"/>
                </a:cubicBezTo>
                <a:cubicBezTo>
                  <a:pt x="4595108" y="100043"/>
                  <a:pt x="4600292" y="81878"/>
                  <a:pt x="4603862" y="64261"/>
                </a:cubicBezTo>
                <a:cubicBezTo>
                  <a:pt x="4607433" y="46644"/>
                  <a:pt x="4607867" y="33243"/>
                  <a:pt x="4605164" y="24058"/>
                </a:cubicBezTo>
                <a:cubicBezTo>
                  <a:pt x="4603136" y="17169"/>
                  <a:pt x="4604481" y="13535"/>
                  <a:pt x="4609197" y="13156"/>
                </a:cubicBezTo>
                <a:close/>
                <a:moveTo>
                  <a:pt x="4896023" y="12260"/>
                </a:moveTo>
                <a:cubicBezTo>
                  <a:pt x="4898104" y="11238"/>
                  <a:pt x="4901708" y="11328"/>
                  <a:pt x="4906835" y="12529"/>
                </a:cubicBezTo>
                <a:cubicBezTo>
                  <a:pt x="4917088" y="14931"/>
                  <a:pt x="4925871" y="19297"/>
                  <a:pt x="4933185" y="25628"/>
                </a:cubicBezTo>
                <a:cubicBezTo>
                  <a:pt x="4940498" y="31960"/>
                  <a:pt x="4944396" y="38868"/>
                  <a:pt x="4944876" y="46354"/>
                </a:cubicBezTo>
                <a:cubicBezTo>
                  <a:pt x="4945356" y="53839"/>
                  <a:pt x="4943080" y="60296"/>
                  <a:pt x="4938046" y="65724"/>
                </a:cubicBezTo>
                <a:cubicBezTo>
                  <a:pt x="4933013" y="71151"/>
                  <a:pt x="4923075" y="64673"/>
                  <a:pt x="4908233" y="46289"/>
                </a:cubicBezTo>
                <a:cubicBezTo>
                  <a:pt x="4900905" y="34358"/>
                  <a:pt x="4896277" y="25148"/>
                  <a:pt x="4894348" y="18659"/>
                </a:cubicBezTo>
                <a:cubicBezTo>
                  <a:pt x="4893384" y="15415"/>
                  <a:pt x="4893942" y="13281"/>
                  <a:pt x="4896023" y="12260"/>
                </a:cubicBezTo>
                <a:close/>
                <a:moveTo>
                  <a:pt x="1654504" y="11657"/>
                </a:moveTo>
                <a:cubicBezTo>
                  <a:pt x="1659753" y="11657"/>
                  <a:pt x="1667511" y="13988"/>
                  <a:pt x="1677779" y="18648"/>
                </a:cubicBezTo>
                <a:cubicBezTo>
                  <a:pt x="1689308" y="25015"/>
                  <a:pt x="1691671" y="30493"/>
                  <a:pt x="1684866" y="35082"/>
                </a:cubicBezTo>
                <a:cubicBezTo>
                  <a:pt x="1678062" y="39671"/>
                  <a:pt x="1671322" y="45303"/>
                  <a:pt x="1664647" y="51978"/>
                </a:cubicBezTo>
                <a:cubicBezTo>
                  <a:pt x="1657971" y="58654"/>
                  <a:pt x="1648076" y="66448"/>
                  <a:pt x="1634962" y="75360"/>
                </a:cubicBezTo>
                <a:cubicBezTo>
                  <a:pt x="1621848" y="84273"/>
                  <a:pt x="1618700" y="83391"/>
                  <a:pt x="1625519" y="72714"/>
                </a:cubicBezTo>
                <a:cubicBezTo>
                  <a:pt x="1632338" y="62038"/>
                  <a:pt x="1637959" y="51914"/>
                  <a:pt x="1642383" y="42342"/>
                </a:cubicBezTo>
                <a:cubicBezTo>
                  <a:pt x="1646807" y="32770"/>
                  <a:pt x="1648345" y="25263"/>
                  <a:pt x="1646997" y="19821"/>
                </a:cubicBezTo>
                <a:cubicBezTo>
                  <a:pt x="1645649" y="14378"/>
                  <a:pt x="1648152" y="11657"/>
                  <a:pt x="1654504" y="11657"/>
                </a:cubicBezTo>
                <a:close/>
                <a:moveTo>
                  <a:pt x="6018620" y="10399"/>
                </a:moveTo>
                <a:cubicBezTo>
                  <a:pt x="6028220" y="12285"/>
                  <a:pt x="6035448" y="14611"/>
                  <a:pt x="6040302" y="17379"/>
                </a:cubicBezTo>
                <a:cubicBezTo>
                  <a:pt x="6045156" y="20147"/>
                  <a:pt x="6046891" y="24291"/>
                  <a:pt x="6045508" y="29812"/>
                </a:cubicBezTo>
                <a:cubicBezTo>
                  <a:pt x="6044124" y="35333"/>
                  <a:pt x="6043016" y="44116"/>
                  <a:pt x="6042184" y="56162"/>
                </a:cubicBezTo>
                <a:cubicBezTo>
                  <a:pt x="6058058" y="52749"/>
                  <a:pt x="6069284" y="49422"/>
                  <a:pt x="6075858" y="46181"/>
                </a:cubicBezTo>
                <a:cubicBezTo>
                  <a:pt x="6082434" y="42941"/>
                  <a:pt x="6090385" y="45153"/>
                  <a:pt x="6099714" y="52817"/>
                </a:cubicBezTo>
                <a:cubicBezTo>
                  <a:pt x="6109042" y="60482"/>
                  <a:pt x="6106142" y="65684"/>
                  <a:pt x="6091012" y="68423"/>
                </a:cubicBezTo>
                <a:cubicBezTo>
                  <a:pt x="6075884" y="71162"/>
                  <a:pt x="6059607" y="74511"/>
                  <a:pt x="6042184" y="78468"/>
                </a:cubicBezTo>
                <a:lnTo>
                  <a:pt x="6042184" y="96666"/>
                </a:lnTo>
                <a:cubicBezTo>
                  <a:pt x="6051247" y="94071"/>
                  <a:pt x="6060220" y="91396"/>
                  <a:pt x="6069104" y="88643"/>
                </a:cubicBezTo>
                <a:cubicBezTo>
                  <a:pt x="6077988" y="85889"/>
                  <a:pt x="6085620" y="87843"/>
                  <a:pt x="6092002" y="94504"/>
                </a:cubicBezTo>
                <a:cubicBezTo>
                  <a:pt x="6098384" y="101165"/>
                  <a:pt x="6095522" y="106106"/>
                  <a:pt x="6083419" y="109325"/>
                </a:cubicBezTo>
                <a:cubicBezTo>
                  <a:pt x="6071316" y="112544"/>
                  <a:pt x="6057499" y="115782"/>
                  <a:pt x="6041968" y="119037"/>
                </a:cubicBezTo>
                <a:lnTo>
                  <a:pt x="6040828" y="139859"/>
                </a:lnTo>
                <a:cubicBezTo>
                  <a:pt x="6068835" y="134553"/>
                  <a:pt x="6088338" y="130301"/>
                  <a:pt x="6099336" y="127103"/>
                </a:cubicBezTo>
                <a:cubicBezTo>
                  <a:pt x="6110336" y="123905"/>
                  <a:pt x="6120206" y="125676"/>
                  <a:pt x="6128946" y="132416"/>
                </a:cubicBezTo>
                <a:cubicBezTo>
                  <a:pt x="6137686" y="139156"/>
                  <a:pt x="6139959" y="143670"/>
                  <a:pt x="6135764" y="145957"/>
                </a:cubicBezTo>
                <a:cubicBezTo>
                  <a:pt x="6131570" y="148244"/>
                  <a:pt x="6125342" y="149850"/>
                  <a:pt x="6117082" y="150775"/>
                </a:cubicBezTo>
                <a:cubicBezTo>
                  <a:pt x="6108822" y="151700"/>
                  <a:pt x="6096024" y="153274"/>
                  <a:pt x="6078687" y="155497"/>
                </a:cubicBezTo>
                <a:cubicBezTo>
                  <a:pt x="6061350" y="157720"/>
                  <a:pt x="6041080" y="160688"/>
                  <a:pt x="6017877" y="164402"/>
                </a:cubicBezTo>
                <a:cubicBezTo>
                  <a:pt x="6021563" y="165693"/>
                  <a:pt x="6024532" y="167471"/>
                  <a:pt x="6026782" y="169737"/>
                </a:cubicBezTo>
                <a:cubicBezTo>
                  <a:pt x="6028948" y="174211"/>
                  <a:pt x="6028680" y="177287"/>
                  <a:pt x="6025976" y="178965"/>
                </a:cubicBezTo>
                <a:cubicBezTo>
                  <a:pt x="6023272" y="180642"/>
                  <a:pt x="6023348" y="182607"/>
                  <a:pt x="6026202" y="184858"/>
                </a:cubicBezTo>
                <a:cubicBezTo>
                  <a:pt x="6029056" y="187110"/>
                  <a:pt x="6037688" y="193255"/>
                  <a:pt x="6052100" y="203293"/>
                </a:cubicBezTo>
                <a:cubicBezTo>
                  <a:pt x="6064447" y="189225"/>
                  <a:pt x="6071481" y="180467"/>
                  <a:pt x="6073202" y="177018"/>
                </a:cubicBezTo>
                <a:cubicBezTo>
                  <a:pt x="6074922" y="173569"/>
                  <a:pt x="6076092" y="169213"/>
                  <a:pt x="6076708" y="163950"/>
                </a:cubicBezTo>
                <a:cubicBezTo>
                  <a:pt x="6077324" y="158688"/>
                  <a:pt x="6084770" y="159573"/>
                  <a:pt x="6099046" y="166607"/>
                </a:cubicBezTo>
                <a:cubicBezTo>
                  <a:pt x="6113322" y="173641"/>
                  <a:pt x="6115402" y="179649"/>
                  <a:pt x="6105284" y="184633"/>
                </a:cubicBezTo>
                <a:cubicBezTo>
                  <a:pt x="6095168" y="189616"/>
                  <a:pt x="6081332" y="198711"/>
                  <a:pt x="6063780" y="211918"/>
                </a:cubicBezTo>
                <a:cubicBezTo>
                  <a:pt x="6072470" y="217325"/>
                  <a:pt x="6081802" y="223430"/>
                  <a:pt x="6091776" y="230234"/>
                </a:cubicBezTo>
                <a:cubicBezTo>
                  <a:pt x="6101750" y="237039"/>
                  <a:pt x="6113748" y="243732"/>
                  <a:pt x="6127774" y="250314"/>
                </a:cubicBezTo>
                <a:cubicBezTo>
                  <a:pt x="6141798" y="256896"/>
                  <a:pt x="6156332" y="261127"/>
                  <a:pt x="6171374" y="263005"/>
                </a:cubicBezTo>
                <a:cubicBezTo>
                  <a:pt x="6186418" y="264884"/>
                  <a:pt x="6194291" y="267451"/>
                  <a:pt x="6194993" y="270706"/>
                </a:cubicBezTo>
                <a:cubicBezTo>
                  <a:pt x="6195696" y="273961"/>
                  <a:pt x="6188540" y="276829"/>
                  <a:pt x="6173526" y="279310"/>
                </a:cubicBezTo>
                <a:cubicBezTo>
                  <a:pt x="6158512" y="281791"/>
                  <a:pt x="6145696" y="283490"/>
                  <a:pt x="6135076" y="284408"/>
                </a:cubicBezTo>
                <a:cubicBezTo>
                  <a:pt x="6124458" y="285326"/>
                  <a:pt x="6115068" y="282687"/>
                  <a:pt x="6106908" y="276492"/>
                </a:cubicBezTo>
                <a:cubicBezTo>
                  <a:pt x="6098749" y="270297"/>
                  <a:pt x="6087470" y="260679"/>
                  <a:pt x="6073072" y="247636"/>
                </a:cubicBezTo>
                <a:cubicBezTo>
                  <a:pt x="6058675" y="234594"/>
                  <a:pt x="6038520" y="215819"/>
                  <a:pt x="6012607" y="191312"/>
                </a:cubicBezTo>
                <a:lnTo>
                  <a:pt x="5998991" y="205680"/>
                </a:lnTo>
                <a:cubicBezTo>
                  <a:pt x="6011582" y="211761"/>
                  <a:pt x="6016723" y="216959"/>
                  <a:pt x="6014414" y="221275"/>
                </a:cubicBezTo>
                <a:cubicBezTo>
                  <a:pt x="6012106" y="225592"/>
                  <a:pt x="6010524" y="231396"/>
                  <a:pt x="6009671" y="238688"/>
                </a:cubicBezTo>
                <a:cubicBezTo>
                  <a:pt x="6008818" y="245980"/>
                  <a:pt x="6008567" y="252928"/>
                  <a:pt x="6008918" y="259531"/>
                </a:cubicBezTo>
                <a:cubicBezTo>
                  <a:pt x="6009270" y="266135"/>
                  <a:pt x="6015322" y="266418"/>
                  <a:pt x="6027073" y="260381"/>
                </a:cubicBezTo>
                <a:cubicBezTo>
                  <a:pt x="6038824" y="254344"/>
                  <a:pt x="6048780" y="249393"/>
                  <a:pt x="6056940" y="245528"/>
                </a:cubicBezTo>
                <a:cubicBezTo>
                  <a:pt x="6065100" y="241664"/>
                  <a:pt x="6066232" y="243657"/>
                  <a:pt x="6060338" y="251508"/>
                </a:cubicBezTo>
                <a:cubicBezTo>
                  <a:pt x="6054444" y="259359"/>
                  <a:pt x="6044622" y="269053"/>
                  <a:pt x="6030870" y="280590"/>
                </a:cubicBezTo>
                <a:cubicBezTo>
                  <a:pt x="6017118" y="292127"/>
                  <a:pt x="6008058" y="301728"/>
                  <a:pt x="6003692" y="309392"/>
                </a:cubicBezTo>
                <a:cubicBezTo>
                  <a:pt x="5999325" y="317057"/>
                  <a:pt x="5994252" y="318233"/>
                  <a:pt x="5988472" y="312920"/>
                </a:cubicBezTo>
                <a:cubicBezTo>
                  <a:pt x="5982694" y="307607"/>
                  <a:pt x="5978700" y="303434"/>
                  <a:pt x="5976492" y="300401"/>
                </a:cubicBezTo>
                <a:cubicBezTo>
                  <a:pt x="5974284" y="297368"/>
                  <a:pt x="5975656" y="291374"/>
                  <a:pt x="5980611" y="282418"/>
                </a:cubicBezTo>
                <a:cubicBezTo>
                  <a:pt x="5985565" y="273463"/>
                  <a:pt x="5988265" y="260851"/>
                  <a:pt x="5988709" y="244582"/>
                </a:cubicBezTo>
                <a:cubicBezTo>
                  <a:pt x="5989154" y="228313"/>
                  <a:pt x="5989147" y="218199"/>
                  <a:pt x="5988688" y="214242"/>
                </a:cubicBezTo>
                <a:cubicBezTo>
                  <a:pt x="5960882" y="243668"/>
                  <a:pt x="5934023" y="262048"/>
                  <a:pt x="5908110" y="269383"/>
                </a:cubicBezTo>
                <a:cubicBezTo>
                  <a:pt x="5882198" y="276718"/>
                  <a:pt x="5879082" y="274004"/>
                  <a:pt x="5898764" y="261242"/>
                </a:cubicBezTo>
                <a:cubicBezTo>
                  <a:pt x="5918446" y="248479"/>
                  <a:pt x="5940060" y="230776"/>
                  <a:pt x="5963606" y="208133"/>
                </a:cubicBezTo>
                <a:cubicBezTo>
                  <a:pt x="5979944" y="192452"/>
                  <a:pt x="5990630" y="180820"/>
                  <a:pt x="5995667" y="173237"/>
                </a:cubicBezTo>
                <a:lnTo>
                  <a:pt x="5998374" y="167885"/>
                </a:lnTo>
                <a:lnTo>
                  <a:pt x="5968396" y="174749"/>
                </a:lnTo>
                <a:cubicBezTo>
                  <a:pt x="5959758" y="176771"/>
                  <a:pt x="5953755" y="178233"/>
                  <a:pt x="5950389" y="179137"/>
                </a:cubicBezTo>
                <a:cubicBezTo>
                  <a:pt x="5943656" y="180944"/>
                  <a:pt x="5935199" y="178083"/>
                  <a:pt x="5925017" y="170554"/>
                </a:cubicBezTo>
                <a:cubicBezTo>
                  <a:pt x="5914836" y="163025"/>
                  <a:pt x="5916162" y="158967"/>
                  <a:pt x="5928996" y="158379"/>
                </a:cubicBezTo>
                <a:cubicBezTo>
                  <a:pt x="5941831" y="157791"/>
                  <a:pt x="5970504" y="153210"/>
                  <a:pt x="6015016" y="144634"/>
                </a:cubicBezTo>
                <a:lnTo>
                  <a:pt x="6015016" y="123812"/>
                </a:lnTo>
                <a:cubicBezTo>
                  <a:pt x="6006412" y="125619"/>
                  <a:pt x="5998540" y="126971"/>
                  <a:pt x="5991398" y="127867"/>
                </a:cubicBezTo>
                <a:cubicBezTo>
                  <a:pt x="5984256" y="128763"/>
                  <a:pt x="5976736" y="126813"/>
                  <a:pt x="5968834" y="122016"/>
                </a:cubicBezTo>
                <a:cubicBezTo>
                  <a:pt x="5960932" y="117219"/>
                  <a:pt x="5962624" y="113623"/>
                  <a:pt x="5973910" y="111229"/>
                </a:cubicBezTo>
                <a:cubicBezTo>
                  <a:pt x="5985196" y="108834"/>
                  <a:pt x="5998898" y="105622"/>
                  <a:pt x="6015016" y="101592"/>
                </a:cubicBezTo>
                <a:lnTo>
                  <a:pt x="6015016" y="81975"/>
                </a:lnTo>
                <a:cubicBezTo>
                  <a:pt x="6003028" y="83724"/>
                  <a:pt x="5992764" y="85735"/>
                  <a:pt x="5984224" y="88008"/>
                </a:cubicBezTo>
                <a:cubicBezTo>
                  <a:pt x="5975685" y="90281"/>
                  <a:pt x="5966984" y="88532"/>
                  <a:pt x="5958122" y="82760"/>
                </a:cubicBezTo>
                <a:cubicBezTo>
                  <a:pt x="5949259" y="76988"/>
                  <a:pt x="5952586" y="72463"/>
                  <a:pt x="5968102" y="69187"/>
                </a:cubicBezTo>
                <a:cubicBezTo>
                  <a:pt x="5983619" y="65910"/>
                  <a:pt x="5999257" y="63160"/>
                  <a:pt x="6015016" y="60938"/>
                </a:cubicBezTo>
                <a:cubicBezTo>
                  <a:pt x="6015016" y="51000"/>
                  <a:pt x="6014586" y="42786"/>
                  <a:pt x="6013726" y="36297"/>
                </a:cubicBezTo>
                <a:cubicBezTo>
                  <a:pt x="6012865" y="29808"/>
                  <a:pt x="6011066" y="23398"/>
                  <a:pt x="6008326" y="17067"/>
                </a:cubicBezTo>
                <a:cubicBezTo>
                  <a:pt x="6005588" y="10736"/>
                  <a:pt x="6009019" y="8513"/>
                  <a:pt x="6018620" y="10399"/>
                </a:cubicBezTo>
                <a:close/>
                <a:moveTo>
                  <a:pt x="5649348" y="7722"/>
                </a:moveTo>
                <a:cubicBezTo>
                  <a:pt x="5651069" y="7598"/>
                  <a:pt x="5653301" y="7830"/>
                  <a:pt x="5656046" y="8420"/>
                </a:cubicBezTo>
                <a:cubicBezTo>
                  <a:pt x="5667023" y="10779"/>
                  <a:pt x="5675598" y="13597"/>
                  <a:pt x="5681772" y="16874"/>
                </a:cubicBezTo>
                <a:cubicBezTo>
                  <a:pt x="5687946" y="20150"/>
                  <a:pt x="5689882" y="23943"/>
                  <a:pt x="5687580" y="28253"/>
                </a:cubicBezTo>
                <a:cubicBezTo>
                  <a:pt x="5685278" y="32562"/>
                  <a:pt x="5683274" y="43665"/>
                  <a:pt x="5681568" y="61561"/>
                </a:cubicBezTo>
                <a:cubicBezTo>
                  <a:pt x="5690258" y="60687"/>
                  <a:pt x="5701672" y="58668"/>
                  <a:pt x="5715812" y="55506"/>
                </a:cubicBezTo>
                <a:cubicBezTo>
                  <a:pt x="5729952" y="52344"/>
                  <a:pt x="5739929" y="54090"/>
                  <a:pt x="5745744" y="60744"/>
                </a:cubicBezTo>
                <a:cubicBezTo>
                  <a:pt x="5751558" y="67398"/>
                  <a:pt x="5745941" y="73048"/>
                  <a:pt x="5728890" y="77694"/>
                </a:cubicBezTo>
                <a:cubicBezTo>
                  <a:pt x="5711840" y="82340"/>
                  <a:pt x="5696022" y="85846"/>
                  <a:pt x="5681438" y="88213"/>
                </a:cubicBezTo>
                <a:lnTo>
                  <a:pt x="5680234" y="143903"/>
                </a:lnTo>
                <a:cubicBezTo>
                  <a:pt x="5694688" y="143100"/>
                  <a:pt x="5706921" y="142017"/>
                  <a:pt x="5716930" y="140655"/>
                </a:cubicBezTo>
                <a:cubicBezTo>
                  <a:pt x="5726940" y="139292"/>
                  <a:pt x="5739061" y="137019"/>
                  <a:pt x="5753294" y="133836"/>
                </a:cubicBezTo>
                <a:cubicBezTo>
                  <a:pt x="5767526" y="130652"/>
                  <a:pt x="5779826" y="134259"/>
                  <a:pt x="5790194" y="144656"/>
                </a:cubicBezTo>
                <a:cubicBezTo>
                  <a:pt x="5800562" y="155052"/>
                  <a:pt x="5798526" y="160251"/>
                  <a:pt x="5784086" y="160251"/>
                </a:cubicBezTo>
                <a:cubicBezTo>
                  <a:pt x="5773374" y="160251"/>
                  <a:pt x="5758152" y="160702"/>
                  <a:pt x="5738419" y="161606"/>
                </a:cubicBezTo>
                <a:lnTo>
                  <a:pt x="5680798" y="165291"/>
                </a:lnTo>
                <a:lnTo>
                  <a:pt x="5733462" y="208100"/>
                </a:lnTo>
                <a:cubicBezTo>
                  <a:pt x="5752684" y="222405"/>
                  <a:pt x="5769132" y="232206"/>
                  <a:pt x="5782806" y="237505"/>
                </a:cubicBezTo>
                <a:cubicBezTo>
                  <a:pt x="5796480" y="242804"/>
                  <a:pt x="5810920" y="248228"/>
                  <a:pt x="5826128" y="253777"/>
                </a:cubicBezTo>
                <a:cubicBezTo>
                  <a:pt x="5841336" y="259327"/>
                  <a:pt x="5840934" y="263346"/>
                  <a:pt x="5824923" y="265834"/>
                </a:cubicBezTo>
                <a:cubicBezTo>
                  <a:pt x="5808912" y="268322"/>
                  <a:pt x="5793758" y="269796"/>
                  <a:pt x="5779461" y="270254"/>
                </a:cubicBezTo>
                <a:cubicBezTo>
                  <a:pt x="5765164" y="270713"/>
                  <a:pt x="5751068" y="263540"/>
                  <a:pt x="5737172" y="248733"/>
                </a:cubicBezTo>
                <a:cubicBezTo>
                  <a:pt x="5723276" y="233927"/>
                  <a:pt x="5704297" y="212083"/>
                  <a:pt x="5680234" y="183202"/>
                </a:cubicBezTo>
                <a:lnTo>
                  <a:pt x="5680234" y="251971"/>
                </a:lnTo>
                <a:cubicBezTo>
                  <a:pt x="5680234" y="269222"/>
                  <a:pt x="5678534" y="287043"/>
                  <a:pt x="5675136" y="305435"/>
                </a:cubicBezTo>
                <a:cubicBezTo>
                  <a:pt x="5671737" y="323826"/>
                  <a:pt x="5665862" y="326149"/>
                  <a:pt x="5657509" y="312404"/>
                </a:cubicBezTo>
                <a:cubicBezTo>
                  <a:pt x="5649156" y="298659"/>
                  <a:pt x="5645879" y="287348"/>
                  <a:pt x="5647678" y="278471"/>
                </a:cubicBezTo>
                <a:cubicBezTo>
                  <a:pt x="5649478" y="269595"/>
                  <a:pt x="5651278" y="257273"/>
                  <a:pt x="5653078" y="241506"/>
                </a:cubicBezTo>
                <a:cubicBezTo>
                  <a:pt x="5654877" y="225739"/>
                  <a:pt x="5655777" y="207208"/>
                  <a:pt x="5655777" y="185912"/>
                </a:cubicBezTo>
                <a:cubicBezTo>
                  <a:pt x="5654429" y="196539"/>
                  <a:pt x="5643466" y="212603"/>
                  <a:pt x="5622888" y="234106"/>
                </a:cubicBezTo>
                <a:cubicBezTo>
                  <a:pt x="5602310" y="255609"/>
                  <a:pt x="5579699" y="270272"/>
                  <a:pt x="5555055" y="278095"/>
                </a:cubicBezTo>
                <a:cubicBezTo>
                  <a:pt x="5530411" y="285917"/>
                  <a:pt x="5526156" y="284552"/>
                  <a:pt x="5542288" y="273997"/>
                </a:cubicBezTo>
                <a:cubicBezTo>
                  <a:pt x="5558421" y="263443"/>
                  <a:pt x="5577813" y="246622"/>
                  <a:pt x="5600463" y="223534"/>
                </a:cubicBezTo>
                <a:cubicBezTo>
                  <a:pt x="5623114" y="200446"/>
                  <a:pt x="5637952" y="182507"/>
                  <a:pt x="5644979" y="169715"/>
                </a:cubicBezTo>
                <a:cubicBezTo>
                  <a:pt x="5617962" y="174204"/>
                  <a:pt x="5598703" y="177574"/>
                  <a:pt x="5587202" y="179825"/>
                </a:cubicBezTo>
                <a:cubicBezTo>
                  <a:pt x="5575701" y="182076"/>
                  <a:pt x="5564907" y="179130"/>
                  <a:pt x="5554818" y="170984"/>
                </a:cubicBezTo>
                <a:cubicBezTo>
                  <a:pt x="5544730" y="162839"/>
                  <a:pt x="5546010" y="158766"/>
                  <a:pt x="5558658" y="158766"/>
                </a:cubicBezTo>
                <a:cubicBezTo>
                  <a:pt x="5568653" y="158766"/>
                  <a:pt x="5581559" y="158107"/>
                  <a:pt x="5597376" y="156787"/>
                </a:cubicBezTo>
                <a:cubicBezTo>
                  <a:pt x="5613194" y="155468"/>
                  <a:pt x="5632661" y="153159"/>
                  <a:pt x="5655777" y="149861"/>
                </a:cubicBezTo>
                <a:lnTo>
                  <a:pt x="5655777" y="91418"/>
                </a:lnTo>
                <a:cubicBezTo>
                  <a:pt x="5644664" y="93196"/>
                  <a:pt x="5634779" y="94314"/>
                  <a:pt x="5626125" y="94773"/>
                </a:cubicBezTo>
                <a:cubicBezTo>
                  <a:pt x="5617471" y="95232"/>
                  <a:pt x="5608773" y="92769"/>
                  <a:pt x="5600033" y="87384"/>
                </a:cubicBezTo>
                <a:cubicBezTo>
                  <a:pt x="5591293" y="82000"/>
                  <a:pt x="5592942" y="78382"/>
                  <a:pt x="5604980" y="76532"/>
                </a:cubicBezTo>
                <a:cubicBezTo>
                  <a:pt x="5617019" y="74683"/>
                  <a:pt x="5633951" y="71736"/>
                  <a:pt x="5655777" y="67692"/>
                </a:cubicBezTo>
                <a:cubicBezTo>
                  <a:pt x="5655777" y="43959"/>
                  <a:pt x="5653078" y="27557"/>
                  <a:pt x="5647678" y="18487"/>
                </a:cubicBezTo>
                <a:cubicBezTo>
                  <a:pt x="5643629" y="11684"/>
                  <a:pt x="5644186" y="8096"/>
                  <a:pt x="5649348" y="7722"/>
                </a:cubicBezTo>
                <a:close/>
                <a:moveTo>
                  <a:pt x="471793" y="6303"/>
                </a:moveTo>
                <a:cubicBezTo>
                  <a:pt x="473363" y="6210"/>
                  <a:pt x="475344" y="6457"/>
                  <a:pt x="477737" y="7043"/>
                </a:cubicBezTo>
                <a:cubicBezTo>
                  <a:pt x="487309" y="9388"/>
                  <a:pt x="495207" y="11955"/>
                  <a:pt x="501431" y="14744"/>
                </a:cubicBezTo>
                <a:cubicBezTo>
                  <a:pt x="507654" y="17533"/>
                  <a:pt x="509393" y="21344"/>
                  <a:pt x="506647" y="26177"/>
                </a:cubicBezTo>
                <a:cubicBezTo>
                  <a:pt x="503901" y="31009"/>
                  <a:pt x="501674" y="42804"/>
                  <a:pt x="499968" y="61561"/>
                </a:cubicBezTo>
                <a:cubicBezTo>
                  <a:pt x="509203" y="60744"/>
                  <a:pt x="517524" y="59192"/>
                  <a:pt x="524931" y="56904"/>
                </a:cubicBezTo>
                <a:cubicBezTo>
                  <a:pt x="532337" y="54617"/>
                  <a:pt x="539705" y="56822"/>
                  <a:pt x="547032" y="63519"/>
                </a:cubicBezTo>
                <a:lnTo>
                  <a:pt x="549820" y="67207"/>
                </a:lnTo>
                <a:lnTo>
                  <a:pt x="552098" y="64261"/>
                </a:lnTo>
                <a:cubicBezTo>
                  <a:pt x="560437" y="52552"/>
                  <a:pt x="563481" y="42650"/>
                  <a:pt x="561229" y="34555"/>
                </a:cubicBezTo>
                <a:cubicBezTo>
                  <a:pt x="558978" y="26460"/>
                  <a:pt x="562513" y="23843"/>
                  <a:pt x="571834" y="26704"/>
                </a:cubicBezTo>
                <a:cubicBezTo>
                  <a:pt x="581155" y="29565"/>
                  <a:pt x="589505" y="34060"/>
                  <a:pt x="596883" y="40191"/>
                </a:cubicBezTo>
                <a:cubicBezTo>
                  <a:pt x="604261" y="46321"/>
                  <a:pt x="604307" y="51322"/>
                  <a:pt x="597023" y="55194"/>
                </a:cubicBezTo>
                <a:cubicBezTo>
                  <a:pt x="589738" y="59066"/>
                  <a:pt x="571339" y="76489"/>
                  <a:pt x="541827" y="107464"/>
                </a:cubicBezTo>
                <a:cubicBezTo>
                  <a:pt x="580187" y="102990"/>
                  <a:pt x="604307" y="99620"/>
                  <a:pt x="614188" y="97354"/>
                </a:cubicBezTo>
                <a:cubicBezTo>
                  <a:pt x="624068" y="95089"/>
                  <a:pt x="633149" y="96541"/>
                  <a:pt x="641431" y="101710"/>
                </a:cubicBezTo>
                <a:cubicBezTo>
                  <a:pt x="649712" y="106880"/>
                  <a:pt x="652946" y="111842"/>
                  <a:pt x="651132" y="116595"/>
                </a:cubicBezTo>
                <a:cubicBezTo>
                  <a:pt x="649318" y="121349"/>
                  <a:pt x="635031" y="124189"/>
                  <a:pt x="608272" y="125114"/>
                </a:cubicBezTo>
                <a:cubicBezTo>
                  <a:pt x="581514" y="126038"/>
                  <a:pt x="554518" y="128258"/>
                  <a:pt x="527286" y="131771"/>
                </a:cubicBezTo>
                <a:cubicBezTo>
                  <a:pt x="508128" y="148061"/>
                  <a:pt x="492726" y="159756"/>
                  <a:pt x="481082" y="166854"/>
                </a:cubicBezTo>
                <a:cubicBezTo>
                  <a:pt x="494820" y="166926"/>
                  <a:pt x="509017" y="165410"/>
                  <a:pt x="523672" y="162305"/>
                </a:cubicBezTo>
                <a:cubicBezTo>
                  <a:pt x="538328" y="159200"/>
                  <a:pt x="550076" y="156257"/>
                  <a:pt x="558917" y="153475"/>
                </a:cubicBezTo>
                <a:cubicBezTo>
                  <a:pt x="567758" y="150693"/>
                  <a:pt x="576792" y="152894"/>
                  <a:pt x="586020" y="160079"/>
                </a:cubicBezTo>
                <a:cubicBezTo>
                  <a:pt x="595248" y="167263"/>
                  <a:pt x="591035" y="172454"/>
                  <a:pt x="573383" y="175652"/>
                </a:cubicBezTo>
                <a:cubicBezTo>
                  <a:pt x="555730" y="178850"/>
                  <a:pt x="530362" y="181955"/>
                  <a:pt x="497279" y="184966"/>
                </a:cubicBezTo>
                <a:cubicBezTo>
                  <a:pt x="504478" y="188236"/>
                  <a:pt x="506748" y="191717"/>
                  <a:pt x="504087" y="195409"/>
                </a:cubicBezTo>
                <a:cubicBezTo>
                  <a:pt x="501427" y="199102"/>
                  <a:pt x="499692" y="201353"/>
                  <a:pt x="498882" y="202163"/>
                </a:cubicBezTo>
                <a:cubicBezTo>
                  <a:pt x="498071" y="202974"/>
                  <a:pt x="495286" y="205150"/>
                  <a:pt x="490525" y="208692"/>
                </a:cubicBezTo>
                <a:cubicBezTo>
                  <a:pt x="513684" y="206139"/>
                  <a:pt x="527728" y="203476"/>
                  <a:pt x="532653" y="200701"/>
                </a:cubicBezTo>
                <a:cubicBezTo>
                  <a:pt x="537579" y="197926"/>
                  <a:pt x="543433" y="197994"/>
                  <a:pt x="550216" y="200905"/>
                </a:cubicBezTo>
                <a:cubicBezTo>
                  <a:pt x="556999" y="203816"/>
                  <a:pt x="563596" y="207921"/>
                  <a:pt x="570006" y="213220"/>
                </a:cubicBezTo>
                <a:cubicBezTo>
                  <a:pt x="576416" y="218518"/>
                  <a:pt x="577774" y="223262"/>
                  <a:pt x="574082" y="227449"/>
                </a:cubicBezTo>
                <a:cubicBezTo>
                  <a:pt x="570389" y="231636"/>
                  <a:pt x="567873" y="237742"/>
                  <a:pt x="566531" y="245765"/>
                </a:cubicBezTo>
                <a:cubicBezTo>
                  <a:pt x="565191" y="253788"/>
                  <a:pt x="563617" y="263909"/>
                  <a:pt x="561810" y="276127"/>
                </a:cubicBezTo>
                <a:cubicBezTo>
                  <a:pt x="560003" y="288345"/>
                  <a:pt x="555497" y="298056"/>
                  <a:pt x="548291" y="305262"/>
                </a:cubicBezTo>
                <a:cubicBezTo>
                  <a:pt x="541085" y="312468"/>
                  <a:pt x="533212" y="317997"/>
                  <a:pt x="524673" y="321847"/>
                </a:cubicBezTo>
                <a:cubicBezTo>
                  <a:pt x="516133" y="325697"/>
                  <a:pt x="510824" y="323285"/>
                  <a:pt x="508744" y="314609"/>
                </a:cubicBezTo>
                <a:cubicBezTo>
                  <a:pt x="506665" y="305933"/>
                  <a:pt x="500158" y="296235"/>
                  <a:pt x="489223" y="285516"/>
                </a:cubicBezTo>
                <a:cubicBezTo>
                  <a:pt x="478289" y="274797"/>
                  <a:pt x="480946" y="271911"/>
                  <a:pt x="497193" y="276858"/>
                </a:cubicBezTo>
                <a:cubicBezTo>
                  <a:pt x="513440" y="281805"/>
                  <a:pt x="522919" y="283218"/>
                  <a:pt x="525630" y="281096"/>
                </a:cubicBezTo>
                <a:cubicBezTo>
                  <a:pt x="528340" y="278973"/>
                  <a:pt x="531014" y="273753"/>
                  <a:pt x="533653" y="265436"/>
                </a:cubicBezTo>
                <a:cubicBezTo>
                  <a:pt x="536292" y="257119"/>
                  <a:pt x="537403" y="248325"/>
                  <a:pt x="536987" y="239054"/>
                </a:cubicBezTo>
                <a:cubicBezTo>
                  <a:pt x="536571" y="229783"/>
                  <a:pt x="534711" y="224455"/>
                  <a:pt x="531405" y="223072"/>
                </a:cubicBezTo>
                <a:cubicBezTo>
                  <a:pt x="528100" y="221688"/>
                  <a:pt x="520030" y="222096"/>
                  <a:pt x="507195" y="224298"/>
                </a:cubicBezTo>
                <a:cubicBezTo>
                  <a:pt x="494361" y="226499"/>
                  <a:pt x="484760" y="229872"/>
                  <a:pt x="478393" y="234418"/>
                </a:cubicBezTo>
                <a:cubicBezTo>
                  <a:pt x="472026" y="238964"/>
                  <a:pt x="466717" y="239896"/>
                  <a:pt x="462465" y="237215"/>
                </a:cubicBezTo>
                <a:cubicBezTo>
                  <a:pt x="458213" y="234533"/>
                  <a:pt x="455051" y="230546"/>
                  <a:pt x="452979" y="225255"/>
                </a:cubicBezTo>
                <a:cubicBezTo>
                  <a:pt x="450907" y="219963"/>
                  <a:pt x="452276" y="216045"/>
                  <a:pt x="457087" y="213499"/>
                </a:cubicBezTo>
                <a:cubicBezTo>
                  <a:pt x="461898" y="210954"/>
                  <a:pt x="466624" y="206731"/>
                  <a:pt x="471262" y="200830"/>
                </a:cubicBezTo>
                <a:cubicBezTo>
                  <a:pt x="475902" y="194929"/>
                  <a:pt x="478221" y="190824"/>
                  <a:pt x="478221" y="188515"/>
                </a:cubicBezTo>
                <a:cubicBezTo>
                  <a:pt x="478221" y="186479"/>
                  <a:pt x="477543" y="185056"/>
                  <a:pt x="476188" y="184245"/>
                </a:cubicBezTo>
                <a:cubicBezTo>
                  <a:pt x="474833" y="183435"/>
                  <a:pt x="473080" y="182191"/>
                  <a:pt x="470929" y="180513"/>
                </a:cubicBezTo>
                <a:cubicBezTo>
                  <a:pt x="455140" y="196073"/>
                  <a:pt x="438072" y="209359"/>
                  <a:pt x="419724" y="220372"/>
                </a:cubicBezTo>
                <a:cubicBezTo>
                  <a:pt x="401375" y="231385"/>
                  <a:pt x="382690" y="239867"/>
                  <a:pt x="363668" y="245819"/>
                </a:cubicBezTo>
                <a:cubicBezTo>
                  <a:pt x="344645" y="251770"/>
                  <a:pt x="345219" y="247679"/>
                  <a:pt x="365389" y="233547"/>
                </a:cubicBezTo>
                <a:cubicBezTo>
                  <a:pt x="385558" y="219415"/>
                  <a:pt x="402584" y="207197"/>
                  <a:pt x="416465" y="196893"/>
                </a:cubicBezTo>
                <a:cubicBezTo>
                  <a:pt x="430346" y="186590"/>
                  <a:pt x="456782" y="165377"/>
                  <a:pt x="495773" y="133255"/>
                </a:cubicBezTo>
                <a:cubicBezTo>
                  <a:pt x="454130" y="139522"/>
                  <a:pt x="426446" y="144240"/>
                  <a:pt x="412722" y="147409"/>
                </a:cubicBezTo>
                <a:cubicBezTo>
                  <a:pt x="398999" y="150578"/>
                  <a:pt x="388018" y="151690"/>
                  <a:pt x="379779" y="150743"/>
                </a:cubicBezTo>
                <a:cubicBezTo>
                  <a:pt x="371540" y="149797"/>
                  <a:pt x="364292" y="146480"/>
                  <a:pt x="358032" y="140795"/>
                </a:cubicBezTo>
                <a:cubicBezTo>
                  <a:pt x="351773" y="135109"/>
                  <a:pt x="354365" y="131975"/>
                  <a:pt x="365808" y="131395"/>
                </a:cubicBezTo>
                <a:cubicBezTo>
                  <a:pt x="377252" y="130814"/>
                  <a:pt x="391789" y="129391"/>
                  <a:pt x="409420" y="127125"/>
                </a:cubicBezTo>
                <a:cubicBezTo>
                  <a:pt x="427052" y="124859"/>
                  <a:pt x="448637" y="122077"/>
                  <a:pt x="474177" y="118779"/>
                </a:cubicBezTo>
                <a:lnTo>
                  <a:pt x="474177" y="88729"/>
                </a:lnTo>
                <a:cubicBezTo>
                  <a:pt x="468255" y="90507"/>
                  <a:pt x="461217" y="91626"/>
                  <a:pt x="453065" y="92084"/>
                </a:cubicBezTo>
                <a:cubicBezTo>
                  <a:pt x="444913" y="92543"/>
                  <a:pt x="436269" y="89374"/>
                  <a:pt x="427134" y="82577"/>
                </a:cubicBezTo>
                <a:cubicBezTo>
                  <a:pt x="417999" y="75780"/>
                  <a:pt x="418860" y="72381"/>
                  <a:pt x="429715" y="72381"/>
                </a:cubicBezTo>
                <a:cubicBezTo>
                  <a:pt x="438463" y="72381"/>
                  <a:pt x="453284" y="70775"/>
                  <a:pt x="474177" y="67563"/>
                </a:cubicBezTo>
                <a:cubicBezTo>
                  <a:pt x="474177" y="41894"/>
                  <a:pt x="472377" y="24804"/>
                  <a:pt x="468778" y="16293"/>
                </a:cubicBezTo>
                <a:cubicBezTo>
                  <a:pt x="466078" y="9910"/>
                  <a:pt x="467083" y="6580"/>
                  <a:pt x="471793" y="6303"/>
                </a:cubicBezTo>
                <a:close/>
                <a:moveTo>
                  <a:pt x="1172097" y="3577"/>
                </a:moveTo>
                <a:cubicBezTo>
                  <a:pt x="1173429" y="3559"/>
                  <a:pt x="1175038" y="3855"/>
                  <a:pt x="1176926" y="4462"/>
                </a:cubicBezTo>
                <a:cubicBezTo>
                  <a:pt x="1184476" y="6893"/>
                  <a:pt x="1191478" y="10614"/>
                  <a:pt x="1197931" y="15626"/>
                </a:cubicBezTo>
                <a:cubicBezTo>
                  <a:pt x="1204384" y="20638"/>
                  <a:pt x="1205362" y="24908"/>
                  <a:pt x="1200867" y="28435"/>
                </a:cubicBezTo>
                <a:cubicBezTo>
                  <a:pt x="1196371" y="31963"/>
                  <a:pt x="1190789" y="37954"/>
                  <a:pt x="1184121" y="46407"/>
                </a:cubicBezTo>
                <a:cubicBezTo>
                  <a:pt x="1177453" y="54861"/>
                  <a:pt x="1169530" y="62164"/>
                  <a:pt x="1160352" y="68316"/>
                </a:cubicBezTo>
                <a:cubicBezTo>
                  <a:pt x="1176844" y="66595"/>
                  <a:pt x="1196196" y="63512"/>
                  <a:pt x="1218408" y="59066"/>
                </a:cubicBezTo>
                <a:cubicBezTo>
                  <a:pt x="1240621" y="54621"/>
                  <a:pt x="1255474" y="51000"/>
                  <a:pt x="1262967" y="48203"/>
                </a:cubicBezTo>
                <a:cubicBezTo>
                  <a:pt x="1270460" y="45407"/>
                  <a:pt x="1277809" y="44489"/>
                  <a:pt x="1285015" y="45450"/>
                </a:cubicBezTo>
                <a:cubicBezTo>
                  <a:pt x="1292222" y="46411"/>
                  <a:pt x="1298893" y="49784"/>
                  <a:pt x="1305031" y="55571"/>
                </a:cubicBezTo>
                <a:cubicBezTo>
                  <a:pt x="1311168" y="61357"/>
                  <a:pt x="1302313" y="66530"/>
                  <a:pt x="1278466" y="71090"/>
                </a:cubicBezTo>
                <a:cubicBezTo>
                  <a:pt x="1254618" y="75651"/>
                  <a:pt x="1229199" y="79580"/>
                  <a:pt x="1202212" y="82878"/>
                </a:cubicBezTo>
                <a:lnTo>
                  <a:pt x="1202212" y="107464"/>
                </a:lnTo>
                <a:cubicBezTo>
                  <a:pt x="1217354" y="104023"/>
                  <a:pt x="1229999" y="100237"/>
                  <a:pt x="1240145" y="96107"/>
                </a:cubicBezTo>
                <a:cubicBezTo>
                  <a:pt x="1250290" y="91977"/>
                  <a:pt x="1260225" y="93694"/>
                  <a:pt x="1269947" y="101259"/>
                </a:cubicBezTo>
                <a:cubicBezTo>
                  <a:pt x="1279670" y="108823"/>
                  <a:pt x="1274482" y="114695"/>
                  <a:pt x="1254384" y="118876"/>
                </a:cubicBezTo>
                <a:cubicBezTo>
                  <a:pt x="1234287" y="123056"/>
                  <a:pt x="1216774" y="125540"/>
                  <a:pt x="1201845" y="126329"/>
                </a:cubicBezTo>
                <a:cubicBezTo>
                  <a:pt x="1201157" y="134517"/>
                  <a:pt x="1201150" y="142175"/>
                  <a:pt x="1201824" y="149302"/>
                </a:cubicBezTo>
                <a:cubicBezTo>
                  <a:pt x="1212909" y="146706"/>
                  <a:pt x="1225252" y="143132"/>
                  <a:pt x="1238854" y="138579"/>
                </a:cubicBezTo>
                <a:cubicBezTo>
                  <a:pt x="1252456" y="134026"/>
                  <a:pt x="1264595" y="135263"/>
                  <a:pt x="1275271" y="142290"/>
                </a:cubicBezTo>
                <a:cubicBezTo>
                  <a:pt x="1285948" y="149316"/>
                  <a:pt x="1278214" y="155644"/>
                  <a:pt x="1252072" y="161272"/>
                </a:cubicBezTo>
                <a:cubicBezTo>
                  <a:pt x="1225930" y="166901"/>
                  <a:pt x="1208858" y="168812"/>
                  <a:pt x="1200856" y="167005"/>
                </a:cubicBezTo>
                <a:cubicBezTo>
                  <a:pt x="1200856" y="169715"/>
                  <a:pt x="1200567" y="173547"/>
                  <a:pt x="1199987" y="178499"/>
                </a:cubicBezTo>
                <a:lnTo>
                  <a:pt x="1197865" y="193341"/>
                </a:lnTo>
                <a:lnTo>
                  <a:pt x="1199975" y="193247"/>
                </a:lnTo>
                <a:cubicBezTo>
                  <a:pt x="1209396" y="194653"/>
                  <a:pt x="1216838" y="196266"/>
                  <a:pt x="1222302" y="198087"/>
                </a:cubicBezTo>
                <a:cubicBezTo>
                  <a:pt x="1228669" y="200210"/>
                  <a:pt x="1234111" y="203526"/>
                  <a:pt x="1238629" y="208036"/>
                </a:cubicBezTo>
                <a:cubicBezTo>
                  <a:pt x="1243145" y="212546"/>
                  <a:pt x="1245103" y="219433"/>
                  <a:pt x="1244500" y="228696"/>
                </a:cubicBezTo>
                <a:cubicBezTo>
                  <a:pt x="1243898" y="237960"/>
                  <a:pt x="1238488" y="240204"/>
                  <a:pt x="1228271" y="235429"/>
                </a:cubicBezTo>
                <a:cubicBezTo>
                  <a:pt x="1218053" y="230654"/>
                  <a:pt x="1208428" y="222078"/>
                  <a:pt x="1199393" y="209703"/>
                </a:cubicBezTo>
                <a:lnTo>
                  <a:pt x="1195508" y="203551"/>
                </a:lnTo>
                <a:lnTo>
                  <a:pt x="1195062" y="205178"/>
                </a:lnTo>
                <a:cubicBezTo>
                  <a:pt x="1192158" y="211297"/>
                  <a:pt x="1187503" y="210407"/>
                  <a:pt x="1181099" y="202508"/>
                </a:cubicBezTo>
                <a:cubicBezTo>
                  <a:pt x="1172560" y="191975"/>
                  <a:pt x="1170089" y="179327"/>
                  <a:pt x="1173689" y="164563"/>
                </a:cubicBezTo>
                <a:cubicBezTo>
                  <a:pt x="1177288" y="149800"/>
                  <a:pt x="1177833" y="123619"/>
                  <a:pt x="1175323" y="86019"/>
                </a:cubicBezTo>
                <a:cubicBezTo>
                  <a:pt x="1169372" y="86922"/>
                  <a:pt x="1162439" y="85574"/>
                  <a:pt x="1154523" y="81975"/>
                </a:cubicBezTo>
                <a:cubicBezTo>
                  <a:pt x="1146750" y="90235"/>
                  <a:pt x="1136185" y="99667"/>
                  <a:pt x="1122827" y="110271"/>
                </a:cubicBezTo>
                <a:cubicBezTo>
                  <a:pt x="1109469" y="120876"/>
                  <a:pt x="1098187" y="127358"/>
                  <a:pt x="1088981" y="129717"/>
                </a:cubicBezTo>
                <a:cubicBezTo>
                  <a:pt x="1079775" y="132076"/>
                  <a:pt x="1078771" y="129365"/>
                  <a:pt x="1085969" y="121586"/>
                </a:cubicBezTo>
                <a:cubicBezTo>
                  <a:pt x="1093168" y="113806"/>
                  <a:pt x="1102256" y="104349"/>
                  <a:pt x="1113234" y="93214"/>
                </a:cubicBezTo>
                <a:cubicBezTo>
                  <a:pt x="1124212" y="82079"/>
                  <a:pt x="1136358" y="67681"/>
                  <a:pt x="1149672" y="50021"/>
                </a:cubicBezTo>
                <a:cubicBezTo>
                  <a:pt x="1162987" y="32361"/>
                  <a:pt x="1168971" y="19745"/>
                  <a:pt x="1167623" y="12174"/>
                </a:cubicBezTo>
                <a:cubicBezTo>
                  <a:pt x="1166612" y="6495"/>
                  <a:pt x="1168103" y="3629"/>
                  <a:pt x="1172097" y="3577"/>
                </a:cubicBezTo>
                <a:close/>
                <a:moveTo>
                  <a:pt x="4995205" y="4"/>
                </a:moveTo>
                <a:cubicBezTo>
                  <a:pt x="4999812" y="-100"/>
                  <a:pt x="5007059" y="2222"/>
                  <a:pt x="5016946" y="6968"/>
                </a:cubicBezTo>
                <a:cubicBezTo>
                  <a:pt x="5030570" y="16820"/>
                  <a:pt x="5031452" y="26076"/>
                  <a:pt x="5019592" y="34738"/>
                </a:cubicBezTo>
                <a:cubicBezTo>
                  <a:pt x="5018316" y="34738"/>
                  <a:pt x="5006700" y="46382"/>
                  <a:pt x="4984745" y="69671"/>
                </a:cubicBezTo>
                <a:cubicBezTo>
                  <a:pt x="5001394" y="67161"/>
                  <a:pt x="5012436" y="64056"/>
                  <a:pt x="5017871" y="60357"/>
                </a:cubicBezTo>
                <a:cubicBezTo>
                  <a:pt x="5023306" y="56657"/>
                  <a:pt x="5029670" y="56492"/>
                  <a:pt x="5036962" y="59862"/>
                </a:cubicBezTo>
                <a:cubicBezTo>
                  <a:pt x="5044254" y="63232"/>
                  <a:pt x="5051771" y="67767"/>
                  <a:pt x="5059515" y="73467"/>
                </a:cubicBezTo>
                <a:cubicBezTo>
                  <a:pt x="5067259" y="79167"/>
                  <a:pt x="5068898" y="84520"/>
                  <a:pt x="5064430" y="89525"/>
                </a:cubicBezTo>
                <a:cubicBezTo>
                  <a:pt x="5059963" y="94529"/>
                  <a:pt x="5055819" y="99369"/>
                  <a:pt x="5051997" y="104044"/>
                </a:cubicBezTo>
                <a:cubicBezTo>
                  <a:pt x="5048176" y="108719"/>
                  <a:pt x="5043565" y="118259"/>
                  <a:pt x="5038166" y="132664"/>
                </a:cubicBezTo>
                <a:cubicBezTo>
                  <a:pt x="5032767" y="147068"/>
                  <a:pt x="5026243" y="157967"/>
                  <a:pt x="5018592" y="165359"/>
                </a:cubicBezTo>
                <a:cubicBezTo>
                  <a:pt x="5010941" y="172752"/>
                  <a:pt x="5005367" y="171952"/>
                  <a:pt x="5001867" y="162961"/>
                </a:cubicBezTo>
                <a:lnTo>
                  <a:pt x="4973947" y="165349"/>
                </a:lnTo>
                <a:lnTo>
                  <a:pt x="4973947" y="191139"/>
                </a:lnTo>
                <a:cubicBezTo>
                  <a:pt x="4993866" y="189433"/>
                  <a:pt x="5014612" y="187433"/>
                  <a:pt x="5036187" y="185138"/>
                </a:cubicBezTo>
                <a:cubicBezTo>
                  <a:pt x="5057762" y="182844"/>
                  <a:pt x="5073673" y="182654"/>
                  <a:pt x="5083919" y="184568"/>
                </a:cubicBezTo>
                <a:cubicBezTo>
                  <a:pt x="5094165" y="186482"/>
                  <a:pt x="5101568" y="190946"/>
                  <a:pt x="5106128" y="197958"/>
                </a:cubicBezTo>
                <a:cubicBezTo>
                  <a:pt x="5110688" y="204971"/>
                  <a:pt x="5107810" y="208764"/>
                  <a:pt x="5097492" y="209337"/>
                </a:cubicBezTo>
                <a:cubicBezTo>
                  <a:pt x="5087174" y="209911"/>
                  <a:pt x="5070349" y="209972"/>
                  <a:pt x="5047017" y="209520"/>
                </a:cubicBezTo>
                <a:cubicBezTo>
                  <a:pt x="5023686" y="209068"/>
                  <a:pt x="4999329" y="210484"/>
                  <a:pt x="4973947" y="213768"/>
                </a:cubicBezTo>
                <a:cubicBezTo>
                  <a:pt x="4973947" y="248988"/>
                  <a:pt x="4972997" y="276327"/>
                  <a:pt x="4971097" y="295787"/>
                </a:cubicBezTo>
                <a:cubicBezTo>
                  <a:pt x="4969197" y="315247"/>
                  <a:pt x="4964895" y="326095"/>
                  <a:pt x="4958191" y="328332"/>
                </a:cubicBezTo>
                <a:cubicBezTo>
                  <a:pt x="4951487" y="330569"/>
                  <a:pt x="4948135" y="319958"/>
                  <a:pt x="4948135" y="296497"/>
                </a:cubicBezTo>
                <a:lnTo>
                  <a:pt x="4948135" y="215597"/>
                </a:lnTo>
                <a:cubicBezTo>
                  <a:pt x="4930812" y="217361"/>
                  <a:pt x="4913984" y="219375"/>
                  <a:pt x="4897650" y="221641"/>
                </a:cubicBezTo>
                <a:cubicBezTo>
                  <a:pt x="4881317" y="223907"/>
                  <a:pt x="4867733" y="225717"/>
                  <a:pt x="4856899" y="227072"/>
                </a:cubicBezTo>
                <a:cubicBezTo>
                  <a:pt x="4846065" y="228428"/>
                  <a:pt x="4835166" y="224807"/>
                  <a:pt x="4824203" y="216210"/>
                </a:cubicBezTo>
                <a:cubicBezTo>
                  <a:pt x="4813240" y="207613"/>
                  <a:pt x="4814535" y="203314"/>
                  <a:pt x="4828085" y="203314"/>
                </a:cubicBezTo>
                <a:cubicBezTo>
                  <a:pt x="4839974" y="203314"/>
                  <a:pt x="4855246" y="202647"/>
                  <a:pt x="4873902" y="201314"/>
                </a:cubicBezTo>
                <a:cubicBezTo>
                  <a:pt x="4892559" y="199980"/>
                  <a:pt x="4917303" y="197643"/>
                  <a:pt x="4948135" y="194301"/>
                </a:cubicBezTo>
                <a:lnTo>
                  <a:pt x="4948135" y="168360"/>
                </a:lnTo>
                <a:cubicBezTo>
                  <a:pt x="4940391" y="168360"/>
                  <a:pt x="4929729" y="169156"/>
                  <a:pt x="4916149" y="170748"/>
                </a:cubicBezTo>
                <a:cubicBezTo>
                  <a:pt x="4909868" y="183553"/>
                  <a:pt x="4903999" y="184798"/>
                  <a:pt x="4898543" y="174480"/>
                </a:cubicBezTo>
                <a:cubicBezTo>
                  <a:pt x="4893086" y="164162"/>
                  <a:pt x="4888347" y="151184"/>
                  <a:pt x="4884324" y="135546"/>
                </a:cubicBezTo>
                <a:cubicBezTo>
                  <a:pt x="4880302" y="119908"/>
                  <a:pt x="4877172" y="108949"/>
                  <a:pt x="4874935" y="102668"/>
                </a:cubicBezTo>
                <a:cubicBezTo>
                  <a:pt x="4872698" y="96387"/>
                  <a:pt x="4869719" y="89539"/>
                  <a:pt x="4865998" y="82125"/>
                </a:cubicBezTo>
                <a:cubicBezTo>
                  <a:pt x="4862276" y="74711"/>
                  <a:pt x="4864625" y="71700"/>
                  <a:pt x="4873042" y="73091"/>
                </a:cubicBezTo>
                <a:cubicBezTo>
                  <a:pt x="4881460" y="74482"/>
                  <a:pt x="4888089" y="75837"/>
                  <a:pt x="4892929" y="77156"/>
                </a:cubicBezTo>
                <a:cubicBezTo>
                  <a:pt x="4897768" y="78476"/>
                  <a:pt x="4902254" y="79135"/>
                  <a:pt x="4906384" y="79135"/>
                </a:cubicBezTo>
                <a:cubicBezTo>
                  <a:pt x="4910714" y="79135"/>
                  <a:pt x="4919734" y="78250"/>
                  <a:pt x="4933443" y="76479"/>
                </a:cubicBezTo>
                <a:cubicBezTo>
                  <a:pt x="4947153" y="74708"/>
                  <a:pt x="4958331" y="73428"/>
                  <a:pt x="4966978" y="72639"/>
                </a:cubicBezTo>
                <a:cubicBezTo>
                  <a:pt x="4972513" y="63963"/>
                  <a:pt x="4977955" y="53430"/>
                  <a:pt x="4983304" y="41040"/>
                </a:cubicBezTo>
                <a:cubicBezTo>
                  <a:pt x="4988653" y="28651"/>
                  <a:pt x="4990653" y="17501"/>
                  <a:pt x="4989306" y="7592"/>
                </a:cubicBezTo>
                <a:cubicBezTo>
                  <a:pt x="4988631" y="2637"/>
                  <a:pt x="4990598" y="108"/>
                  <a:pt x="4995205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"/>
          <p:cNvSpPr txBox="1"/>
          <p:nvPr/>
        </p:nvSpPr>
        <p:spPr bwMode="auto">
          <a:xfrm>
            <a:off x="2434160" y="2874654"/>
            <a:ext cx="1680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 bwMode="auto">
          <a:xfrm>
            <a:off x="3933132" y="2898262"/>
            <a:ext cx="2835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1m  +  45cm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226312" y="2954055"/>
            <a:ext cx="713236" cy="42763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431957" y="2954055"/>
            <a:ext cx="901098" cy="42763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3581324" y="2147039"/>
            <a:ext cx="1498105" cy="714387"/>
          </a:xfrm>
          <a:prstGeom prst="wedgeRoundRectCallout">
            <a:avLst>
              <a:gd name="adj1" fmla="val 18887"/>
              <a:gd name="adj2" fmla="val 6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复名数的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5410665" y="2150219"/>
            <a:ext cx="1498105" cy="714387"/>
          </a:xfrm>
          <a:prstGeom prst="wedgeRoundRectCallout">
            <a:avLst>
              <a:gd name="adj1" fmla="val -22852"/>
              <a:gd name="adj2" fmla="val 643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复名数的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低级单位</a:t>
            </a:r>
          </a:p>
        </p:txBody>
      </p:sp>
      <p:sp>
        <p:nvSpPr>
          <p:cNvPr id="35" name="TextBox 51"/>
          <p:cNvSpPr txBox="1">
            <a:spLocks noChangeArrowheads="1"/>
          </p:cNvSpPr>
          <p:nvPr/>
        </p:nvSpPr>
        <p:spPr bwMode="auto">
          <a:xfrm>
            <a:off x="5324868" y="3310351"/>
            <a:ext cx="1297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0.45m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圆角矩形 17"/>
          <p:cNvSpPr/>
          <p:nvPr/>
        </p:nvSpPr>
        <p:spPr>
          <a:xfrm>
            <a:off x="3415705" y="3962778"/>
            <a:ext cx="1829341" cy="727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高级单位的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整数部分</a:t>
            </a:r>
          </a:p>
        </p:txBody>
      </p:sp>
      <p:sp>
        <p:nvSpPr>
          <p:cNvPr id="37" name="箭头: 下 222"/>
          <p:cNvSpPr/>
          <p:nvPr/>
        </p:nvSpPr>
        <p:spPr>
          <a:xfrm>
            <a:off x="5929001" y="3719301"/>
            <a:ext cx="153799" cy="216000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箭头: 下 229"/>
          <p:cNvSpPr/>
          <p:nvPr/>
        </p:nvSpPr>
        <p:spPr>
          <a:xfrm>
            <a:off x="4513215" y="3420963"/>
            <a:ext cx="218281" cy="504000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圆角矩形 17"/>
          <p:cNvSpPr/>
          <p:nvPr/>
        </p:nvSpPr>
        <p:spPr>
          <a:xfrm>
            <a:off x="5436187" y="3960873"/>
            <a:ext cx="1834582" cy="729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高级单位的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小数部分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466672" y="2889173"/>
            <a:ext cx="214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=1m+0.45m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71136" y="2890838"/>
            <a:ext cx="154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=1.45m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3415705" y="5100492"/>
            <a:ext cx="7789587" cy="917793"/>
          </a:xfrm>
          <a:prstGeom prst="wedgeRoundRectCallout">
            <a:avLst>
              <a:gd name="adj1" fmla="val -49651"/>
              <a:gd name="adj2" fmla="val -155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复名数的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高级单位部分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就是高级单位的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整数部分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，复名数的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低级单位部分除以进率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是高级单位的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小数部分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9" grpId="0" animBg="1"/>
      <p:bldP spid="31" grpId="0" animBg="1"/>
      <p:bldP spid="33" grpId="0" animBg="1"/>
      <p:bldP spid="34" grpId="0" animBg="1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23" y="2049428"/>
            <a:ext cx="517329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 bwMode="auto">
          <a:xfrm>
            <a:off x="3201105" y="3598761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 bwMode="auto">
          <a:xfrm>
            <a:off x="4406254" y="3601133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 bwMode="auto">
          <a:xfrm>
            <a:off x="5878901" y="3598761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3"/>
          <p:cNvSpPr txBox="1"/>
          <p:nvPr/>
        </p:nvSpPr>
        <p:spPr bwMode="auto">
          <a:xfrm>
            <a:off x="7203234" y="3598761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800" y="1286161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请你按照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高矮顺序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，给下面的小朋友排排队。</a:t>
            </a:r>
          </a:p>
        </p:txBody>
      </p:sp>
      <p:sp>
        <p:nvSpPr>
          <p:cNvPr id="8" name="TextBox 1"/>
          <p:cNvSpPr txBox="1"/>
          <p:nvPr/>
        </p:nvSpPr>
        <p:spPr bwMode="auto">
          <a:xfrm>
            <a:off x="1022081" y="4550678"/>
            <a:ext cx="1179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11"/>
          <p:cNvSpPr txBox="1"/>
          <p:nvPr/>
        </p:nvSpPr>
        <p:spPr bwMode="auto">
          <a:xfrm>
            <a:off x="2373915" y="4546962"/>
            <a:ext cx="1324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1.45m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8754" y="5043477"/>
            <a:ext cx="603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07B9"/>
                </a:solidFill>
                <a:effectLst/>
                <a:uLnTx/>
                <a:uFillTx/>
                <a:cs typeface="+mn-ea"/>
                <a:sym typeface="+mn-lt"/>
              </a:rPr>
              <a:t>因为：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07B9"/>
                </a:solidFill>
                <a:effectLst/>
                <a:uLnTx/>
                <a:uFillTx/>
                <a:cs typeface="+mn-ea"/>
                <a:sym typeface="+mn-lt"/>
              </a:rPr>
              <a:t>1.45m&gt;1.32m&gt;0.95m&gt;0.8m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18754" y="5571839"/>
            <a:ext cx="657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07B9"/>
                </a:solidFill>
                <a:effectLst/>
                <a:uLnTx/>
                <a:uFillTx/>
                <a:cs typeface="+mn-ea"/>
                <a:sym typeface="+mn-lt"/>
              </a:rPr>
              <a:t>所以：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F07B9"/>
                </a:solidFill>
                <a:effectLst/>
                <a:uLnTx/>
                <a:uFillTx/>
                <a:cs typeface="+mn-ea"/>
                <a:sym typeface="+mn-lt"/>
              </a:rPr>
              <a:t>1m45cm&gt;1.32m&gt;0.95m&gt;80cm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F07B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01" y="2104709"/>
            <a:ext cx="1036478" cy="1488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/>
        </p:nvSpPr>
        <p:spPr>
          <a:xfrm>
            <a:off x="812800" y="1309648"/>
            <a:ext cx="6902422" cy="333330"/>
          </a:xfrm>
          <a:custGeom>
            <a:avLst/>
            <a:gdLst/>
            <a:ahLst/>
            <a:cxnLst/>
            <a:rect l="l" t="t" r="r" b="b"/>
            <a:pathLst>
              <a:path w="6902422" h="333330">
                <a:moveTo>
                  <a:pt x="2904840" y="234650"/>
                </a:moveTo>
                <a:cubicBezTo>
                  <a:pt x="2908823" y="234007"/>
                  <a:pt x="2913225" y="234305"/>
                  <a:pt x="2918047" y="235545"/>
                </a:cubicBezTo>
                <a:cubicBezTo>
                  <a:pt x="2927691" y="238026"/>
                  <a:pt x="2933990" y="243243"/>
                  <a:pt x="2936944" y="251194"/>
                </a:cubicBezTo>
                <a:cubicBezTo>
                  <a:pt x="2939898" y="259146"/>
                  <a:pt x="2939482" y="269094"/>
                  <a:pt x="2935696" y="281040"/>
                </a:cubicBezTo>
                <a:cubicBezTo>
                  <a:pt x="2931910" y="292985"/>
                  <a:pt x="2925034" y="304411"/>
                  <a:pt x="2915068" y="315316"/>
                </a:cubicBezTo>
                <a:cubicBezTo>
                  <a:pt x="2905101" y="326222"/>
                  <a:pt x="2895493" y="332159"/>
                  <a:pt x="2886244" y="333127"/>
                </a:cubicBezTo>
                <a:cubicBezTo>
                  <a:pt x="2876995" y="334095"/>
                  <a:pt x="2875188" y="331610"/>
                  <a:pt x="2880823" y="325674"/>
                </a:cubicBezTo>
                <a:cubicBezTo>
                  <a:pt x="2886459" y="319737"/>
                  <a:pt x="2891654" y="313746"/>
                  <a:pt x="2896408" y="307702"/>
                </a:cubicBezTo>
                <a:cubicBezTo>
                  <a:pt x="2901161" y="301657"/>
                  <a:pt x="2905295" y="294419"/>
                  <a:pt x="2908808" y="285987"/>
                </a:cubicBezTo>
                <a:cubicBezTo>
                  <a:pt x="2902484" y="285987"/>
                  <a:pt x="2897168" y="284370"/>
                  <a:pt x="2892858" y="281136"/>
                </a:cubicBezTo>
                <a:cubicBezTo>
                  <a:pt x="2888549" y="277903"/>
                  <a:pt x="2885631" y="273672"/>
                  <a:pt x="2884104" y="268445"/>
                </a:cubicBezTo>
                <a:cubicBezTo>
                  <a:pt x="2882576" y="263218"/>
                  <a:pt x="2882297" y="258336"/>
                  <a:pt x="2883265" y="253797"/>
                </a:cubicBezTo>
                <a:cubicBezTo>
                  <a:pt x="2884233" y="249258"/>
                  <a:pt x="2887861" y="244461"/>
                  <a:pt x="2894149" y="239406"/>
                </a:cubicBezTo>
                <a:cubicBezTo>
                  <a:pt x="2897293" y="236879"/>
                  <a:pt x="2900857" y="235294"/>
                  <a:pt x="2904840" y="234650"/>
                </a:cubicBezTo>
                <a:close/>
                <a:moveTo>
                  <a:pt x="2374245" y="228750"/>
                </a:moveTo>
                <a:cubicBezTo>
                  <a:pt x="2377591" y="229686"/>
                  <a:pt x="2381951" y="231618"/>
                  <a:pt x="2387327" y="234545"/>
                </a:cubicBezTo>
                <a:cubicBezTo>
                  <a:pt x="2408830" y="246254"/>
                  <a:pt x="2421679" y="258049"/>
                  <a:pt x="2425874" y="269930"/>
                </a:cubicBezTo>
                <a:cubicBezTo>
                  <a:pt x="2430068" y="281810"/>
                  <a:pt x="2430258" y="291056"/>
                  <a:pt x="2426444" y="297667"/>
                </a:cubicBezTo>
                <a:cubicBezTo>
                  <a:pt x="2422629" y="304278"/>
                  <a:pt x="2415323" y="301478"/>
                  <a:pt x="2404525" y="289267"/>
                </a:cubicBezTo>
                <a:cubicBezTo>
                  <a:pt x="2393726" y="277057"/>
                  <a:pt x="2382735" y="263036"/>
                  <a:pt x="2371549" y="247204"/>
                </a:cubicBezTo>
                <a:cubicBezTo>
                  <a:pt x="2363311" y="232093"/>
                  <a:pt x="2364210" y="225942"/>
                  <a:pt x="2374245" y="228750"/>
                </a:cubicBezTo>
                <a:close/>
                <a:moveTo>
                  <a:pt x="6856806" y="224468"/>
                </a:moveTo>
                <a:cubicBezTo>
                  <a:pt x="6853434" y="224658"/>
                  <a:pt x="6850154" y="225937"/>
                  <a:pt x="6846968" y="228307"/>
                </a:cubicBezTo>
                <a:cubicBezTo>
                  <a:pt x="6840593" y="233047"/>
                  <a:pt x="6837406" y="239363"/>
                  <a:pt x="6837406" y="247258"/>
                </a:cubicBezTo>
                <a:cubicBezTo>
                  <a:pt x="6837406" y="255152"/>
                  <a:pt x="6840955" y="261078"/>
                  <a:pt x="6848054" y="265036"/>
                </a:cubicBezTo>
                <a:cubicBezTo>
                  <a:pt x="6855152" y="268994"/>
                  <a:pt x="6862100" y="268793"/>
                  <a:pt x="6868897" y="264434"/>
                </a:cubicBezTo>
                <a:cubicBezTo>
                  <a:pt x="6875694" y="260060"/>
                  <a:pt x="6878889" y="253750"/>
                  <a:pt x="6878480" y="245505"/>
                </a:cubicBezTo>
                <a:cubicBezTo>
                  <a:pt x="6878072" y="237259"/>
                  <a:pt x="6874310" y="231147"/>
                  <a:pt x="6867198" y="227167"/>
                </a:cubicBezTo>
                <a:cubicBezTo>
                  <a:pt x="6863642" y="225177"/>
                  <a:pt x="6860178" y="224278"/>
                  <a:pt x="6856806" y="224468"/>
                </a:cubicBezTo>
                <a:close/>
                <a:moveTo>
                  <a:pt x="1171165" y="222302"/>
                </a:moveTo>
                <a:cubicBezTo>
                  <a:pt x="1173617" y="222407"/>
                  <a:pt x="1176637" y="223068"/>
                  <a:pt x="1180226" y="224285"/>
                </a:cubicBezTo>
                <a:cubicBezTo>
                  <a:pt x="1194581" y="229153"/>
                  <a:pt x="1202479" y="235825"/>
                  <a:pt x="1203920" y="244300"/>
                </a:cubicBezTo>
                <a:cubicBezTo>
                  <a:pt x="1205361" y="252775"/>
                  <a:pt x="1204139" y="259816"/>
                  <a:pt x="1200252" y="265423"/>
                </a:cubicBezTo>
                <a:cubicBezTo>
                  <a:pt x="1196366" y="271030"/>
                  <a:pt x="1190601" y="269955"/>
                  <a:pt x="1182958" y="262197"/>
                </a:cubicBezTo>
                <a:cubicBezTo>
                  <a:pt x="1175315" y="254439"/>
                  <a:pt x="1169141" y="245835"/>
                  <a:pt x="1164437" y="236384"/>
                </a:cubicBezTo>
                <a:cubicBezTo>
                  <a:pt x="1161566" y="226683"/>
                  <a:pt x="1163808" y="221989"/>
                  <a:pt x="1171165" y="222302"/>
                </a:cubicBezTo>
                <a:close/>
                <a:moveTo>
                  <a:pt x="3440636" y="221865"/>
                </a:moveTo>
                <a:cubicBezTo>
                  <a:pt x="3439596" y="221420"/>
                  <a:pt x="3433132" y="222094"/>
                  <a:pt x="3421244" y="223887"/>
                </a:cubicBezTo>
                <a:lnTo>
                  <a:pt x="3377557" y="230103"/>
                </a:lnTo>
                <a:cubicBezTo>
                  <a:pt x="3378417" y="241088"/>
                  <a:pt x="3379242" y="252460"/>
                  <a:pt x="3380031" y="264219"/>
                </a:cubicBezTo>
                <a:lnTo>
                  <a:pt x="3439614" y="259250"/>
                </a:lnTo>
                <a:cubicBezTo>
                  <a:pt x="3440432" y="245426"/>
                  <a:pt x="3441066" y="235850"/>
                  <a:pt x="3441518" y="230523"/>
                </a:cubicBezTo>
                <a:cubicBezTo>
                  <a:pt x="3441970" y="225195"/>
                  <a:pt x="3441676" y="222309"/>
                  <a:pt x="3440636" y="221865"/>
                </a:cubicBezTo>
                <a:close/>
                <a:moveTo>
                  <a:pt x="1113012" y="217821"/>
                </a:moveTo>
                <a:cubicBezTo>
                  <a:pt x="1115486" y="218043"/>
                  <a:pt x="1117653" y="222144"/>
                  <a:pt x="1119513" y="230125"/>
                </a:cubicBezTo>
                <a:cubicBezTo>
                  <a:pt x="1123235" y="246085"/>
                  <a:pt x="1121385" y="262086"/>
                  <a:pt x="1113964" y="278125"/>
                </a:cubicBezTo>
                <a:cubicBezTo>
                  <a:pt x="1106543" y="294165"/>
                  <a:pt x="1099319" y="297520"/>
                  <a:pt x="1092292" y="288192"/>
                </a:cubicBezTo>
                <a:cubicBezTo>
                  <a:pt x="1085265" y="278864"/>
                  <a:pt x="1084197" y="269976"/>
                  <a:pt x="1089087" y="261530"/>
                </a:cubicBezTo>
                <a:cubicBezTo>
                  <a:pt x="1093303" y="254776"/>
                  <a:pt x="1098498" y="243863"/>
                  <a:pt x="1104671" y="228791"/>
                </a:cubicBezTo>
                <a:cubicBezTo>
                  <a:pt x="1107758" y="221255"/>
                  <a:pt x="1110538" y="217599"/>
                  <a:pt x="1113012" y="217821"/>
                </a:cubicBezTo>
                <a:close/>
                <a:moveTo>
                  <a:pt x="1238135" y="217357"/>
                </a:moveTo>
                <a:cubicBezTo>
                  <a:pt x="1240706" y="217498"/>
                  <a:pt x="1243898" y="218233"/>
                  <a:pt x="1247715" y="219563"/>
                </a:cubicBezTo>
                <a:cubicBezTo>
                  <a:pt x="1262980" y="224883"/>
                  <a:pt x="1271333" y="232319"/>
                  <a:pt x="1272774" y="241869"/>
                </a:cubicBezTo>
                <a:cubicBezTo>
                  <a:pt x="1274216" y="251420"/>
                  <a:pt x="1272649" y="258461"/>
                  <a:pt x="1268074" y="262993"/>
                </a:cubicBezTo>
                <a:cubicBezTo>
                  <a:pt x="1263500" y="267524"/>
                  <a:pt x="1257760" y="265925"/>
                  <a:pt x="1250855" y="258196"/>
                </a:cubicBezTo>
                <a:cubicBezTo>
                  <a:pt x="1243950" y="250466"/>
                  <a:pt x="1237609" y="241783"/>
                  <a:pt x="1231830" y="232147"/>
                </a:cubicBezTo>
                <a:cubicBezTo>
                  <a:pt x="1228324" y="221865"/>
                  <a:pt x="1230425" y="216935"/>
                  <a:pt x="1238135" y="217357"/>
                </a:cubicBezTo>
                <a:close/>
                <a:moveTo>
                  <a:pt x="1318634" y="216403"/>
                </a:moveTo>
                <a:cubicBezTo>
                  <a:pt x="1320895" y="216378"/>
                  <a:pt x="1323827" y="216898"/>
                  <a:pt x="1327432" y="217961"/>
                </a:cubicBezTo>
                <a:cubicBezTo>
                  <a:pt x="1341851" y="222213"/>
                  <a:pt x="1352287" y="227565"/>
                  <a:pt x="1358740" y="234018"/>
                </a:cubicBezTo>
                <a:cubicBezTo>
                  <a:pt x="1365767" y="241059"/>
                  <a:pt x="1369976" y="250079"/>
                  <a:pt x="1371367" y="261078"/>
                </a:cubicBezTo>
                <a:cubicBezTo>
                  <a:pt x="1372758" y="272077"/>
                  <a:pt x="1370926" y="280552"/>
                  <a:pt x="1365871" y="286503"/>
                </a:cubicBezTo>
                <a:cubicBezTo>
                  <a:pt x="1360816" y="292455"/>
                  <a:pt x="1353087" y="288027"/>
                  <a:pt x="1342683" y="273221"/>
                </a:cubicBezTo>
                <a:cubicBezTo>
                  <a:pt x="1332279" y="258414"/>
                  <a:pt x="1323531" y="244440"/>
                  <a:pt x="1316440" y="231297"/>
                </a:cubicBezTo>
                <a:cubicBezTo>
                  <a:pt x="1311122" y="221440"/>
                  <a:pt x="1311853" y="216475"/>
                  <a:pt x="1318634" y="216403"/>
                </a:cubicBezTo>
                <a:close/>
                <a:moveTo>
                  <a:pt x="1589514" y="204614"/>
                </a:moveTo>
                <a:cubicBezTo>
                  <a:pt x="1588689" y="203968"/>
                  <a:pt x="1583383" y="204320"/>
                  <a:pt x="1573596" y="205668"/>
                </a:cubicBezTo>
                <a:cubicBezTo>
                  <a:pt x="1563809" y="207016"/>
                  <a:pt x="1552935" y="208421"/>
                  <a:pt x="1540976" y="209884"/>
                </a:cubicBezTo>
                <a:cubicBezTo>
                  <a:pt x="1542725" y="220753"/>
                  <a:pt x="1543915" y="228519"/>
                  <a:pt x="1544546" y="233179"/>
                </a:cubicBezTo>
                <a:cubicBezTo>
                  <a:pt x="1555086" y="231458"/>
                  <a:pt x="1569685" y="229781"/>
                  <a:pt x="1588341" y="228146"/>
                </a:cubicBezTo>
                <a:cubicBezTo>
                  <a:pt x="1589058" y="223127"/>
                  <a:pt x="1589639" y="218111"/>
                  <a:pt x="1590084" y="213099"/>
                </a:cubicBezTo>
                <a:cubicBezTo>
                  <a:pt x="1590528" y="208087"/>
                  <a:pt x="1590338" y="205259"/>
                  <a:pt x="1589514" y="204614"/>
                </a:cubicBezTo>
                <a:close/>
                <a:moveTo>
                  <a:pt x="6859288" y="201548"/>
                </a:moveTo>
                <a:cubicBezTo>
                  <a:pt x="6864808" y="201670"/>
                  <a:pt x="6870452" y="202943"/>
                  <a:pt x="6876222" y="205366"/>
                </a:cubicBezTo>
                <a:cubicBezTo>
                  <a:pt x="6887758" y="210213"/>
                  <a:pt x="6895419" y="217893"/>
                  <a:pt x="6899205" y="228404"/>
                </a:cubicBezTo>
                <a:cubicBezTo>
                  <a:pt x="6902991" y="238915"/>
                  <a:pt x="6903436" y="249312"/>
                  <a:pt x="6900538" y="259594"/>
                </a:cubicBezTo>
                <a:cubicBezTo>
                  <a:pt x="6897642" y="269876"/>
                  <a:pt x="6892222" y="277745"/>
                  <a:pt x="6884277" y="283201"/>
                </a:cubicBezTo>
                <a:cubicBezTo>
                  <a:pt x="6876332" y="288658"/>
                  <a:pt x="6866893" y="291386"/>
                  <a:pt x="6855959" y="291386"/>
                </a:cubicBezTo>
                <a:cubicBezTo>
                  <a:pt x="6845024" y="291386"/>
                  <a:pt x="6835122" y="286948"/>
                  <a:pt x="6826253" y="278071"/>
                </a:cubicBezTo>
                <a:cubicBezTo>
                  <a:pt x="6817383" y="269195"/>
                  <a:pt x="6812948" y="259651"/>
                  <a:pt x="6812948" y="249441"/>
                </a:cubicBezTo>
                <a:cubicBezTo>
                  <a:pt x="6812948" y="239231"/>
                  <a:pt x="6815336" y="230300"/>
                  <a:pt x="6820112" y="222650"/>
                </a:cubicBezTo>
                <a:cubicBezTo>
                  <a:pt x="6824887" y="214999"/>
                  <a:pt x="6832548" y="208994"/>
                  <a:pt x="6843096" y="204635"/>
                </a:cubicBezTo>
                <a:cubicBezTo>
                  <a:pt x="6848369" y="202455"/>
                  <a:pt x="6853766" y="201426"/>
                  <a:pt x="6859288" y="201548"/>
                </a:cubicBezTo>
                <a:close/>
                <a:moveTo>
                  <a:pt x="3332665" y="201037"/>
                </a:moveTo>
                <a:cubicBezTo>
                  <a:pt x="3335074" y="201450"/>
                  <a:pt x="3333769" y="204198"/>
                  <a:pt x="3328750" y="209281"/>
                </a:cubicBezTo>
                <a:cubicBezTo>
                  <a:pt x="3318712" y="219449"/>
                  <a:pt x="3307914" y="228088"/>
                  <a:pt x="3296356" y="235201"/>
                </a:cubicBezTo>
                <a:cubicBezTo>
                  <a:pt x="3284797" y="242314"/>
                  <a:pt x="3276193" y="249405"/>
                  <a:pt x="3270543" y="256475"/>
                </a:cubicBezTo>
                <a:cubicBezTo>
                  <a:pt x="3264893" y="263545"/>
                  <a:pt x="3254970" y="260533"/>
                  <a:pt x="3240773" y="247441"/>
                </a:cubicBezTo>
                <a:cubicBezTo>
                  <a:pt x="3226576" y="234348"/>
                  <a:pt x="3226253" y="227802"/>
                  <a:pt x="3239805" y="227802"/>
                </a:cubicBezTo>
                <a:cubicBezTo>
                  <a:pt x="3251005" y="227802"/>
                  <a:pt x="3262688" y="225848"/>
                  <a:pt x="3274856" y="221940"/>
                </a:cubicBezTo>
                <a:cubicBezTo>
                  <a:pt x="3287024" y="218032"/>
                  <a:pt x="3300170" y="212988"/>
                  <a:pt x="3314295" y="206808"/>
                </a:cubicBezTo>
                <a:cubicBezTo>
                  <a:pt x="3324133" y="202549"/>
                  <a:pt x="3330256" y="200625"/>
                  <a:pt x="3332665" y="201037"/>
                </a:cubicBezTo>
                <a:close/>
                <a:moveTo>
                  <a:pt x="2005336" y="198246"/>
                </a:moveTo>
                <a:lnTo>
                  <a:pt x="1979395" y="200785"/>
                </a:lnTo>
                <a:cubicBezTo>
                  <a:pt x="1976469" y="205173"/>
                  <a:pt x="1973021" y="210249"/>
                  <a:pt x="1969048" y="216014"/>
                </a:cubicBezTo>
                <a:cubicBezTo>
                  <a:pt x="1978857" y="219499"/>
                  <a:pt x="1986701" y="222073"/>
                  <a:pt x="1992580" y="223736"/>
                </a:cubicBezTo>
                <a:cubicBezTo>
                  <a:pt x="1999349" y="213483"/>
                  <a:pt x="2003601" y="204986"/>
                  <a:pt x="2005336" y="198246"/>
                </a:cubicBezTo>
                <a:close/>
                <a:moveTo>
                  <a:pt x="3449853" y="196873"/>
                </a:moveTo>
                <a:cubicBezTo>
                  <a:pt x="3453051" y="197136"/>
                  <a:pt x="3456579" y="198347"/>
                  <a:pt x="3460436" y="200505"/>
                </a:cubicBezTo>
                <a:cubicBezTo>
                  <a:pt x="3468151" y="204821"/>
                  <a:pt x="3474938" y="209493"/>
                  <a:pt x="3480796" y="214519"/>
                </a:cubicBezTo>
                <a:cubicBezTo>
                  <a:pt x="3486654" y="219545"/>
                  <a:pt x="3486310" y="224170"/>
                  <a:pt x="3479763" y="228393"/>
                </a:cubicBezTo>
                <a:cubicBezTo>
                  <a:pt x="3473217" y="232616"/>
                  <a:pt x="3467047" y="242615"/>
                  <a:pt x="3461254" y="258389"/>
                </a:cubicBezTo>
                <a:cubicBezTo>
                  <a:pt x="3471148" y="269087"/>
                  <a:pt x="3470062" y="275010"/>
                  <a:pt x="3457995" y="276157"/>
                </a:cubicBezTo>
                <a:cubicBezTo>
                  <a:pt x="3445928" y="277304"/>
                  <a:pt x="3420011" y="279606"/>
                  <a:pt x="3380246" y="283062"/>
                </a:cubicBezTo>
                <a:cubicBezTo>
                  <a:pt x="3371025" y="297603"/>
                  <a:pt x="3364687" y="297273"/>
                  <a:pt x="3361231" y="282072"/>
                </a:cubicBezTo>
                <a:cubicBezTo>
                  <a:pt x="3357775" y="266872"/>
                  <a:pt x="3354688" y="253840"/>
                  <a:pt x="3351970" y="242977"/>
                </a:cubicBezTo>
                <a:cubicBezTo>
                  <a:pt x="3349253" y="232114"/>
                  <a:pt x="3346288" y="223496"/>
                  <a:pt x="3343076" y="217122"/>
                </a:cubicBezTo>
                <a:cubicBezTo>
                  <a:pt x="3339864" y="210748"/>
                  <a:pt x="3341886" y="207560"/>
                  <a:pt x="3349142" y="207560"/>
                </a:cubicBezTo>
                <a:cubicBezTo>
                  <a:pt x="3354304" y="207560"/>
                  <a:pt x="3359965" y="208683"/>
                  <a:pt x="3366124" y="210927"/>
                </a:cubicBezTo>
                <a:cubicBezTo>
                  <a:pt x="3372283" y="213171"/>
                  <a:pt x="3380278" y="213637"/>
                  <a:pt x="3390108" y="212325"/>
                </a:cubicBezTo>
                <a:cubicBezTo>
                  <a:pt x="3399938" y="211013"/>
                  <a:pt x="3409650" y="209267"/>
                  <a:pt x="3419244" y="207087"/>
                </a:cubicBezTo>
                <a:cubicBezTo>
                  <a:pt x="3428838" y="204908"/>
                  <a:pt x="3436173" y="202186"/>
                  <a:pt x="3441249" y="198924"/>
                </a:cubicBezTo>
                <a:cubicBezTo>
                  <a:pt x="3443787" y="197293"/>
                  <a:pt x="3446655" y="196609"/>
                  <a:pt x="3449853" y="196873"/>
                </a:cubicBezTo>
                <a:close/>
                <a:moveTo>
                  <a:pt x="602770" y="184827"/>
                </a:moveTo>
                <a:cubicBezTo>
                  <a:pt x="606509" y="185449"/>
                  <a:pt x="611311" y="186789"/>
                  <a:pt x="617176" y="188846"/>
                </a:cubicBezTo>
                <a:cubicBezTo>
                  <a:pt x="638342" y="196547"/>
                  <a:pt x="651069" y="205227"/>
                  <a:pt x="655357" y="214885"/>
                </a:cubicBezTo>
                <a:cubicBezTo>
                  <a:pt x="659645" y="224543"/>
                  <a:pt x="660039" y="234309"/>
                  <a:pt x="656540" y="244182"/>
                </a:cubicBezTo>
                <a:cubicBezTo>
                  <a:pt x="653041" y="254055"/>
                  <a:pt x="645021" y="252617"/>
                  <a:pt x="632481" y="239869"/>
                </a:cubicBezTo>
                <a:cubicBezTo>
                  <a:pt x="619940" y="227120"/>
                  <a:pt x="608389" y="213372"/>
                  <a:pt x="597828" y="198623"/>
                </a:cubicBezTo>
                <a:cubicBezTo>
                  <a:pt x="589907" y="187561"/>
                  <a:pt x="591554" y="182963"/>
                  <a:pt x="602770" y="184827"/>
                </a:cubicBezTo>
                <a:close/>
                <a:moveTo>
                  <a:pt x="924967" y="182049"/>
                </a:moveTo>
                <a:lnTo>
                  <a:pt x="899757" y="185771"/>
                </a:lnTo>
                <a:cubicBezTo>
                  <a:pt x="895613" y="198203"/>
                  <a:pt x="892505" y="205237"/>
                  <a:pt x="890432" y="206872"/>
                </a:cubicBezTo>
                <a:cubicBezTo>
                  <a:pt x="888360" y="208507"/>
                  <a:pt x="895025" y="211425"/>
                  <a:pt x="910426" y="215627"/>
                </a:cubicBezTo>
                <a:cubicBezTo>
                  <a:pt x="912305" y="212113"/>
                  <a:pt x="914972" y="206273"/>
                  <a:pt x="918428" y="198107"/>
                </a:cubicBezTo>
                <a:cubicBezTo>
                  <a:pt x="921884" y="189940"/>
                  <a:pt x="924064" y="184587"/>
                  <a:pt x="924967" y="182049"/>
                </a:cubicBezTo>
                <a:close/>
                <a:moveTo>
                  <a:pt x="1602111" y="181514"/>
                </a:moveTo>
                <a:cubicBezTo>
                  <a:pt x="1605403" y="181681"/>
                  <a:pt x="1608869" y="182623"/>
                  <a:pt x="1612508" y="184340"/>
                </a:cubicBezTo>
                <a:cubicBezTo>
                  <a:pt x="1619786" y="187775"/>
                  <a:pt x="1625203" y="191492"/>
                  <a:pt x="1628760" y="195493"/>
                </a:cubicBezTo>
                <a:cubicBezTo>
                  <a:pt x="1632315" y="199494"/>
                  <a:pt x="1631258" y="204302"/>
                  <a:pt x="1625587" y="209916"/>
                </a:cubicBezTo>
                <a:cubicBezTo>
                  <a:pt x="1619915" y="215530"/>
                  <a:pt x="1615107" y="221858"/>
                  <a:pt x="1611164" y="228899"/>
                </a:cubicBezTo>
                <a:cubicBezTo>
                  <a:pt x="1621058" y="239726"/>
                  <a:pt x="1618918" y="245419"/>
                  <a:pt x="1604743" y="245978"/>
                </a:cubicBezTo>
                <a:cubicBezTo>
                  <a:pt x="1590568" y="246537"/>
                  <a:pt x="1570244" y="248523"/>
                  <a:pt x="1543772" y="251936"/>
                </a:cubicBezTo>
                <a:cubicBezTo>
                  <a:pt x="1536989" y="262935"/>
                  <a:pt x="1531447" y="262982"/>
                  <a:pt x="1527144" y="252076"/>
                </a:cubicBezTo>
                <a:cubicBezTo>
                  <a:pt x="1522843" y="241170"/>
                  <a:pt x="1519817" y="232426"/>
                  <a:pt x="1518068" y="225844"/>
                </a:cubicBezTo>
                <a:cubicBezTo>
                  <a:pt x="1516318" y="219262"/>
                  <a:pt x="1513371" y="211640"/>
                  <a:pt x="1509226" y="202979"/>
                </a:cubicBezTo>
                <a:cubicBezTo>
                  <a:pt x="1505082" y="194317"/>
                  <a:pt x="1506291" y="190456"/>
                  <a:pt x="1512851" y="191395"/>
                </a:cubicBezTo>
                <a:cubicBezTo>
                  <a:pt x="1519411" y="192335"/>
                  <a:pt x="1525037" y="193009"/>
                  <a:pt x="1529726" y="193417"/>
                </a:cubicBezTo>
                <a:cubicBezTo>
                  <a:pt x="1534415" y="193826"/>
                  <a:pt x="1544618" y="192941"/>
                  <a:pt x="1560335" y="190761"/>
                </a:cubicBezTo>
                <a:cubicBezTo>
                  <a:pt x="1576052" y="188581"/>
                  <a:pt x="1586857" y="186108"/>
                  <a:pt x="1592751" y="183340"/>
                </a:cubicBezTo>
                <a:cubicBezTo>
                  <a:pt x="1595698" y="181956"/>
                  <a:pt x="1598818" y="181347"/>
                  <a:pt x="1602111" y="181514"/>
                </a:cubicBezTo>
                <a:close/>
                <a:moveTo>
                  <a:pt x="505417" y="172020"/>
                </a:moveTo>
                <a:cubicBezTo>
                  <a:pt x="507889" y="173178"/>
                  <a:pt x="509288" y="178242"/>
                  <a:pt x="509614" y="187212"/>
                </a:cubicBezTo>
                <a:cubicBezTo>
                  <a:pt x="510266" y="205151"/>
                  <a:pt x="505448" y="222048"/>
                  <a:pt x="495159" y="237901"/>
                </a:cubicBezTo>
                <a:cubicBezTo>
                  <a:pt x="484870" y="253754"/>
                  <a:pt x="477646" y="256023"/>
                  <a:pt x="473487" y="244709"/>
                </a:cubicBezTo>
                <a:cubicBezTo>
                  <a:pt x="469329" y="233394"/>
                  <a:pt x="470641" y="222704"/>
                  <a:pt x="477424" y="212637"/>
                </a:cubicBezTo>
                <a:cubicBezTo>
                  <a:pt x="484206" y="202570"/>
                  <a:pt x="489993" y="191779"/>
                  <a:pt x="494782" y="180264"/>
                </a:cubicBezTo>
                <a:cubicBezTo>
                  <a:pt x="499400" y="173610"/>
                  <a:pt x="502945" y="170862"/>
                  <a:pt x="505417" y="172020"/>
                </a:cubicBezTo>
                <a:close/>
                <a:moveTo>
                  <a:pt x="1969274" y="155694"/>
                </a:moveTo>
                <a:cubicBezTo>
                  <a:pt x="1970654" y="154866"/>
                  <a:pt x="1973064" y="155204"/>
                  <a:pt x="1976502" y="156710"/>
                </a:cubicBezTo>
                <a:cubicBezTo>
                  <a:pt x="1983378" y="159722"/>
                  <a:pt x="1988580" y="163142"/>
                  <a:pt x="1992107" y="166970"/>
                </a:cubicBezTo>
                <a:cubicBezTo>
                  <a:pt x="1995635" y="170799"/>
                  <a:pt x="1996578" y="174012"/>
                  <a:pt x="1994936" y="176607"/>
                </a:cubicBezTo>
                <a:cubicBezTo>
                  <a:pt x="1993294" y="179203"/>
                  <a:pt x="1990967" y="180967"/>
                  <a:pt x="1987956" y="181899"/>
                </a:cubicBezTo>
                <a:lnTo>
                  <a:pt x="2005336" y="180995"/>
                </a:lnTo>
                <a:cubicBezTo>
                  <a:pt x="2005336" y="178543"/>
                  <a:pt x="2006541" y="175829"/>
                  <a:pt x="2008950" y="172854"/>
                </a:cubicBezTo>
                <a:cubicBezTo>
                  <a:pt x="2011359" y="169878"/>
                  <a:pt x="2017489" y="171538"/>
                  <a:pt x="2027341" y="177833"/>
                </a:cubicBezTo>
                <a:cubicBezTo>
                  <a:pt x="2043574" y="177919"/>
                  <a:pt x="2057918" y="176367"/>
                  <a:pt x="2070373" y="173176"/>
                </a:cubicBezTo>
                <a:cubicBezTo>
                  <a:pt x="2082827" y="169986"/>
                  <a:pt x="2093575" y="173140"/>
                  <a:pt x="2102617" y="182641"/>
                </a:cubicBezTo>
                <a:cubicBezTo>
                  <a:pt x="2111658" y="192141"/>
                  <a:pt x="2106080" y="196669"/>
                  <a:pt x="2085881" y="196225"/>
                </a:cubicBezTo>
                <a:cubicBezTo>
                  <a:pt x="2065683" y="195780"/>
                  <a:pt x="2047518" y="196368"/>
                  <a:pt x="2031385" y="197988"/>
                </a:cubicBezTo>
                <a:cubicBezTo>
                  <a:pt x="2026452" y="211941"/>
                  <a:pt x="2020974" y="223435"/>
                  <a:pt x="2014951" y="232469"/>
                </a:cubicBezTo>
                <a:cubicBezTo>
                  <a:pt x="2044836" y="246179"/>
                  <a:pt x="2062862" y="256826"/>
                  <a:pt x="2069028" y="264412"/>
                </a:cubicBezTo>
                <a:cubicBezTo>
                  <a:pt x="2075194" y="271998"/>
                  <a:pt x="2078521" y="278960"/>
                  <a:pt x="2079009" y="285299"/>
                </a:cubicBezTo>
                <a:cubicBezTo>
                  <a:pt x="2079497" y="291637"/>
                  <a:pt x="2077607" y="296036"/>
                  <a:pt x="2073341" y="298495"/>
                </a:cubicBezTo>
                <a:cubicBezTo>
                  <a:pt x="2069075" y="300955"/>
                  <a:pt x="2061847" y="297294"/>
                  <a:pt x="2051659" y="287514"/>
                </a:cubicBezTo>
                <a:cubicBezTo>
                  <a:pt x="2041470" y="277734"/>
                  <a:pt x="2024839" y="265079"/>
                  <a:pt x="2001765" y="249549"/>
                </a:cubicBezTo>
                <a:cubicBezTo>
                  <a:pt x="1993993" y="257235"/>
                  <a:pt x="1984091" y="264086"/>
                  <a:pt x="1972060" y="270102"/>
                </a:cubicBezTo>
                <a:cubicBezTo>
                  <a:pt x="1960028" y="276117"/>
                  <a:pt x="1947240" y="280269"/>
                  <a:pt x="1933696" y="282556"/>
                </a:cubicBezTo>
                <a:cubicBezTo>
                  <a:pt x="1920152" y="284843"/>
                  <a:pt x="1910483" y="284704"/>
                  <a:pt x="1904689" y="282137"/>
                </a:cubicBezTo>
                <a:cubicBezTo>
                  <a:pt x="1898896" y="279570"/>
                  <a:pt x="1902438" y="276232"/>
                  <a:pt x="1915315" y="272124"/>
                </a:cubicBezTo>
                <a:cubicBezTo>
                  <a:pt x="1928193" y="268015"/>
                  <a:pt x="1939411" y="263788"/>
                  <a:pt x="1948968" y="259443"/>
                </a:cubicBezTo>
                <a:cubicBezTo>
                  <a:pt x="1958526" y="255098"/>
                  <a:pt x="1968769" y="248215"/>
                  <a:pt x="1979696" y="238793"/>
                </a:cubicBezTo>
                <a:cubicBezTo>
                  <a:pt x="1968797" y="234104"/>
                  <a:pt x="1959774" y="230637"/>
                  <a:pt x="1952625" y="228393"/>
                </a:cubicBezTo>
                <a:cubicBezTo>
                  <a:pt x="1945477" y="226149"/>
                  <a:pt x="1943282" y="222438"/>
                  <a:pt x="1946043" y="217262"/>
                </a:cubicBezTo>
                <a:cubicBezTo>
                  <a:pt x="1948803" y="212085"/>
                  <a:pt x="1951919" y="207546"/>
                  <a:pt x="1955389" y="203646"/>
                </a:cubicBezTo>
                <a:cubicBezTo>
                  <a:pt x="1945007" y="205452"/>
                  <a:pt x="1936607" y="206804"/>
                  <a:pt x="1930190" y="207700"/>
                </a:cubicBezTo>
                <a:cubicBezTo>
                  <a:pt x="1923773" y="208597"/>
                  <a:pt x="1916922" y="205194"/>
                  <a:pt x="1909637" y="197494"/>
                </a:cubicBezTo>
                <a:cubicBezTo>
                  <a:pt x="1902352" y="189793"/>
                  <a:pt x="1904281" y="186402"/>
                  <a:pt x="1915423" y="187319"/>
                </a:cubicBezTo>
                <a:cubicBezTo>
                  <a:pt x="1926565" y="188237"/>
                  <a:pt x="1942863" y="187456"/>
                  <a:pt x="1964316" y="184975"/>
                </a:cubicBezTo>
                <a:cubicBezTo>
                  <a:pt x="1968274" y="175768"/>
                  <a:pt x="1969575" y="168003"/>
                  <a:pt x="1968220" y="161679"/>
                </a:cubicBezTo>
                <a:cubicBezTo>
                  <a:pt x="1967543" y="158517"/>
                  <a:pt x="1967894" y="156522"/>
                  <a:pt x="1969274" y="155694"/>
                </a:cubicBezTo>
                <a:close/>
                <a:moveTo>
                  <a:pt x="4451473" y="153353"/>
                </a:moveTo>
                <a:cubicBezTo>
                  <a:pt x="4453792" y="153664"/>
                  <a:pt x="4456596" y="154299"/>
                  <a:pt x="4459888" y="155258"/>
                </a:cubicBezTo>
                <a:cubicBezTo>
                  <a:pt x="4473052" y="159094"/>
                  <a:pt x="4482527" y="164906"/>
                  <a:pt x="4488313" y="172692"/>
                </a:cubicBezTo>
                <a:cubicBezTo>
                  <a:pt x="4494100" y="180479"/>
                  <a:pt x="4495526" y="190058"/>
                  <a:pt x="4492594" y="201430"/>
                </a:cubicBezTo>
                <a:cubicBezTo>
                  <a:pt x="4489661" y="212802"/>
                  <a:pt x="4480415" y="210120"/>
                  <a:pt x="4464856" y="193385"/>
                </a:cubicBezTo>
                <a:cubicBezTo>
                  <a:pt x="4453169" y="177195"/>
                  <a:pt x="4446128" y="165834"/>
                  <a:pt x="4443733" y="159302"/>
                </a:cubicBezTo>
                <a:cubicBezTo>
                  <a:pt x="4441937" y="154403"/>
                  <a:pt x="4444517" y="152420"/>
                  <a:pt x="4451473" y="153353"/>
                </a:cubicBezTo>
                <a:close/>
                <a:moveTo>
                  <a:pt x="3420976" y="152204"/>
                </a:moveTo>
                <a:cubicBezTo>
                  <a:pt x="3429558" y="150404"/>
                  <a:pt x="3437739" y="152817"/>
                  <a:pt x="3445519" y="159442"/>
                </a:cubicBezTo>
                <a:cubicBezTo>
                  <a:pt x="3453299" y="166067"/>
                  <a:pt x="3449398" y="171265"/>
                  <a:pt x="3433817" y="175037"/>
                </a:cubicBezTo>
                <a:cubicBezTo>
                  <a:pt x="3418236" y="178808"/>
                  <a:pt x="3404409" y="180694"/>
                  <a:pt x="3392335" y="180694"/>
                </a:cubicBezTo>
                <a:cubicBezTo>
                  <a:pt x="3379514" y="180694"/>
                  <a:pt x="3370896" y="178210"/>
                  <a:pt x="3366479" y="173241"/>
                </a:cubicBezTo>
                <a:cubicBezTo>
                  <a:pt x="3362062" y="168272"/>
                  <a:pt x="3368171" y="163988"/>
                  <a:pt x="3384806" y="160388"/>
                </a:cubicBezTo>
                <a:cubicBezTo>
                  <a:pt x="3400336" y="156732"/>
                  <a:pt x="3412393" y="154003"/>
                  <a:pt x="3420976" y="152204"/>
                </a:cubicBezTo>
                <a:close/>
                <a:moveTo>
                  <a:pt x="1300792" y="150203"/>
                </a:moveTo>
                <a:cubicBezTo>
                  <a:pt x="1300146" y="149838"/>
                  <a:pt x="1293629" y="150762"/>
                  <a:pt x="1281239" y="152978"/>
                </a:cubicBezTo>
                <a:cubicBezTo>
                  <a:pt x="1268849" y="155194"/>
                  <a:pt x="1257298" y="157026"/>
                  <a:pt x="1246586" y="158474"/>
                </a:cubicBezTo>
                <a:cubicBezTo>
                  <a:pt x="1249281" y="168727"/>
                  <a:pt x="1251354" y="178335"/>
                  <a:pt x="1252802" y="187298"/>
                </a:cubicBezTo>
                <a:cubicBezTo>
                  <a:pt x="1267572" y="185606"/>
                  <a:pt x="1283045" y="182738"/>
                  <a:pt x="1299221" y="178694"/>
                </a:cubicBezTo>
                <a:cubicBezTo>
                  <a:pt x="1300010" y="169946"/>
                  <a:pt x="1300630" y="163102"/>
                  <a:pt x="1301082" y="158162"/>
                </a:cubicBezTo>
                <a:cubicBezTo>
                  <a:pt x="1301533" y="153222"/>
                  <a:pt x="1301437" y="150569"/>
                  <a:pt x="1300792" y="150203"/>
                </a:cubicBezTo>
                <a:close/>
                <a:moveTo>
                  <a:pt x="4031531" y="144256"/>
                </a:moveTo>
                <a:cubicBezTo>
                  <a:pt x="4024791" y="145116"/>
                  <a:pt x="4012982" y="146729"/>
                  <a:pt x="3996104" y="149095"/>
                </a:cubicBezTo>
                <a:cubicBezTo>
                  <a:pt x="3998742" y="172398"/>
                  <a:pt x="4000517" y="191775"/>
                  <a:pt x="4001427" y="207227"/>
                </a:cubicBezTo>
                <a:cubicBezTo>
                  <a:pt x="4002338" y="222679"/>
                  <a:pt x="4003180" y="235839"/>
                  <a:pt x="4003955" y="246709"/>
                </a:cubicBezTo>
                <a:cubicBezTo>
                  <a:pt x="4010437" y="246709"/>
                  <a:pt x="4022612" y="245928"/>
                  <a:pt x="4040479" y="244365"/>
                </a:cubicBezTo>
                <a:cubicBezTo>
                  <a:pt x="4040479" y="202348"/>
                  <a:pt x="4039597" y="176270"/>
                  <a:pt x="4037834" y="166132"/>
                </a:cubicBezTo>
                <a:cubicBezTo>
                  <a:pt x="4036070" y="155993"/>
                  <a:pt x="4033969" y="148701"/>
                  <a:pt x="4031531" y="144256"/>
                </a:cubicBezTo>
                <a:close/>
                <a:moveTo>
                  <a:pt x="219454" y="141629"/>
                </a:moveTo>
                <a:cubicBezTo>
                  <a:pt x="222104" y="141301"/>
                  <a:pt x="224768" y="141502"/>
                  <a:pt x="227446" y="142234"/>
                </a:cubicBezTo>
                <a:cubicBezTo>
                  <a:pt x="232802" y="143696"/>
                  <a:pt x="239233" y="146539"/>
                  <a:pt x="246740" y="150762"/>
                </a:cubicBezTo>
                <a:cubicBezTo>
                  <a:pt x="254248" y="154986"/>
                  <a:pt x="256617" y="159478"/>
                  <a:pt x="253849" y="164239"/>
                </a:cubicBezTo>
                <a:cubicBezTo>
                  <a:pt x="251082" y="169000"/>
                  <a:pt x="249275" y="174779"/>
                  <a:pt x="248429" y="181576"/>
                </a:cubicBezTo>
                <a:cubicBezTo>
                  <a:pt x="247583" y="188373"/>
                  <a:pt x="247841" y="203140"/>
                  <a:pt x="249203" y="225876"/>
                </a:cubicBezTo>
                <a:cubicBezTo>
                  <a:pt x="250565" y="248613"/>
                  <a:pt x="251247" y="264570"/>
                  <a:pt x="251247" y="273748"/>
                </a:cubicBezTo>
                <a:cubicBezTo>
                  <a:pt x="251247" y="284575"/>
                  <a:pt x="247035" y="295168"/>
                  <a:pt x="238609" y="305529"/>
                </a:cubicBezTo>
                <a:cubicBezTo>
                  <a:pt x="230184" y="315890"/>
                  <a:pt x="223545" y="316127"/>
                  <a:pt x="218691" y="306239"/>
                </a:cubicBezTo>
                <a:cubicBezTo>
                  <a:pt x="213837" y="296351"/>
                  <a:pt x="206548" y="286876"/>
                  <a:pt x="196826" y="277813"/>
                </a:cubicBezTo>
                <a:cubicBezTo>
                  <a:pt x="187103" y="268750"/>
                  <a:pt x="187333" y="265362"/>
                  <a:pt x="197514" y="267650"/>
                </a:cubicBezTo>
                <a:cubicBezTo>
                  <a:pt x="207696" y="269937"/>
                  <a:pt x="214296" y="271063"/>
                  <a:pt x="217314" y="271027"/>
                </a:cubicBezTo>
                <a:cubicBezTo>
                  <a:pt x="220333" y="270991"/>
                  <a:pt x="222215" y="268897"/>
                  <a:pt x="222961" y="264746"/>
                </a:cubicBezTo>
                <a:cubicBezTo>
                  <a:pt x="223706" y="260594"/>
                  <a:pt x="224079" y="248301"/>
                  <a:pt x="224079" y="227866"/>
                </a:cubicBezTo>
                <a:cubicBezTo>
                  <a:pt x="224079" y="206700"/>
                  <a:pt x="223434" y="191793"/>
                  <a:pt x="222143" y="183146"/>
                </a:cubicBezTo>
                <a:cubicBezTo>
                  <a:pt x="220853" y="174499"/>
                  <a:pt x="219404" y="169007"/>
                  <a:pt x="217798" y="166669"/>
                </a:cubicBezTo>
                <a:cubicBezTo>
                  <a:pt x="216192" y="164332"/>
                  <a:pt x="211869" y="163597"/>
                  <a:pt x="204827" y="164465"/>
                </a:cubicBezTo>
                <a:cubicBezTo>
                  <a:pt x="197786" y="165332"/>
                  <a:pt x="186264" y="166963"/>
                  <a:pt x="170261" y="169358"/>
                </a:cubicBezTo>
                <a:lnTo>
                  <a:pt x="170261" y="184587"/>
                </a:lnTo>
                <a:cubicBezTo>
                  <a:pt x="179266" y="183799"/>
                  <a:pt x="186816" y="182254"/>
                  <a:pt x="192911" y="179952"/>
                </a:cubicBezTo>
                <a:cubicBezTo>
                  <a:pt x="199005" y="177650"/>
                  <a:pt x="205079" y="179371"/>
                  <a:pt x="211130" y="185114"/>
                </a:cubicBezTo>
                <a:cubicBezTo>
                  <a:pt x="217181" y="190858"/>
                  <a:pt x="213658" y="195382"/>
                  <a:pt x="200558" y="198687"/>
                </a:cubicBezTo>
                <a:cubicBezTo>
                  <a:pt x="187458" y="201993"/>
                  <a:pt x="177359" y="202298"/>
                  <a:pt x="170261" y="199602"/>
                </a:cubicBezTo>
                <a:lnTo>
                  <a:pt x="170261" y="218359"/>
                </a:lnTo>
                <a:cubicBezTo>
                  <a:pt x="170805" y="218359"/>
                  <a:pt x="176749" y="217229"/>
                  <a:pt x="188093" y="214971"/>
                </a:cubicBezTo>
                <a:cubicBezTo>
                  <a:pt x="199435" y="212712"/>
                  <a:pt x="207846" y="214204"/>
                  <a:pt x="213324" y="219445"/>
                </a:cubicBezTo>
                <a:cubicBezTo>
                  <a:pt x="218802" y="224686"/>
                  <a:pt x="214503" y="229214"/>
                  <a:pt x="200429" y="233029"/>
                </a:cubicBezTo>
                <a:cubicBezTo>
                  <a:pt x="186354" y="236843"/>
                  <a:pt x="176197" y="236951"/>
                  <a:pt x="169959" y="233351"/>
                </a:cubicBezTo>
                <a:cubicBezTo>
                  <a:pt x="169199" y="253686"/>
                  <a:pt x="166292" y="271141"/>
                  <a:pt x="161237" y="285718"/>
                </a:cubicBezTo>
                <a:cubicBezTo>
                  <a:pt x="156182" y="300295"/>
                  <a:pt x="150546" y="302708"/>
                  <a:pt x="144330" y="292956"/>
                </a:cubicBezTo>
                <a:cubicBezTo>
                  <a:pt x="138113" y="283205"/>
                  <a:pt x="136353" y="274651"/>
                  <a:pt x="139049" y="267295"/>
                </a:cubicBezTo>
                <a:cubicBezTo>
                  <a:pt x="141745" y="259938"/>
                  <a:pt x="144219" y="251682"/>
                  <a:pt x="146470" y="242525"/>
                </a:cubicBezTo>
                <a:cubicBezTo>
                  <a:pt x="148722" y="233369"/>
                  <a:pt x="149847" y="219033"/>
                  <a:pt x="149847" y="199516"/>
                </a:cubicBezTo>
                <a:cubicBezTo>
                  <a:pt x="149847" y="180500"/>
                  <a:pt x="148273" y="167186"/>
                  <a:pt x="145125" y="159571"/>
                </a:cubicBezTo>
                <a:cubicBezTo>
                  <a:pt x="141978" y="151956"/>
                  <a:pt x="144710" y="148823"/>
                  <a:pt x="153321" y="150171"/>
                </a:cubicBezTo>
                <a:cubicBezTo>
                  <a:pt x="161932" y="151519"/>
                  <a:pt x="169590" y="151999"/>
                  <a:pt x="176294" y="151612"/>
                </a:cubicBezTo>
                <a:cubicBezTo>
                  <a:pt x="182998" y="151225"/>
                  <a:pt x="189240" y="150587"/>
                  <a:pt x="195019" y="149698"/>
                </a:cubicBezTo>
                <a:cubicBezTo>
                  <a:pt x="200798" y="148809"/>
                  <a:pt x="206308" y="146977"/>
                  <a:pt x="211549" y="144202"/>
                </a:cubicBezTo>
                <a:cubicBezTo>
                  <a:pt x="214170" y="142814"/>
                  <a:pt x="216805" y="141957"/>
                  <a:pt x="219454" y="141629"/>
                </a:cubicBezTo>
                <a:close/>
                <a:moveTo>
                  <a:pt x="1671482" y="138978"/>
                </a:moveTo>
                <a:cubicBezTo>
                  <a:pt x="1675309" y="139356"/>
                  <a:pt x="1679452" y="140728"/>
                  <a:pt x="1683912" y="143094"/>
                </a:cubicBezTo>
                <a:cubicBezTo>
                  <a:pt x="1692831" y="147826"/>
                  <a:pt x="1700482" y="152831"/>
                  <a:pt x="1706863" y="158108"/>
                </a:cubicBezTo>
                <a:cubicBezTo>
                  <a:pt x="1713245" y="163385"/>
                  <a:pt x="1714105" y="168605"/>
                  <a:pt x="1709444" y="173768"/>
                </a:cubicBezTo>
                <a:cubicBezTo>
                  <a:pt x="1704784" y="178930"/>
                  <a:pt x="1701636" y="184580"/>
                  <a:pt x="1700001" y="190718"/>
                </a:cubicBezTo>
                <a:cubicBezTo>
                  <a:pt x="1698367" y="196856"/>
                  <a:pt x="1697549" y="209238"/>
                  <a:pt x="1697549" y="227866"/>
                </a:cubicBezTo>
                <a:cubicBezTo>
                  <a:pt x="1697549" y="245132"/>
                  <a:pt x="1697305" y="258877"/>
                  <a:pt x="1696818" y="269101"/>
                </a:cubicBezTo>
                <a:cubicBezTo>
                  <a:pt x="1696330" y="279326"/>
                  <a:pt x="1693874" y="288127"/>
                  <a:pt x="1689451" y="295505"/>
                </a:cubicBezTo>
                <a:cubicBezTo>
                  <a:pt x="1685027" y="302883"/>
                  <a:pt x="1678118" y="308989"/>
                  <a:pt x="1668725" y="313821"/>
                </a:cubicBezTo>
                <a:cubicBezTo>
                  <a:pt x="1659332" y="318654"/>
                  <a:pt x="1653087" y="316768"/>
                  <a:pt x="1649990" y="308164"/>
                </a:cubicBezTo>
                <a:cubicBezTo>
                  <a:pt x="1646892" y="299560"/>
                  <a:pt x="1638944" y="289411"/>
                  <a:pt x="1626146" y="277716"/>
                </a:cubicBezTo>
                <a:cubicBezTo>
                  <a:pt x="1613347" y="266022"/>
                  <a:pt x="1613831" y="262204"/>
                  <a:pt x="1627598" y="266262"/>
                </a:cubicBezTo>
                <a:cubicBezTo>
                  <a:pt x="1641364" y="270320"/>
                  <a:pt x="1650707" y="272350"/>
                  <a:pt x="1655626" y="272350"/>
                </a:cubicBezTo>
                <a:cubicBezTo>
                  <a:pt x="1660042" y="272350"/>
                  <a:pt x="1663606" y="270026"/>
                  <a:pt x="1666316" y="265380"/>
                </a:cubicBezTo>
                <a:cubicBezTo>
                  <a:pt x="1669027" y="260734"/>
                  <a:pt x="1670608" y="244236"/>
                  <a:pt x="1671059" y="215885"/>
                </a:cubicBezTo>
                <a:cubicBezTo>
                  <a:pt x="1671511" y="187534"/>
                  <a:pt x="1669952" y="172108"/>
                  <a:pt x="1666381" y="169606"/>
                </a:cubicBezTo>
                <a:cubicBezTo>
                  <a:pt x="1662810" y="167103"/>
                  <a:pt x="1653496" y="166074"/>
                  <a:pt x="1638439" y="166519"/>
                </a:cubicBezTo>
                <a:cubicBezTo>
                  <a:pt x="1623382" y="166963"/>
                  <a:pt x="1596318" y="169652"/>
                  <a:pt x="1557248" y="174585"/>
                </a:cubicBezTo>
                <a:cubicBezTo>
                  <a:pt x="1518179" y="179518"/>
                  <a:pt x="1494757" y="182336"/>
                  <a:pt x="1486985" y="183039"/>
                </a:cubicBezTo>
                <a:cubicBezTo>
                  <a:pt x="1487874" y="209769"/>
                  <a:pt x="1488319" y="230110"/>
                  <a:pt x="1488319" y="244063"/>
                </a:cubicBezTo>
                <a:cubicBezTo>
                  <a:pt x="1488319" y="258748"/>
                  <a:pt x="1486497" y="272332"/>
                  <a:pt x="1482855" y="284815"/>
                </a:cubicBezTo>
                <a:cubicBezTo>
                  <a:pt x="1479212" y="297298"/>
                  <a:pt x="1474236" y="298291"/>
                  <a:pt x="1467927" y="287794"/>
                </a:cubicBezTo>
                <a:cubicBezTo>
                  <a:pt x="1461617" y="277297"/>
                  <a:pt x="1458462" y="269919"/>
                  <a:pt x="1458462" y="265660"/>
                </a:cubicBezTo>
                <a:cubicBezTo>
                  <a:pt x="1458462" y="260870"/>
                  <a:pt x="1459362" y="253309"/>
                  <a:pt x="1461162" y="242977"/>
                </a:cubicBezTo>
                <a:cubicBezTo>
                  <a:pt x="1462961" y="232645"/>
                  <a:pt x="1463642" y="220517"/>
                  <a:pt x="1463205" y="206592"/>
                </a:cubicBezTo>
                <a:cubicBezTo>
                  <a:pt x="1462768" y="192668"/>
                  <a:pt x="1460520" y="180572"/>
                  <a:pt x="1456462" y="170305"/>
                </a:cubicBezTo>
                <a:cubicBezTo>
                  <a:pt x="1452404" y="160037"/>
                  <a:pt x="1454257" y="155850"/>
                  <a:pt x="1462022" y="157743"/>
                </a:cubicBezTo>
                <a:cubicBezTo>
                  <a:pt x="1469787" y="159635"/>
                  <a:pt x="1476552" y="161385"/>
                  <a:pt x="1482317" y="162991"/>
                </a:cubicBezTo>
                <a:cubicBezTo>
                  <a:pt x="1562909" y="155893"/>
                  <a:pt x="1611232" y="151229"/>
                  <a:pt x="1627286" y="148999"/>
                </a:cubicBezTo>
                <a:cubicBezTo>
                  <a:pt x="1643340" y="146769"/>
                  <a:pt x="1654561" y="144044"/>
                  <a:pt x="1660949" y="140825"/>
                </a:cubicBezTo>
                <a:cubicBezTo>
                  <a:pt x="1664144" y="139215"/>
                  <a:pt x="1667654" y="138599"/>
                  <a:pt x="1671482" y="138978"/>
                </a:cubicBezTo>
                <a:close/>
                <a:moveTo>
                  <a:pt x="4098256" y="137501"/>
                </a:moveTo>
                <a:cubicBezTo>
                  <a:pt x="4081177" y="139265"/>
                  <a:pt x="4066923" y="140778"/>
                  <a:pt x="4055494" y="142040"/>
                </a:cubicBezTo>
                <a:cubicBezTo>
                  <a:pt x="4058089" y="143001"/>
                  <a:pt x="4059638" y="144467"/>
                  <a:pt x="4060140" y="146439"/>
                </a:cubicBezTo>
                <a:cubicBezTo>
                  <a:pt x="4060642" y="148411"/>
                  <a:pt x="4060893" y="152580"/>
                  <a:pt x="4060893" y="158947"/>
                </a:cubicBezTo>
                <a:cubicBezTo>
                  <a:pt x="4066356" y="159033"/>
                  <a:pt x="4072931" y="157703"/>
                  <a:pt x="4080618" y="154957"/>
                </a:cubicBezTo>
                <a:cubicBezTo>
                  <a:pt x="4088304" y="152211"/>
                  <a:pt x="4094363" y="154254"/>
                  <a:pt x="4098794" y="161087"/>
                </a:cubicBezTo>
                <a:cubicBezTo>
                  <a:pt x="4103225" y="167921"/>
                  <a:pt x="4100325" y="172448"/>
                  <a:pt x="4090093" y="174671"/>
                </a:cubicBezTo>
                <a:cubicBezTo>
                  <a:pt x="4079861" y="176894"/>
                  <a:pt x="4070128" y="178005"/>
                  <a:pt x="4060893" y="178005"/>
                </a:cubicBezTo>
                <a:lnTo>
                  <a:pt x="4060893" y="196741"/>
                </a:lnTo>
                <a:cubicBezTo>
                  <a:pt x="4066313" y="196841"/>
                  <a:pt x="4072411" y="195741"/>
                  <a:pt x="4079187" y="193439"/>
                </a:cubicBezTo>
                <a:cubicBezTo>
                  <a:pt x="4085963" y="191137"/>
                  <a:pt x="4091581" y="193095"/>
                  <a:pt x="4096041" y="199311"/>
                </a:cubicBezTo>
                <a:cubicBezTo>
                  <a:pt x="4100500" y="205528"/>
                  <a:pt x="4098339" y="210056"/>
                  <a:pt x="4089555" y="212895"/>
                </a:cubicBezTo>
                <a:cubicBezTo>
                  <a:pt x="4080772" y="215734"/>
                  <a:pt x="4071218" y="217154"/>
                  <a:pt x="4060893" y="217154"/>
                </a:cubicBezTo>
                <a:lnTo>
                  <a:pt x="4060893" y="241289"/>
                </a:lnTo>
                <a:lnTo>
                  <a:pt x="4097374" y="237718"/>
                </a:lnTo>
                <a:cubicBezTo>
                  <a:pt x="4099037" y="220122"/>
                  <a:pt x="4100095" y="200709"/>
                  <a:pt x="4100547" y="179479"/>
                </a:cubicBezTo>
                <a:cubicBezTo>
                  <a:pt x="4100999" y="158248"/>
                  <a:pt x="4100235" y="144256"/>
                  <a:pt x="4098256" y="137501"/>
                </a:cubicBezTo>
                <a:close/>
                <a:moveTo>
                  <a:pt x="2348499" y="129841"/>
                </a:moveTo>
                <a:cubicBezTo>
                  <a:pt x="2351053" y="130208"/>
                  <a:pt x="2354126" y="130969"/>
                  <a:pt x="2357718" y="132124"/>
                </a:cubicBezTo>
                <a:cubicBezTo>
                  <a:pt x="2370452" y="135565"/>
                  <a:pt x="2375668" y="139570"/>
                  <a:pt x="2373367" y="144137"/>
                </a:cubicBezTo>
                <a:cubicBezTo>
                  <a:pt x="2371065" y="148705"/>
                  <a:pt x="2368789" y="164303"/>
                  <a:pt x="2366537" y="190933"/>
                </a:cubicBezTo>
                <a:cubicBezTo>
                  <a:pt x="2364286" y="217563"/>
                  <a:pt x="2356618" y="239288"/>
                  <a:pt x="2343532" y="256109"/>
                </a:cubicBezTo>
                <a:cubicBezTo>
                  <a:pt x="2330446" y="272930"/>
                  <a:pt x="2312450" y="284815"/>
                  <a:pt x="2289541" y="291763"/>
                </a:cubicBezTo>
                <a:cubicBezTo>
                  <a:pt x="2266633" y="298710"/>
                  <a:pt x="2264284" y="295620"/>
                  <a:pt x="2282497" y="282492"/>
                </a:cubicBezTo>
                <a:cubicBezTo>
                  <a:pt x="2300708" y="269363"/>
                  <a:pt x="2313980" y="256439"/>
                  <a:pt x="2322312" y="243719"/>
                </a:cubicBezTo>
                <a:cubicBezTo>
                  <a:pt x="2330644" y="231000"/>
                  <a:pt x="2336161" y="216996"/>
                  <a:pt x="2338864" y="201710"/>
                </a:cubicBezTo>
                <a:cubicBezTo>
                  <a:pt x="2341567" y="186423"/>
                  <a:pt x="2342919" y="173997"/>
                  <a:pt x="2342919" y="164432"/>
                </a:cubicBezTo>
                <a:cubicBezTo>
                  <a:pt x="2342919" y="154222"/>
                  <a:pt x="2341793" y="145130"/>
                  <a:pt x="2339542" y="137157"/>
                </a:cubicBezTo>
                <a:cubicBezTo>
                  <a:pt x="2337853" y="131177"/>
                  <a:pt x="2340839" y="128739"/>
                  <a:pt x="2348499" y="129841"/>
                </a:cubicBezTo>
                <a:close/>
                <a:moveTo>
                  <a:pt x="4169283" y="129661"/>
                </a:moveTo>
                <a:cubicBezTo>
                  <a:pt x="4165168" y="128593"/>
                  <a:pt x="4149730" y="129944"/>
                  <a:pt x="4122972" y="133716"/>
                </a:cubicBezTo>
                <a:cubicBezTo>
                  <a:pt x="4131977" y="140656"/>
                  <a:pt x="4135100" y="146607"/>
                  <a:pt x="4132339" y="151569"/>
                </a:cubicBezTo>
                <a:cubicBezTo>
                  <a:pt x="4129579" y="156531"/>
                  <a:pt x="4127310" y="165465"/>
                  <a:pt x="4125531" y="178371"/>
                </a:cubicBezTo>
                <a:cubicBezTo>
                  <a:pt x="4123753" y="191277"/>
                  <a:pt x="4122004" y="209998"/>
                  <a:pt x="4120283" y="234534"/>
                </a:cubicBezTo>
                <a:cubicBezTo>
                  <a:pt x="4133963" y="232728"/>
                  <a:pt x="4143732" y="232846"/>
                  <a:pt x="4149591" y="234889"/>
                </a:cubicBezTo>
                <a:cubicBezTo>
                  <a:pt x="4155449" y="236933"/>
                  <a:pt x="4158941" y="239858"/>
                  <a:pt x="4160066" y="243666"/>
                </a:cubicBezTo>
                <a:cubicBezTo>
                  <a:pt x="4161192" y="247473"/>
                  <a:pt x="4163364" y="242178"/>
                  <a:pt x="4166584" y="227780"/>
                </a:cubicBezTo>
                <a:cubicBezTo>
                  <a:pt x="4169803" y="213383"/>
                  <a:pt x="4172087" y="198508"/>
                  <a:pt x="4173435" y="183157"/>
                </a:cubicBezTo>
                <a:cubicBezTo>
                  <a:pt x="4174783" y="167806"/>
                  <a:pt x="4175457" y="154810"/>
                  <a:pt x="4175457" y="144170"/>
                </a:cubicBezTo>
                <a:cubicBezTo>
                  <a:pt x="4175457" y="135565"/>
                  <a:pt x="4173399" y="130729"/>
                  <a:pt x="4169283" y="129661"/>
                </a:cubicBezTo>
                <a:close/>
                <a:moveTo>
                  <a:pt x="548322" y="127929"/>
                </a:moveTo>
                <a:cubicBezTo>
                  <a:pt x="555420" y="127929"/>
                  <a:pt x="563056" y="130055"/>
                  <a:pt x="571231" y="134307"/>
                </a:cubicBezTo>
                <a:cubicBezTo>
                  <a:pt x="579404" y="138559"/>
                  <a:pt x="582143" y="143470"/>
                  <a:pt x="579447" y="149042"/>
                </a:cubicBezTo>
                <a:cubicBezTo>
                  <a:pt x="576751" y="154613"/>
                  <a:pt x="575403" y="168742"/>
                  <a:pt x="575403" y="191428"/>
                </a:cubicBezTo>
                <a:cubicBezTo>
                  <a:pt x="575403" y="214272"/>
                  <a:pt x="576078" y="233681"/>
                  <a:pt x="577425" y="249656"/>
                </a:cubicBezTo>
                <a:cubicBezTo>
                  <a:pt x="578773" y="265631"/>
                  <a:pt x="574611" y="279953"/>
                  <a:pt x="564938" y="292623"/>
                </a:cubicBezTo>
                <a:cubicBezTo>
                  <a:pt x="555266" y="305293"/>
                  <a:pt x="547741" y="306924"/>
                  <a:pt x="542363" y="297517"/>
                </a:cubicBezTo>
                <a:cubicBezTo>
                  <a:pt x="536986" y="288109"/>
                  <a:pt x="528747" y="278860"/>
                  <a:pt x="517648" y="269768"/>
                </a:cubicBezTo>
                <a:cubicBezTo>
                  <a:pt x="506549" y="260677"/>
                  <a:pt x="506907" y="257031"/>
                  <a:pt x="518724" y="258830"/>
                </a:cubicBezTo>
                <a:cubicBezTo>
                  <a:pt x="530540" y="260630"/>
                  <a:pt x="538423" y="261594"/>
                  <a:pt x="542374" y="261723"/>
                </a:cubicBezTo>
                <a:cubicBezTo>
                  <a:pt x="546325" y="261852"/>
                  <a:pt x="548515" y="253123"/>
                  <a:pt x="548945" y="235535"/>
                </a:cubicBezTo>
                <a:cubicBezTo>
                  <a:pt x="549376" y="217946"/>
                  <a:pt x="549150" y="199430"/>
                  <a:pt x="548268" y="179984"/>
                </a:cubicBezTo>
                <a:cubicBezTo>
                  <a:pt x="547386" y="160539"/>
                  <a:pt x="545138" y="147002"/>
                  <a:pt x="541525" y="139373"/>
                </a:cubicBezTo>
                <a:cubicBezTo>
                  <a:pt x="537911" y="131744"/>
                  <a:pt x="540176" y="127929"/>
                  <a:pt x="548322" y="127929"/>
                </a:cubicBezTo>
                <a:close/>
                <a:moveTo>
                  <a:pt x="4375341" y="126026"/>
                </a:moveTo>
                <a:cubicBezTo>
                  <a:pt x="4370415" y="126463"/>
                  <a:pt x="4357878" y="128689"/>
                  <a:pt x="4337730" y="132705"/>
                </a:cubicBezTo>
                <a:lnTo>
                  <a:pt x="4338914" y="171100"/>
                </a:lnTo>
                <a:cubicBezTo>
                  <a:pt x="4346844" y="170355"/>
                  <a:pt x="4353444" y="168591"/>
                  <a:pt x="4358714" y="165809"/>
                </a:cubicBezTo>
                <a:cubicBezTo>
                  <a:pt x="4363984" y="163027"/>
                  <a:pt x="4369677" y="164644"/>
                  <a:pt x="4375793" y="170660"/>
                </a:cubicBezTo>
                <a:cubicBezTo>
                  <a:pt x="4381909" y="176675"/>
                  <a:pt x="4380152" y="181651"/>
                  <a:pt x="4370523" y="185588"/>
                </a:cubicBezTo>
                <a:cubicBezTo>
                  <a:pt x="4360893" y="189524"/>
                  <a:pt x="4350414" y="191492"/>
                  <a:pt x="4339086" y="191492"/>
                </a:cubicBezTo>
                <a:lnTo>
                  <a:pt x="4340247" y="226425"/>
                </a:lnTo>
                <a:cubicBezTo>
                  <a:pt x="4344779" y="226554"/>
                  <a:pt x="4351533" y="224787"/>
                  <a:pt x="4360510" y="221123"/>
                </a:cubicBezTo>
                <a:cubicBezTo>
                  <a:pt x="4369487" y="217459"/>
                  <a:pt x="4375506" y="217652"/>
                  <a:pt x="4378568" y="221703"/>
                </a:cubicBezTo>
                <a:cubicBezTo>
                  <a:pt x="4381630" y="225755"/>
                  <a:pt x="4383885" y="225496"/>
                  <a:pt x="4385333" y="220929"/>
                </a:cubicBezTo>
                <a:cubicBezTo>
                  <a:pt x="4386781" y="216362"/>
                  <a:pt x="4387731" y="200846"/>
                  <a:pt x="4388183" y="174381"/>
                </a:cubicBezTo>
                <a:cubicBezTo>
                  <a:pt x="4388635" y="147916"/>
                  <a:pt x="4387839" y="133131"/>
                  <a:pt x="4385795" y="130027"/>
                </a:cubicBezTo>
                <a:cubicBezTo>
                  <a:pt x="4383752" y="126922"/>
                  <a:pt x="4380267" y="125588"/>
                  <a:pt x="4375341" y="126026"/>
                </a:cubicBezTo>
                <a:close/>
                <a:moveTo>
                  <a:pt x="4713703" y="124326"/>
                </a:moveTo>
                <a:cubicBezTo>
                  <a:pt x="4717345" y="121851"/>
                  <a:pt x="4719852" y="128182"/>
                  <a:pt x="4721223" y="143320"/>
                </a:cubicBezTo>
                <a:cubicBezTo>
                  <a:pt x="4723051" y="163504"/>
                  <a:pt x="4717595" y="183777"/>
                  <a:pt x="4704854" y="204140"/>
                </a:cubicBezTo>
                <a:cubicBezTo>
                  <a:pt x="4692113" y="224503"/>
                  <a:pt x="4682637" y="228834"/>
                  <a:pt x="4676428" y="217133"/>
                </a:cubicBezTo>
                <a:cubicBezTo>
                  <a:pt x="4670218" y="205431"/>
                  <a:pt x="4670290" y="195171"/>
                  <a:pt x="4676643" y="186351"/>
                </a:cubicBezTo>
                <a:cubicBezTo>
                  <a:pt x="4682995" y="177532"/>
                  <a:pt x="4688373" y="168777"/>
                  <a:pt x="4692776" y="160087"/>
                </a:cubicBezTo>
                <a:cubicBezTo>
                  <a:pt x="4698182" y="150981"/>
                  <a:pt x="4703818" y="140864"/>
                  <a:pt x="4709683" y="129736"/>
                </a:cubicBezTo>
                <a:cubicBezTo>
                  <a:pt x="4711149" y="126954"/>
                  <a:pt x="4712489" y="125151"/>
                  <a:pt x="4713703" y="124326"/>
                </a:cubicBezTo>
                <a:close/>
                <a:moveTo>
                  <a:pt x="4869762" y="116540"/>
                </a:moveTo>
                <a:cubicBezTo>
                  <a:pt x="4877076" y="117966"/>
                  <a:pt x="4887222" y="121935"/>
                  <a:pt x="4900199" y="128446"/>
                </a:cubicBezTo>
                <a:cubicBezTo>
                  <a:pt x="4913507" y="134124"/>
                  <a:pt x="4924133" y="143578"/>
                  <a:pt x="4932078" y="156807"/>
                </a:cubicBezTo>
                <a:cubicBezTo>
                  <a:pt x="4940023" y="170036"/>
                  <a:pt x="4941195" y="183401"/>
                  <a:pt x="4935595" y="196902"/>
                </a:cubicBezTo>
                <a:cubicBezTo>
                  <a:pt x="4929995" y="210403"/>
                  <a:pt x="4921287" y="208062"/>
                  <a:pt x="4909470" y="189879"/>
                </a:cubicBezTo>
                <a:cubicBezTo>
                  <a:pt x="4897654" y="171696"/>
                  <a:pt x="4886254" y="154570"/>
                  <a:pt x="4875269" y="138502"/>
                </a:cubicBezTo>
                <a:cubicBezTo>
                  <a:pt x="4864285" y="122433"/>
                  <a:pt x="4862449" y="115113"/>
                  <a:pt x="4869762" y="116540"/>
                </a:cubicBezTo>
                <a:close/>
                <a:moveTo>
                  <a:pt x="74346" y="104978"/>
                </a:moveTo>
                <a:cubicBezTo>
                  <a:pt x="79580" y="104978"/>
                  <a:pt x="86525" y="107179"/>
                  <a:pt x="95179" y="111581"/>
                </a:cubicBezTo>
                <a:cubicBezTo>
                  <a:pt x="103833" y="115984"/>
                  <a:pt x="105199" y="121498"/>
                  <a:pt x="99276" y="128123"/>
                </a:cubicBezTo>
                <a:cubicBezTo>
                  <a:pt x="93354" y="134748"/>
                  <a:pt x="89740" y="144134"/>
                  <a:pt x="88435" y="156280"/>
                </a:cubicBezTo>
                <a:cubicBezTo>
                  <a:pt x="87130" y="168426"/>
                  <a:pt x="85610" y="190911"/>
                  <a:pt x="83875" y="223736"/>
                </a:cubicBezTo>
                <a:cubicBezTo>
                  <a:pt x="94802" y="216953"/>
                  <a:pt x="106981" y="209858"/>
                  <a:pt x="120411" y="202452"/>
                </a:cubicBezTo>
                <a:cubicBezTo>
                  <a:pt x="133840" y="195045"/>
                  <a:pt x="135872" y="197002"/>
                  <a:pt x="126508" y="208324"/>
                </a:cubicBezTo>
                <a:cubicBezTo>
                  <a:pt x="117144" y="219646"/>
                  <a:pt x="107992" y="230222"/>
                  <a:pt x="99050" y="240052"/>
                </a:cubicBezTo>
                <a:cubicBezTo>
                  <a:pt x="90109" y="249882"/>
                  <a:pt x="81591" y="260444"/>
                  <a:pt x="73497" y="271736"/>
                </a:cubicBezTo>
                <a:cubicBezTo>
                  <a:pt x="65401" y="283029"/>
                  <a:pt x="58557" y="282384"/>
                  <a:pt x="52965" y="269801"/>
                </a:cubicBezTo>
                <a:cubicBezTo>
                  <a:pt x="47372" y="257217"/>
                  <a:pt x="45949" y="248548"/>
                  <a:pt x="48695" y="243795"/>
                </a:cubicBezTo>
                <a:cubicBezTo>
                  <a:pt x="51441" y="239041"/>
                  <a:pt x="53915" y="233796"/>
                  <a:pt x="56116" y="228060"/>
                </a:cubicBezTo>
                <a:cubicBezTo>
                  <a:pt x="58317" y="222324"/>
                  <a:pt x="60092" y="209593"/>
                  <a:pt x="61440" y="189868"/>
                </a:cubicBezTo>
                <a:cubicBezTo>
                  <a:pt x="62788" y="170143"/>
                  <a:pt x="63687" y="155810"/>
                  <a:pt x="64139" y="146869"/>
                </a:cubicBezTo>
                <a:cubicBezTo>
                  <a:pt x="64591" y="137928"/>
                  <a:pt x="63189" y="134350"/>
                  <a:pt x="59934" y="136135"/>
                </a:cubicBezTo>
                <a:cubicBezTo>
                  <a:pt x="56679" y="137921"/>
                  <a:pt x="51914" y="140161"/>
                  <a:pt x="45640" y="142857"/>
                </a:cubicBezTo>
                <a:cubicBezTo>
                  <a:pt x="39367" y="145553"/>
                  <a:pt x="33534" y="147812"/>
                  <a:pt x="28142" y="149633"/>
                </a:cubicBezTo>
                <a:cubicBezTo>
                  <a:pt x="22750" y="151454"/>
                  <a:pt x="15591" y="149407"/>
                  <a:pt x="6664" y="143492"/>
                </a:cubicBezTo>
                <a:cubicBezTo>
                  <a:pt x="-2263" y="137577"/>
                  <a:pt x="-2220" y="133977"/>
                  <a:pt x="6793" y="132694"/>
                </a:cubicBezTo>
                <a:cubicBezTo>
                  <a:pt x="15806" y="131410"/>
                  <a:pt x="26349" y="128180"/>
                  <a:pt x="38424" y="123003"/>
                </a:cubicBezTo>
                <a:cubicBezTo>
                  <a:pt x="50498" y="117827"/>
                  <a:pt x="58245" y="113528"/>
                  <a:pt x="61666" y="110108"/>
                </a:cubicBezTo>
                <a:cubicBezTo>
                  <a:pt x="65086" y="106688"/>
                  <a:pt x="69313" y="104978"/>
                  <a:pt x="74346" y="104978"/>
                </a:cubicBezTo>
                <a:close/>
                <a:moveTo>
                  <a:pt x="1596117" y="97449"/>
                </a:moveTo>
                <a:cubicBezTo>
                  <a:pt x="1594303" y="97162"/>
                  <a:pt x="1587944" y="97682"/>
                  <a:pt x="1577038" y="99009"/>
                </a:cubicBezTo>
                <a:cubicBezTo>
                  <a:pt x="1566132" y="100335"/>
                  <a:pt x="1555911" y="102074"/>
                  <a:pt x="1546375" y="104225"/>
                </a:cubicBezTo>
                <a:cubicBezTo>
                  <a:pt x="1547221" y="110907"/>
                  <a:pt x="1547995" y="117898"/>
                  <a:pt x="1548698" y="125197"/>
                </a:cubicBezTo>
                <a:lnTo>
                  <a:pt x="1594300" y="118938"/>
                </a:lnTo>
                <a:cubicBezTo>
                  <a:pt x="1597326" y="112141"/>
                  <a:pt x="1598838" y="106605"/>
                  <a:pt x="1598838" y="102332"/>
                </a:cubicBezTo>
                <a:cubicBezTo>
                  <a:pt x="1598838" y="99364"/>
                  <a:pt x="1597931" y="97736"/>
                  <a:pt x="1596117" y="97449"/>
                </a:cubicBezTo>
                <a:close/>
                <a:moveTo>
                  <a:pt x="2222870" y="86092"/>
                </a:moveTo>
                <a:cubicBezTo>
                  <a:pt x="2227143" y="86092"/>
                  <a:pt x="2232628" y="87526"/>
                  <a:pt x="2239325" y="90394"/>
                </a:cubicBezTo>
                <a:cubicBezTo>
                  <a:pt x="2247298" y="94079"/>
                  <a:pt x="2250145" y="98539"/>
                  <a:pt x="2247865" y="103773"/>
                </a:cubicBezTo>
                <a:cubicBezTo>
                  <a:pt x="2245585" y="109007"/>
                  <a:pt x="2244237" y="115346"/>
                  <a:pt x="2243821" y="122788"/>
                </a:cubicBezTo>
                <a:cubicBezTo>
                  <a:pt x="2243405" y="130231"/>
                  <a:pt x="2243197" y="144112"/>
                  <a:pt x="2243197" y="164432"/>
                </a:cubicBezTo>
                <a:cubicBezTo>
                  <a:pt x="2243197" y="184609"/>
                  <a:pt x="2241523" y="198662"/>
                  <a:pt x="2238175" y="206592"/>
                </a:cubicBezTo>
                <a:cubicBezTo>
                  <a:pt x="2234826" y="214523"/>
                  <a:pt x="2230524" y="214555"/>
                  <a:pt x="2225268" y="206689"/>
                </a:cubicBezTo>
                <a:cubicBezTo>
                  <a:pt x="2220013" y="198824"/>
                  <a:pt x="2218059" y="190635"/>
                  <a:pt x="2219407" y="182125"/>
                </a:cubicBezTo>
                <a:cubicBezTo>
                  <a:pt x="2220755" y="173614"/>
                  <a:pt x="2221655" y="158374"/>
                  <a:pt x="2222106" y="136404"/>
                </a:cubicBezTo>
                <a:cubicBezTo>
                  <a:pt x="2222558" y="114435"/>
                  <a:pt x="2221436" y="100557"/>
                  <a:pt x="2218740" y="94771"/>
                </a:cubicBezTo>
                <a:cubicBezTo>
                  <a:pt x="2216044" y="88985"/>
                  <a:pt x="2217421" y="86092"/>
                  <a:pt x="2222870" y="86092"/>
                </a:cubicBezTo>
                <a:close/>
                <a:moveTo>
                  <a:pt x="1609478" y="72325"/>
                </a:moveTo>
                <a:cubicBezTo>
                  <a:pt x="1612534" y="72132"/>
                  <a:pt x="1615652" y="72762"/>
                  <a:pt x="1618832" y="74218"/>
                </a:cubicBezTo>
                <a:cubicBezTo>
                  <a:pt x="1625192" y="77129"/>
                  <a:pt x="1630903" y="80825"/>
                  <a:pt x="1635965" y="85307"/>
                </a:cubicBezTo>
                <a:cubicBezTo>
                  <a:pt x="1641027" y="89788"/>
                  <a:pt x="1640253" y="95094"/>
                  <a:pt x="1633642" y="101224"/>
                </a:cubicBezTo>
                <a:cubicBezTo>
                  <a:pt x="1627031" y="107355"/>
                  <a:pt x="1621783" y="113453"/>
                  <a:pt x="1617896" y="119519"/>
                </a:cubicBezTo>
                <a:cubicBezTo>
                  <a:pt x="1627806" y="129284"/>
                  <a:pt x="1625231" y="134716"/>
                  <a:pt x="1610174" y="135813"/>
                </a:cubicBezTo>
                <a:cubicBezTo>
                  <a:pt x="1595117" y="136910"/>
                  <a:pt x="1574826" y="139158"/>
                  <a:pt x="1549300" y="142556"/>
                </a:cubicBezTo>
                <a:cubicBezTo>
                  <a:pt x="1543521" y="152695"/>
                  <a:pt x="1538251" y="151766"/>
                  <a:pt x="1533490" y="139771"/>
                </a:cubicBezTo>
                <a:cubicBezTo>
                  <a:pt x="1528729" y="127775"/>
                  <a:pt x="1525008" y="118870"/>
                  <a:pt x="1522326" y="113055"/>
                </a:cubicBezTo>
                <a:cubicBezTo>
                  <a:pt x="1519645" y="107240"/>
                  <a:pt x="1516429" y="101292"/>
                  <a:pt x="1512679" y="95212"/>
                </a:cubicBezTo>
                <a:cubicBezTo>
                  <a:pt x="1508929" y="89132"/>
                  <a:pt x="1511585" y="86092"/>
                  <a:pt x="1520648" y="86092"/>
                </a:cubicBezTo>
                <a:cubicBezTo>
                  <a:pt x="1527374" y="86092"/>
                  <a:pt x="1532253" y="86310"/>
                  <a:pt x="1535286" y="86748"/>
                </a:cubicBezTo>
                <a:cubicBezTo>
                  <a:pt x="1538319" y="87185"/>
                  <a:pt x="1548479" y="86321"/>
                  <a:pt x="1565766" y="84156"/>
                </a:cubicBezTo>
                <a:cubicBezTo>
                  <a:pt x="1583054" y="81990"/>
                  <a:pt x="1594630" y="79065"/>
                  <a:pt x="1600495" y="75380"/>
                </a:cubicBezTo>
                <a:cubicBezTo>
                  <a:pt x="1603427" y="73537"/>
                  <a:pt x="1606422" y="72519"/>
                  <a:pt x="1609478" y="72325"/>
                </a:cubicBezTo>
                <a:close/>
                <a:moveTo>
                  <a:pt x="6515669" y="71970"/>
                </a:moveTo>
                <a:cubicBezTo>
                  <a:pt x="6514687" y="71576"/>
                  <a:pt x="6506216" y="73350"/>
                  <a:pt x="6490255" y="77294"/>
                </a:cubicBezTo>
                <a:cubicBezTo>
                  <a:pt x="6490366" y="90442"/>
                  <a:pt x="6490446" y="102975"/>
                  <a:pt x="6490494" y="114893"/>
                </a:cubicBezTo>
                <a:lnTo>
                  <a:pt x="6490539" y="147173"/>
                </a:lnTo>
                <a:lnTo>
                  <a:pt x="6499676" y="144127"/>
                </a:lnTo>
                <a:cubicBezTo>
                  <a:pt x="6509041" y="144127"/>
                  <a:pt x="6514292" y="143585"/>
                  <a:pt x="6515432" y="142503"/>
                </a:cubicBezTo>
                <a:cubicBezTo>
                  <a:pt x="6516572" y="141420"/>
                  <a:pt x="6516018" y="134698"/>
                  <a:pt x="6513766" y="122337"/>
                </a:cubicBezTo>
                <a:cubicBezTo>
                  <a:pt x="6511514" y="109975"/>
                  <a:pt x="6511514" y="98589"/>
                  <a:pt x="6513766" y="88178"/>
                </a:cubicBezTo>
                <a:cubicBezTo>
                  <a:pt x="6516018" y="77767"/>
                  <a:pt x="6516652" y="72365"/>
                  <a:pt x="6515669" y="71970"/>
                </a:cubicBezTo>
                <a:close/>
                <a:moveTo>
                  <a:pt x="965095" y="71013"/>
                </a:moveTo>
                <a:cubicBezTo>
                  <a:pt x="967970" y="71246"/>
                  <a:pt x="971344" y="72311"/>
                  <a:pt x="975216" y="74207"/>
                </a:cubicBezTo>
                <a:cubicBezTo>
                  <a:pt x="982959" y="78000"/>
                  <a:pt x="990495" y="83070"/>
                  <a:pt x="997823" y="89415"/>
                </a:cubicBezTo>
                <a:cubicBezTo>
                  <a:pt x="1005150" y="95761"/>
                  <a:pt x="1003681" y="100590"/>
                  <a:pt x="993413" y="103902"/>
                </a:cubicBezTo>
                <a:cubicBezTo>
                  <a:pt x="983145" y="107215"/>
                  <a:pt x="971645" y="112295"/>
                  <a:pt x="958911" y="119142"/>
                </a:cubicBezTo>
                <a:cubicBezTo>
                  <a:pt x="946176" y="125990"/>
                  <a:pt x="942961" y="123979"/>
                  <a:pt x="949263" y="113109"/>
                </a:cubicBezTo>
                <a:cubicBezTo>
                  <a:pt x="955566" y="102239"/>
                  <a:pt x="957136" y="96388"/>
                  <a:pt x="953974" y="95556"/>
                </a:cubicBezTo>
                <a:cubicBezTo>
                  <a:pt x="950812" y="94725"/>
                  <a:pt x="936697" y="97908"/>
                  <a:pt x="911631" y="105107"/>
                </a:cubicBezTo>
                <a:cubicBezTo>
                  <a:pt x="886564" y="112306"/>
                  <a:pt x="871385" y="115460"/>
                  <a:pt x="866093" y="114571"/>
                </a:cubicBezTo>
                <a:cubicBezTo>
                  <a:pt x="862881" y="128553"/>
                  <a:pt x="856891" y="138796"/>
                  <a:pt x="848122" y="145299"/>
                </a:cubicBezTo>
                <a:cubicBezTo>
                  <a:pt x="839353" y="151802"/>
                  <a:pt x="834670" y="149802"/>
                  <a:pt x="834075" y="139297"/>
                </a:cubicBezTo>
                <a:cubicBezTo>
                  <a:pt x="833481" y="128793"/>
                  <a:pt x="834986" y="119927"/>
                  <a:pt x="838593" y="112700"/>
                </a:cubicBezTo>
                <a:cubicBezTo>
                  <a:pt x="842199" y="105473"/>
                  <a:pt x="844612" y="97202"/>
                  <a:pt x="845831" y="87888"/>
                </a:cubicBezTo>
                <a:cubicBezTo>
                  <a:pt x="847050" y="78574"/>
                  <a:pt x="850861" y="76943"/>
                  <a:pt x="857264" y="82994"/>
                </a:cubicBezTo>
                <a:cubicBezTo>
                  <a:pt x="863666" y="89046"/>
                  <a:pt x="867527" y="94115"/>
                  <a:pt x="868847" y="98202"/>
                </a:cubicBezTo>
                <a:cubicBezTo>
                  <a:pt x="871227" y="98317"/>
                  <a:pt x="879043" y="96775"/>
                  <a:pt x="892293" y="93577"/>
                </a:cubicBezTo>
                <a:cubicBezTo>
                  <a:pt x="905543" y="90379"/>
                  <a:pt x="918862" y="86834"/>
                  <a:pt x="932248" y="82940"/>
                </a:cubicBezTo>
                <a:cubicBezTo>
                  <a:pt x="945635" y="79047"/>
                  <a:pt x="954207" y="75670"/>
                  <a:pt x="957964" y="72809"/>
                </a:cubicBezTo>
                <a:cubicBezTo>
                  <a:pt x="959842" y="71379"/>
                  <a:pt x="962219" y="70780"/>
                  <a:pt x="965095" y="71013"/>
                </a:cubicBezTo>
                <a:close/>
                <a:moveTo>
                  <a:pt x="2183205" y="65280"/>
                </a:moveTo>
                <a:cubicBezTo>
                  <a:pt x="2190117" y="66722"/>
                  <a:pt x="2196426" y="68876"/>
                  <a:pt x="2202134" y="71744"/>
                </a:cubicBezTo>
                <a:cubicBezTo>
                  <a:pt x="2209706" y="75329"/>
                  <a:pt x="2212577" y="79047"/>
                  <a:pt x="2210749" y="82897"/>
                </a:cubicBezTo>
                <a:cubicBezTo>
                  <a:pt x="2208920" y="86748"/>
                  <a:pt x="2207788" y="97539"/>
                  <a:pt x="2207350" y="115270"/>
                </a:cubicBezTo>
                <a:cubicBezTo>
                  <a:pt x="2206913" y="133002"/>
                  <a:pt x="2206009" y="150508"/>
                  <a:pt x="2204640" y="167788"/>
                </a:cubicBezTo>
                <a:cubicBezTo>
                  <a:pt x="2203270" y="185068"/>
                  <a:pt x="2199779" y="201889"/>
                  <a:pt x="2194164" y="218251"/>
                </a:cubicBezTo>
                <a:cubicBezTo>
                  <a:pt x="2188550" y="234613"/>
                  <a:pt x="2176171" y="248193"/>
                  <a:pt x="2157027" y="258992"/>
                </a:cubicBezTo>
                <a:cubicBezTo>
                  <a:pt x="2137883" y="269790"/>
                  <a:pt x="2135517" y="266728"/>
                  <a:pt x="2149928" y="249807"/>
                </a:cubicBezTo>
                <a:cubicBezTo>
                  <a:pt x="2164340" y="232885"/>
                  <a:pt x="2173339" y="213232"/>
                  <a:pt x="2176924" y="190847"/>
                </a:cubicBezTo>
                <a:cubicBezTo>
                  <a:pt x="2180509" y="168462"/>
                  <a:pt x="2182301" y="151103"/>
                  <a:pt x="2182301" y="138770"/>
                </a:cubicBezTo>
                <a:lnTo>
                  <a:pt x="2182301" y="102332"/>
                </a:lnTo>
                <a:cubicBezTo>
                  <a:pt x="2182301" y="92265"/>
                  <a:pt x="2180724" y="83213"/>
                  <a:pt x="2177569" y="75175"/>
                </a:cubicBezTo>
                <a:cubicBezTo>
                  <a:pt x="2174414" y="67138"/>
                  <a:pt x="2176293" y="63839"/>
                  <a:pt x="2183205" y="65280"/>
                </a:cubicBezTo>
                <a:close/>
                <a:moveTo>
                  <a:pt x="1158490" y="59225"/>
                </a:moveTo>
                <a:cubicBezTo>
                  <a:pt x="1153535" y="60129"/>
                  <a:pt x="1146003" y="61670"/>
                  <a:pt x="1135893" y="63850"/>
                </a:cubicBezTo>
                <a:cubicBezTo>
                  <a:pt x="1135893" y="78491"/>
                  <a:pt x="1136252" y="92193"/>
                  <a:pt x="1136969" y="104956"/>
                </a:cubicBezTo>
                <a:cubicBezTo>
                  <a:pt x="1142418" y="103321"/>
                  <a:pt x="1147437" y="101561"/>
                  <a:pt x="1152026" y="99675"/>
                </a:cubicBezTo>
                <a:cubicBezTo>
                  <a:pt x="1156615" y="97790"/>
                  <a:pt x="1160698" y="99317"/>
                  <a:pt x="1164276" y="104257"/>
                </a:cubicBezTo>
                <a:cubicBezTo>
                  <a:pt x="1167854" y="109197"/>
                  <a:pt x="1167119" y="113499"/>
                  <a:pt x="1162071" y="117163"/>
                </a:cubicBezTo>
                <a:cubicBezTo>
                  <a:pt x="1157024" y="120827"/>
                  <a:pt x="1148749" y="122208"/>
                  <a:pt x="1137249" y="121304"/>
                </a:cubicBezTo>
                <a:lnTo>
                  <a:pt x="1137249" y="163013"/>
                </a:lnTo>
                <a:cubicBezTo>
                  <a:pt x="1143931" y="163013"/>
                  <a:pt x="1150148" y="162109"/>
                  <a:pt x="1155898" y="160302"/>
                </a:cubicBezTo>
                <a:cubicBezTo>
                  <a:pt x="1161648" y="158495"/>
                  <a:pt x="1165370" y="158266"/>
                  <a:pt x="1167062" y="159614"/>
                </a:cubicBezTo>
                <a:cubicBezTo>
                  <a:pt x="1168754" y="160962"/>
                  <a:pt x="1169804" y="152652"/>
                  <a:pt x="1170213" y="134684"/>
                </a:cubicBezTo>
                <a:cubicBezTo>
                  <a:pt x="1170622" y="116715"/>
                  <a:pt x="1170827" y="99636"/>
                  <a:pt x="1170827" y="83446"/>
                </a:cubicBezTo>
                <a:cubicBezTo>
                  <a:pt x="1170827" y="68762"/>
                  <a:pt x="1170009" y="60828"/>
                  <a:pt x="1168374" y="59645"/>
                </a:cubicBezTo>
                <a:cubicBezTo>
                  <a:pt x="1166739" y="58462"/>
                  <a:pt x="1163444" y="58322"/>
                  <a:pt x="1158490" y="59225"/>
                </a:cubicBezTo>
                <a:close/>
                <a:moveTo>
                  <a:pt x="6233460" y="46995"/>
                </a:moveTo>
                <a:cubicBezTo>
                  <a:pt x="6236028" y="47199"/>
                  <a:pt x="6239232" y="47794"/>
                  <a:pt x="6243069" y="48782"/>
                </a:cubicBezTo>
                <a:cubicBezTo>
                  <a:pt x="6258420" y="52733"/>
                  <a:pt x="6265178" y="58748"/>
                  <a:pt x="6263342" y="66829"/>
                </a:cubicBezTo>
                <a:cubicBezTo>
                  <a:pt x="6261508" y="74910"/>
                  <a:pt x="6260159" y="87433"/>
                  <a:pt x="6259298" y="104397"/>
                </a:cubicBezTo>
                <a:cubicBezTo>
                  <a:pt x="6258438" y="121361"/>
                  <a:pt x="6258008" y="141818"/>
                  <a:pt x="6258008" y="165766"/>
                </a:cubicBezTo>
                <a:lnTo>
                  <a:pt x="6258008" y="229221"/>
                </a:lnTo>
                <a:cubicBezTo>
                  <a:pt x="6258008" y="248165"/>
                  <a:pt x="6257295" y="263129"/>
                  <a:pt x="6255868" y="274113"/>
                </a:cubicBezTo>
                <a:cubicBezTo>
                  <a:pt x="6254441" y="285098"/>
                  <a:pt x="6251236" y="292523"/>
                  <a:pt x="6246252" y="296387"/>
                </a:cubicBezTo>
                <a:cubicBezTo>
                  <a:pt x="6241270" y="300252"/>
                  <a:pt x="6236556" y="296832"/>
                  <a:pt x="6232110" y="286127"/>
                </a:cubicBezTo>
                <a:cubicBezTo>
                  <a:pt x="6227664" y="275422"/>
                  <a:pt x="6226570" y="265215"/>
                  <a:pt x="6228829" y="255507"/>
                </a:cubicBezTo>
                <a:cubicBezTo>
                  <a:pt x="6231088" y="245799"/>
                  <a:pt x="6232662" y="230311"/>
                  <a:pt x="6233551" y="209045"/>
                </a:cubicBezTo>
                <a:cubicBezTo>
                  <a:pt x="6223470" y="213232"/>
                  <a:pt x="6213629" y="216530"/>
                  <a:pt x="6204028" y="218939"/>
                </a:cubicBezTo>
                <a:cubicBezTo>
                  <a:pt x="6194427" y="221349"/>
                  <a:pt x="6185698" y="219323"/>
                  <a:pt x="6177839" y="212863"/>
                </a:cubicBezTo>
                <a:cubicBezTo>
                  <a:pt x="6169981" y="206403"/>
                  <a:pt x="6168862" y="202792"/>
                  <a:pt x="6174484" y="202032"/>
                </a:cubicBezTo>
                <a:cubicBezTo>
                  <a:pt x="6180106" y="201272"/>
                  <a:pt x="6186394" y="200240"/>
                  <a:pt x="6193348" y="198935"/>
                </a:cubicBezTo>
                <a:cubicBezTo>
                  <a:pt x="6200304" y="197630"/>
                  <a:pt x="6208122" y="195812"/>
                  <a:pt x="6216805" y="193482"/>
                </a:cubicBezTo>
                <a:cubicBezTo>
                  <a:pt x="6225488" y="191152"/>
                  <a:pt x="6231070" y="190890"/>
                  <a:pt x="6233551" y="192697"/>
                </a:cubicBezTo>
                <a:lnTo>
                  <a:pt x="6233551" y="165852"/>
                </a:lnTo>
                <a:cubicBezTo>
                  <a:pt x="6225033" y="171258"/>
                  <a:pt x="6216738" y="173481"/>
                  <a:pt x="6208664" y="172520"/>
                </a:cubicBezTo>
                <a:cubicBezTo>
                  <a:pt x="6200590" y="171559"/>
                  <a:pt x="6194847" y="168853"/>
                  <a:pt x="6191434" y="164400"/>
                </a:cubicBezTo>
                <a:cubicBezTo>
                  <a:pt x="6188021" y="159947"/>
                  <a:pt x="6189992" y="156818"/>
                  <a:pt x="6197349" y="155011"/>
                </a:cubicBezTo>
                <a:cubicBezTo>
                  <a:pt x="6204706" y="153204"/>
                  <a:pt x="6211642" y="151838"/>
                  <a:pt x="6218160" y="150913"/>
                </a:cubicBezTo>
                <a:cubicBezTo>
                  <a:pt x="6224678" y="149988"/>
                  <a:pt x="6230260" y="149526"/>
                  <a:pt x="6234906" y="149526"/>
                </a:cubicBezTo>
                <a:lnTo>
                  <a:pt x="6234906" y="125370"/>
                </a:lnTo>
                <a:cubicBezTo>
                  <a:pt x="6226474" y="128969"/>
                  <a:pt x="6218852" y="130769"/>
                  <a:pt x="6212040" y="130769"/>
                </a:cubicBezTo>
                <a:cubicBezTo>
                  <a:pt x="6205802" y="130769"/>
                  <a:pt x="6199730" y="128338"/>
                  <a:pt x="6193822" y="123477"/>
                </a:cubicBezTo>
                <a:cubicBezTo>
                  <a:pt x="6187914" y="118615"/>
                  <a:pt x="6191147" y="114779"/>
                  <a:pt x="6203522" y="111969"/>
                </a:cubicBezTo>
                <a:cubicBezTo>
                  <a:pt x="6215898" y="109158"/>
                  <a:pt x="6226360" y="107401"/>
                  <a:pt x="6234906" y="106699"/>
                </a:cubicBezTo>
                <a:cubicBezTo>
                  <a:pt x="6234906" y="81331"/>
                  <a:pt x="6232429" y="64348"/>
                  <a:pt x="6227474" y="55751"/>
                </a:cubicBezTo>
                <a:cubicBezTo>
                  <a:pt x="6223758" y="49304"/>
                  <a:pt x="6225754" y="46385"/>
                  <a:pt x="6233460" y="46995"/>
                </a:cubicBezTo>
                <a:close/>
                <a:moveTo>
                  <a:pt x="5871510" y="46995"/>
                </a:moveTo>
                <a:cubicBezTo>
                  <a:pt x="5874079" y="47199"/>
                  <a:pt x="5877282" y="47794"/>
                  <a:pt x="5881120" y="48782"/>
                </a:cubicBezTo>
                <a:cubicBezTo>
                  <a:pt x="5896470" y="52733"/>
                  <a:pt x="5903228" y="58748"/>
                  <a:pt x="5901392" y="66829"/>
                </a:cubicBezTo>
                <a:cubicBezTo>
                  <a:pt x="5899558" y="74910"/>
                  <a:pt x="5898209" y="87433"/>
                  <a:pt x="5897348" y="104397"/>
                </a:cubicBezTo>
                <a:cubicBezTo>
                  <a:pt x="5896488" y="121361"/>
                  <a:pt x="5896058" y="141818"/>
                  <a:pt x="5896058" y="165766"/>
                </a:cubicBezTo>
                <a:lnTo>
                  <a:pt x="5896058" y="229221"/>
                </a:lnTo>
                <a:cubicBezTo>
                  <a:pt x="5896058" y="248165"/>
                  <a:pt x="5895345" y="263129"/>
                  <a:pt x="5893918" y="274113"/>
                </a:cubicBezTo>
                <a:cubicBezTo>
                  <a:pt x="5892491" y="285098"/>
                  <a:pt x="5889286" y="292523"/>
                  <a:pt x="5884303" y="296387"/>
                </a:cubicBezTo>
                <a:cubicBezTo>
                  <a:pt x="5879320" y="300252"/>
                  <a:pt x="5874606" y="296832"/>
                  <a:pt x="5870160" y="286127"/>
                </a:cubicBezTo>
                <a:cubicBezTo>
                  <a:pt x="5865715" y="275422"/>
                  <a:pt x="5864621" y="265215"/>
                  <a:pt x="5866880" y="255507"/>
                </a:cubicBezTo>
                <a:cubicBezTo>
                  <a:pt x="5869138" y="245799"/>
                  <a:pt x="5870712" y="230311"/>
                  <a:pt x="5871601" y="209045"/>
                </a:cubicBezTo>
                <a:cubicBezTo>
                  <a:pt x="5861520" y="213232"/>
                  <a:pt x="5851679" y="216530"/>
                  <a:pt x="5842078" y="218939"/>
                </a:cubicBezTo>
                <a:cubicBezTo>
                  <a:pt x="5832477" y="221349"/>
                  <a:pt x="5823748" y="219323"/>
                  <a:pt x="5815889" y="212863"/>
                </a:cubicBezTo>
                <a:cubicBezTo>
                  <a:pt x="5808031" y="206403"/>
                  <a:pt x="5806913" y="202792"/>
                  <a:pt x="5812534" y="202032"/>
                </a:cubicBezTo>
                <a:cubicBezTo>
                  <a:pt x="5818156" y="201272"/>
                  <a:pt x="5824444" y="200240"/>
                  <a:pt x="5831398" y="198935"/>
                </a:cubicBezTo>
                <a:cubicBezTo>
                  <a:pt x="5838354" y="197630"/>
                  <a:pt x="5846172" y="195812"/>
                  <a:pt x="5854856" y="193482"/>
                </a:cubicBezTo>
                <a:cubicBezTo>
                  <a:pt x="5863538" y="191152"/>
                  <a:pt x="5869120" y="190890"/>
                  <a:pt x="5871601" y="192697"/>
                </a:cubicBezTo>
                <a:lnTo>
                  <a:pt x="5871601" y="165852"/>
                </a:lnTo>
                <a:cubicBezTo>
                  <a:pt x="5863083" y="171258"/>
                  <a:pt x="5854788" y="173481"/>
                  <a:pt x="5846714" y="172520"/>
                </a:cubicBezTo>
                <a:cubicBezTo>
                  <a:pt x="5838640" y="171559"/>
                  <a:pt x="5832897" y="168853"/>
                  <a:pt x="5829484" y="164400"/>
                </a:cubicBezTo>
                <a:cubicBezTo>
                  <a:pt x="5826071" y="159947"/>
                  <a:pt x="5828043" y="156818"/>
                  <a:pt x="5835399" y="155011"/>
                </a:cubicBezTo>
                <a:cubicBezTo>
                  <a:pt x="5842756" y="153204"/>
                  <a:pt x="5849693" y="151838"/>
                  <a:pt x="5856211" y="150913"/>
                </a:cubicBezTo>
                <a:cubicBezTo>
                  <a:pt x="5862728" y="149988"/>
                  <a:pt x="5868310" y="149526"/>
                  <a:pt x="5872956" y="149526"/>
                </a:cubicBezTo>
                <a:lnTo>
                  <a:pt x="5872956" y="125370"/>
                </a:lnTo>
                <a:cubicBezTo>
                  <a:pt x="5864524" y="128969"/>
                  <a:pt x="5856903" y="130769"/>
                  <a:pt x="5850091" y="130769"/>
                </a:cubicBezTo>
                <a:cubicBezTo>
                  <a:pt x="5843853" y="130769"/>
                  <a:pt x="5837780" y="128338"/>
                  <a:pt x="5831872" y="123477"/>
                </a:cubicBezTo>
                <a:cubicBezTo>
                  <a:pt x="5825964" y="118615"/>
                  <a:pt x="5829197" y="114779"/>
                  <a:pt x="5841573" y="111969"/>
                </a:cubicBezTo>
                <a:cubicBezTo>
                  <a:pt x="5853949" y="109158"/>
                  <a:pt x="5864410" y="107401"/>
                  <a:pt x="5872956" y="106699"/>
                </a:cubicBezTo>
                <a:cubicBezTo>
                  <a:pt x="5872956" y="81331"/>
                  <a:pt x="5870479" y="64348"/>
                  <a:pt x="5865525" y="55751"/>
                </a:cubicBezTo>
                <a:cubicBezTo>
                  <a:pt x="5861809" y="49304"/>
                  <a:pt x="5863804" y="46385"/>
                  <a:pt x="5871510" y="46995"/>
                </a:cubicBezTo>
                <a:close/>
                <a:moveTo>
                  <a:pt x="6524752" y="42160"/>
                </a:moveTo>
                <a:cubicBezTo>
                  <a:pt x="6529653" y="42265"/>
                  <a:pt x="6535764" y="43939"/>
                  <a:pt x="6543084" y="47180"/>
                </a:cubicBezTo>
                <a:cubicBezTo>
                  <a:pt x="6555590" y="53145"/>
                  <a:pt x="6558991" y="58878"/>
                  <a:pt x="6553290" y="64377"/>
                </a:cubicBezTo>
                <a:cubicBezTo>
                  <a:pt x="6547590" y="69877"/>
                  <a:pt x="6541740" y="78319"/>
                  <a:pt x="6535738" y="89705"/>
                </a:cubicBezTo>
                <a:cubicBezTo>
                  <a:pt x="6529737" y="101092"/>
                  <a:pt x="6530106" y="114758"/>
                  <a:pt x="6536846" y="130704"/>
                </a:cubicBezTo>
                <a:cubicBezTo>
                  <a:pt x="6543586" y="146650"/>
                  <a:pt x="6546658" y="159869"/>
                  <a:pt x="6546063" y="170358"/>
                </a:cubicBezTo>
                <a:cubicBezTo>
                  <a:pt x="6545468" y="180848"/>
                  <a:pt x="6540826" y="183297"/>
                  <a:pt x="6532136" y="177704"/>
                </a:cubicBezTo>
                <a:cubicBezTo>
                  <a:pt x="6523446" y="172111"/>
                  <a:pt x="6512698" y="165117"/>
                  <a:pt x="6499892" y="156721"/>
                </a:cubicBezTo>
                <a:lnTo>
                  <a:pt x="6490540" y="147574"/>
                </a:lnTo>
                <a:lnTo>
                  <a:pt x="6490542" y="148799"/>
                </a:lnTo>
                <a:cubicBezTo>
                  <a:pt x="6490448" y="212920"/>
                  <a:pt x="6489212" y="254889"/>
                  <a:pt x="6486835" y="274705"/>
                </a:cubicBezTo>
                <a:cubicBezTo>
                  <a:pt x="6483666" y="301127"/>
                  <a:pt x="6477349" y="307218"/>
                  <a:pt x="6467884" y="292978"/>
                </a:cubicBezTo>
                <a:cubicBezTo>
                  <a:pt x="6458420" y="278738"/>
                  <a:pt x="6455488" y="267201"/>
                  <a:pt x="6459086" y="258368"/>
                </a:cubicBezTo>
                <a:cubicBezTo>
                  <a:pt x="6462686" y="249534"/>
                  <a:pt x="6465163" y="233244"/>
                  <a:pt x="6466518" y="209496"/>
                </a:cubicBezTo>
                <a:cubicBezTo>
                  <a:pt x="6467873" y="185749"/>
                  <a:pt x="6468551" y="158574"/>
                  <a:pt x="6468551" y="127972"/>
                </a:cubicBezTo>
                <a:cubicBezTo>
                  <a:pt x="6468551" y="98145"/>
                  <a:pt x="6466300" y="78301"/>
                  <a:pt x="6461797" y="68442"/>
                </a:cubicBezTo>
                <a:cubicBezTo>
                  <a:pt x="6457294" y="58584"/>
                  <a:pt x="6458370" y="54579"/>
                  <a:pt x="6465024" y="56429"/>
                </a:cubicBezTo>
                <a:cubicBezTo>
                  <a:pt x="6471678" y="58279"/>
                  <a:pt x="6476628" y="59405"/>
                  <a:pt x="6479876" y="59806"/>
                </a:cubicBezTo>
                <a:cubicBezTo>
                  <a:pt x="6483124" y="60208"/>
                  <a:pt x="6488330" y="59613"/>
                  <a:pt x="6495492" y="58021"/>
                </a:cubicBezTo>
                <a:cubicBezTo>
                  <a:pt x="6502656" y="56429"/>
                  <a:pt x="6508718" y="52604"/>
                  <a:pt x="6513680" y="46545"/>
                </a:cubicBezTo>
                <a:cubicBezTo>
                  <a:pt x="6516160" y="43516"/>
                  <a:pt x="6519852" y="42054"/>
                  <a:pt x="6524752" y="42160"/>
                </a:cubicBezTo>
                <a:close/>
                <a:moveTo>
                  <a:pt x="5108546" y="40622"/>
                </a:moveTo>
                <a:cubicBezTo>
                  <a:pt x="5110957" y="40394"/>
                  <a:pt x="5113675" y="40769"/>
                  <a:pt x="5116701" y="41748"/>
                </a:cubicBezTo>
                <a:cubicBezTo>
                  <a:pt x="5122753" y="43706"/>
                  <a:pt x="5129023" y="47154"/>
                  <a:pt x="5135512" y="52095"/>
                </a:cubicBezTo>
                <a:cubicBezTo>
                  <a:pt x="5142001" y="57035"/>
                  <a:pt x="5142943" y="61606"/>
                  <a:pt x="5138340" y="65807"/>
                </a:cubicBezTo>
                <a:cubicBezTo>
                  <a:pt x="5133737" y="70009"/>
                  <a:pt x="5130811" y="75842"/>
                  <a:pt x="5129564" y="83306"/>
                </a:cubicBezTo>
                <a:cubicBezTo>
                  <a:pt x="5128316" y="90770"/>
                  <a:pt x="5127692" y="112413"/>
                  <a:pt x="5127692" y="148235"/>
                </a:cubicBezTo>
                <a:cubicBezTo>
                  <a:pt x="5127692" y="185132"/>
                  <a:pt x="5127915" y="213017"/>
                  <a:pt x="5128359" y="231889"/>
                </a:cubicBezTo>
                <a:cubicBezTo>
                  <a:pt x="5128804" y="250760"/>
                  <a:pt x="5124771" y="265620"/>
                  <a:pt x="5116260" y="276469"/>
                </a:cubicBezTo>
                <a:cubicBezTo>
                  <a:pt x="5107749" y="287317"/>
                  <a:pt x="5101522" y="288195"/>
                  <a:pt x="5097578" y="279104"/>
                </a:cubicBezTo>
                <a:cubicBezTo>
                  <a:pt x="5093635" y="270012"/>
                  <a:pt x="5086167" y="260085"/>
                  <a:pt x="5075175" y="249323"/>
                </a:cubicBezTo>
                <a:cubicBezTo>
                  <a:pt x="5064184" y="238560"/>
                  <a:pt x="5064728" y="234531"/>
                  <a:pt x="5076810" y="237234"/>
                </a:cubicBezTo>
                <a:cubicBezTo>
                  <a:pt x="5088892" y="239937"/>
                  <a:pt x="5096098" y="241038"/>
                  <a:pt x="5098428" y="240536"/>
                </a:cubicBezTo>
                <a:cubicBezTo>
                  <a:pt x="5100758" y="240034"/>
                  <a:pt x="5102368" y="227224"/>
                  <a:pt x="5103257" y="202108"/>
                </a:cubicBezTo>
                <a:cubicBezTo>
                  <a:pt x="5104146" y="176991"/>
                  <a:pt x="5104590" y="147783"/>
                  <a:pt x="5104590" y="114485"/>
                </a:cubicBezTo>
                <a:cubicBezTo>
                  <a:pt x="5104590" y="82033"/>
                  <a:pt x="5103820" y="65384"/>
                  <a:pt x="5102278" y="64538"/>
                </a:cubicBezTo>
                <a:cubicBezTo>
                  <a:pt x="5100737" y="63692"/>
                  <a:pt x="5090308" y="65248"/>
                  <a:pt x="5070991" y="69206"/>
                </a:cubicBezTo>
                <a:cubicBezTo>
                  <a:pt x="5071895" y="74311"/>
                  <a:pt x="5072346" y="88479"/>
                  <a:pt x="5072346" y="111710"/>
                </a:cubicBezTo>
                <a:cubicBezTo>
                  <a:pt x="5074225" y="111811"/>
                  <a:pt x="5078936" y="110710"/>
                  <a:pt x="5086479" y="108409"/>
                </a:cubicBezTo>
                <a:cubicBezTo>
                  <a:pt x="5094022" y="106107"/>
                  <a:pt x="5098951" y="108158"/>
                  <a:pt x="5101267" y="114561"/>
                </a:cubicBezTo>
                <a:cubicBezTo>
                  <a:pt x="5103583" y="120964"/>
                  <a:pt x="5100500" y="125266"/>
                  <a:pt x="5092018" y="127467"/>
                </a:cubicBezTo>
                <a:cubicBezTo>
                  <a:pt x="5083536" y="129668"/>
                  <a:pt x="5076857" y="130317"/>
                  <a:pt x="5071981" y="129413"/>
                </a:cubicBezTo>
                <a:cubicBezTo>
                  <a:pt x="5071278" y="140355"/>
                  <a:pt x="5070504" y="151548"/>
                  <a:pt x="5069658" y="162991"/>
                </a:cubicBezTo>
                <a:cubicBezTo>
                  <a:pt x="5071464" y="162202"/>
                  <a:pt x="5076598" y="161105"/>
                  <a:pt x="5085059" y="159700"/>
                </a:cubicBezTo>
                <a:cubicBezTo>
                  <a:pt x="5093520" y="158295"/>
                  <a:pt x="5098916" y="160284"/>
                  <a:pt x="5101246" y="165669"/>
                </a:cubicBezTo>
                <a:cubicBezTo>
                  <a:pt x="5103576" y="171054"/>
                  <a:pt x="5100503" y="175130"/>
                  <a:pt x="5092028" y="177898"/>
                </a:cubicBezTo>
                <a:cubicBezTo>
                  <a:pt x="5083553" y="180665"/>
                  <a:pt x="5075839" y="181153"/>
                  <a:pt x="5068883" y="179360"/>
                </a:cubicBezTo>
                <a:cubicBezTo>
                  <a:pt x="5066632" y="193385"/>
                  <a:pt x="5061792" y="210145"/>
                  <a:pt x="5054364" y="229641"/>
                </a:cubicBezTo>
                <a:cubicBezTo>
                  <a:pt x="5046936" y="249136"/>
                  <a:pt x="5035001" y="263849"/>
                  <a:pt x="5018560" y="273780"/>
                </a:cubicBezTo>
                <a:cubicBezTo>
                  <a:pt x="5002119" y="283711"/>
                  <a:pt x="4999319" y="281337"/>
                  <a:pt x="5010160" y="266660"/>
                </a:cubicBezTo>
                <a:cubicBezTo>
                  <a:pt x="5021001" y="251983"/>
                  <a:pt x="5029552" y="234366"/>
                  <a:pt x="5035811" y="213809"/>
                </a:cubicBezTo>
                <a:cubicBezTo>
                  <a:pt x="5042071" y="193253"/>
                  <a:pt x="5045649" y="164357"/>
                  <a:pt x="5046545" y="127123"/>
                </a:cubicBezTo>
                <a:cubicBezTo>
                  <a:pt x="5047442" y="89888"/>
                  <a:pt x="5045415" y="66987"/>
                  <a:pt x="5040468" y="58419"/>
                </a:cubicBezTo>
                <a:cubicBezTo>
                  <a:pt x="5035521" y="49850"/>
                  <a:pt x="5037679" y="46480"/>
                  <a:pt x="5046943" y="48309"/>
                </a:cubicBezTo>
                <a:cubicBezTo>
                  <a:pt x="5056207" y="50137"/>
                  <a:pt x="5063140" y="51263"/>
                  <a:pt x="5067743" y="51686"/>
                </a:cubicBezTo>
                <a:cubicBezTo>
                  <a:pt x="5072346" y="52109"/>
                  <a:pt x="5078348" y="51503"/>
                  <a:pt x="5085747" y="49868"/>
                </a:cubicBezTo>
                <a:cubicBezTo>
                  <a:pt x="5093147" y="48234"/>
                  <a:pt x="5098643" y="45982"/>
                  <a:pt x="5102235" y="43114"/>
                </a:cubicBezTo>
                <a:cubicBezTo>
                  <a:pt x="5104031" y="41680"/>
                  <a:pt x="5106135" y="40849"/>
                  <a:pt x="5108546" y="40622"/>
                </a:cubicBezTo>
                <a:close/>
                <a:moveTo>
                  <a:pt x="1172571" y="34212"/>
                </a:moveTo>
                <a:cubicBezTo>
                  <a:pt x="1175671" y="33995"/>
                  <a:pt x="1179201" y="34496"/>
                  <a:pt x="1183162" y="35715"/>
                </a:cubicBezTo>
                <a:cubicBezTo>
                  <a:pt x="1191085" y="38152"/>
                  <a:pt x="1197112" y="41314"/>
                  <a:pt x="1201242" y="45201"/>
                </a:cubicBezTo>
                <a:cubicBezTo>
                  <a:pt x="1205372" y="49087"/>
                  <a:pt x="1205841" y="53521"/>
                  <a:pt x="1202651" y="58505"/>
                </a:cubicBezTo>
                <a:cubicBezTo>
                  <a:pt x="1199460" y="63488"/>
                  <a:pt x="1197649" y="70945"/>
                  <a:pt x="1197219" y="80875"/>
                </a:cubicBezTo>
                <a:cubicBezTo>
                  <a:pt x="1196789" y="90806"/>
                  <a:pt x="1196811" y="103042"/>
                  <a:pt x="1197284" y="117583"/>
                </a:cubicBezTo>
                <a:cubicBezTo>
                  <a:pt x="1197757" y="132124"/>
                  <a:pt x="1197994" y="145941"/>
                  <a:pt x="1197994" y="159033"/>
                </a:cubicBezTo>
                <a:cubicBezTo>
                  <a:pt x="1197994" y="173890"/>
                  <a:pt x="1195534" y="186165"/>
                  <a:pt x="1190616" y="195859"/>
                </a:cubicBezTo>
                <a:cubicBezTo>
                  <a:pt x="1185697" y="205553"/>
                  <a:pt x="1180753" y="206119"/>
                  <a:pt x="1175785" y="197558"/>
                </a:cubicBezTo>
                <a:cubicBezTo>
                  <a:pt x="1170816" y="188997"/>
                  <a:pt x="1167729" y="182479"/>
                  <a:pt x="1166524" y="178005"/>
                </a:cubicBezTo>
                <a:cubicBezTo>
                  <a:pt x="1150836" y="179798"/>
                  <a:pt x="1140862" y="180694"/>
                  <a:pt x="1136603" y="180694"/>
                </a:cubicBezTo>
                <a:cubicBezTo>
                  <a:pt x="1131943" y="202290"/>
                  <a:pt x="1126361" y="207797"/>
                  <a:pt x="1119857" y="197214"/>
                </a:cubicBezTo>
                <a:cubicBezTo>
                  <a:pt x="1113354" y="186631"/>
                  <a:pt x="1110776" y="176216"/>
                  <a:pt x="1112125" y="165970"/>
                </a:cubicBezTo>
                <a:cubicBezTo>
                  <a:pt x="1113473" y="155724"/>
                  <a:pt x="1114146" y="142162"/>
                  <a:pt x="1114146" y="125284"/>
                </a:cubicBezTo>
                <a:cubicBezTo>
                  <a:pt x="1114146" y="108319"/>
                  <a:pt x="1113928" y="93932"/>
                  <a:pt x="1113491" y="82123"/>
                </a:cubicBezTo>
                <a:cubicBezTo>
                  <a:pt x="1113053" y="70314"/>
                  <a:pt x="1111028" y="60143"/>
                  <a:pt x="1107414" y="51611"/>
                </a:cubicBezTo>
                <a:cubicBezTo>
                  <a:pt x="1103800" y="43078"/>
                  <a:pt x="1106991" y="40386"/>
                  <a:pt x="1116986" y="43534"/>
                </a:cubicBezTo>
                <a:cubicBezTo>
                  <a:pt x="1126981" y="46681"/>
                  <a:pt x="1136292" y="47208"/>
                  <a:pt x="1144917" y="45115"/>
                </a:cubicBezTo>
                <a:cubicBezTo>
                  <a:pt x="1153543" y="43021"/>
                  <a:pt x="1160093" y="40321"/>
                  <a:pt x="1164567" y="37016"/>
                </a:cubicBezTo>
                <a:cubicBezTo>
                  <a:pt x="1166804" y="35363"/>
                  <a:pt x="1169472" y="34428"/>
                  <a:pt x="1172571" y="34212"/>
                </a:cubicBezTo>
                <a:close/>
                <a:moveTo>
                  <a:pt x="1662735" y="32800"/>
                </a:moveTo>
                <a:cubicBezTo>
                  <a:pt x="1673454" y="31416"/>
                  <a:pt x="1682384" y="34004"/>
                  <a:pt x="1689526" y="40565"/>
                </a:cubicBezTo>
                <a:cubicBezTo>
                  <a:pt x="1696667" y="47126"/>
                  <a:pt x="1698184" y="52102"/>
                  <a:pt x="1694075" y="55493"/>
                </a:cubicBezTo>
                <a:cubicBezTo>
                  <a:pt x="1689967" y="58885"/>
                  <a:pt x="1680976" y="60129"/>
                  <a:pt x="1667101" y="59225"/>
                </a:cubicBezTo>
                <a:cubicBezTo>
                  <a:pt x="1653227" y="58322"/>
                  <a:pt x="1633298" y="59222"/>
                  <a:pt x="1607313" y="61925"/>
                </a:cubicBezTo>
                <a:cubicBezTo>
                  <a:pt x="1581329" y="64628"/>
                  <a:pt x="1558320" y="67091"/>
                  <a:pt x="1538287" y="69314"/>
                </a:cubicBezTo>
                <a:cubicBezTo>
                  <a:pt x="1518253" y="71536"/>
                  <a:pt x="1503559" y="73336"/>
                  <a:pt x="1494201" y="74713"/>
                </a:cubicBezTo>
                <a:cubicBezTo>
                  <a:pt x="1484844" y="76089"/>
                  <a:pt x="1476100" y="72024"/>
                  <a:pt x="1467970" y="62516"/>
                </a:cubicBezTo>
                <a:cubicBezTo>
                  <a:pt x="1459839" y="53009"/>
                  <a:pt x="1461646" y="48940"/>
                  <a:pt x="1473390" y="50309"/>
                </a:cubicBezTo>
                <a:cubicBezTo>
                  <a:pt x="1485135" y="51679"/>
                  <a:pt x="1500285" y="51919"/>
                  <a:pt x="1518842" y="51030"/>
                </a:cubicBezTo>
                <a:cubicBezTo>
                  <a:pt x="1537297" y="49280"/>
                  <a:pt x="1563214" y="46151"/>
                  <a:pt x="1596591" y="41641"/>
                </a:cubicBezTo>
                <a:cubicBezTo>
                  <a:pt x="1629967" y="37131"/>
                  <a:pt x="1652015" y="34184"/>
                  <a:pt x="1662735" y="32800"/>
                </a:cubicBezTo>
                <a:close/>
                <a:moveTo>
                  <a:pt x="6598120" y="32644"/>
                </a:moveTo>
                <a:cubicBezTo>
                  <a:pt x="6599657" y="32590"/>
                  <a:pt x="6601582" y="32918"/>
                  <a:pt x="6603894" y="33628"/>
                </a:cubicBezTo>
                <a:cubicBezTo>
                  <a:pt x="6613144" y="36467"/>
                  <a:pt x="6621493" y="39698"/>
                  <a:pt x="6628942" y="43318"/>
                </a:cubicBezTo>
                <a:cubicBezTo>
                  <a:pt x="6636392" y="46939"/>
                  <a:pt x="6638966" y="51370"/>
                  <a:pt x="6636664" y="56612"/>
                </a:cubicBezTo>
                <a:cubicBezTo>
                  <a:pt x="6634363" y="61853"/>
                  <a:pt x="6632324" y="69808"/>
                  <a:pt x="6630545" y="80478"/>
                </a:cubicBezTo>
                <a:cubicBezTo>
                  <a:pt x="6628768" y="91147"/>
                  <a:pt x="6626114" y="117597"/>
                  <a:pt x="6622586" y="159829"/>
                </a:cubicBezTo>
                <a:cubicBezTo>
                  <a:pt x="6640010" y="180737"/>
                  <a:pt x="6655479" y="198175"/>
                  <a:pt x="6668994" y="212142"/>
                </a:cubicBezTo>
                <a:cubicBezTo>
                  <a:pt x="6682510" y="226110"/>
                  <a:pt x="6695155" y="237238"/>
                  <a:pt x="6706928" y="245526"/>
                </a:cubicBezTo>
                <a:cubicBezTo>
                  <a:pt x="6718702" y="253815"/>
                  <a:pt x="6730758" y="260168"/>
                  <a:pt x="6743098" y="264584"/>
                </a:cubicBezTo>
                <a:cubicBezTo>
                  <a:pt x="6755438" y="269001"/>
                  <a:pt x="6755649" y="272543"/>
                  <a:pt x="6743732" y="275210"/>
                </a:cubicBezTo>
                <a:cubicBezTo>
                  <a:pt x="6731816" y="277878"/>
                  <a:pt x="6718608" y="279441"/>
                  <a:pt x="6704110" y="279900"/>
                </a:cubicBezTo>
                <a:cubicBezTo>
                  <a:pt x="6689612" y="280359"/>
                  <a:pt x="6678222" y="273959"/>
                  <a:pt x="6669941" y="260702"/>
                </a:cubicBezTo>
                <a:cubicBezTo>
                  <a:pt x="6661660" y="247444"/>
                  <a:pt x="6653694" y="234936"/>
                  <a:pt x="6646043" y="223177"/>
                </a:cubicBezTo>
                <a:cubicBezTo>
                  <a:pt x="6638393" y="211418"/>
                  <a:pt x="6628768" y="195457"/>
                  <a:pt x="6617166" y="175295"/>
                </a:cubicBezTo>
                <a:cubicBezTo>
                  <a:pt x="6608777" y="206342"/>
                  <a:pt x="6596681" y="230229"/>
                  <a:pt x="6580878" y="246957"/>
                </a:cubicBezTo>
                <a:cubicBezTo>
                  <a:pt x="6565076" y="263684"/>
                  <a:pt x="6547351" y="274820"/>
                  <a:pt x="6527704" y="280362"/>
                </a:cubicBezTo>
                <a:cubicBezTo>
                  <a:pt x="6508058" y="285905"/>
                  <a:pt x="6507994" y="281456"/>
                  <a:pt x="6527511" y="267015"/>
                </a:cubicBezTo>
                <a:cubicBezTo>
                  <a:pt x="6547028" y="252574"/>
                  <a:pt x="6562781" y="234258"/>
                  <a:pt x="6574769" y="212067"/>
                </a:cubicBezTo>
                <a:cubicBezTo>
                  <a:pt x="6586758" y="189875"/>
                  <a:pt x="6594096" y="167135"/>
                  <a:pt x="6596784" y="143847"/>
                </a:cubicBezTo>
                <a:cubicBezTo>
                  <a:pt x="6599474" y="120558"/>
                  <a:pt x="6600596" y="100346"/>
                  <a:pt x="6600151" y="83209"/>
                </a:cubicBezTo>
                <a:cubicBezTo>
                  <a:pt x="6599707" y="66073"/>
                  <a:pt x="6597907" y="52815"/>
                  <a:pt x="6594752" y="43437"/>
                </a:cubicBezTo>
                <a:cubicBezTo>
                  <a:pt x="6592386" y="36403"/>
                  <a:pt x="6593508" y="32805"/>
                  <a:pt x="6598120" y="32644"/>
                </a:cubicBezTo>
                <a:close/>
                <a:moveTo>
                  <a:pt x="5237651" y="32639"/>
                </a:moveTo>
                <a:cubicBezTo>
                  <a:pt x="5240657" y="32954"/>
                  <a:pt x="5243985" y="34359"/>
                  <a:pt x="5247634" y="36855"/>
                </a:cubicBezTo>
                <a:lnTo>
                  <a:pt x="5264993" y="46190"/>
                </a:lnTo>
                <a:cubicBezTo>
                  <a:pt x="5272435" y="49832"/>
                  <a:pt x="5274110" y="54740"/>
                  <a:pt x="5270016" y="60914"/>
                </a:cubicBezTo>
                <a:cubicBezTo>
                  <a:pt x="5265922" y="67087"/>
                  <a:pt x="5263437" y="76236"/>
                  <a:pt x="5262562" y="88361"/>
                </a:cubicBezTo>
                <a:cubicBezTo>
                  <a:pt x="5261688" y="100486"/>
                  <a:pt x="5261702" y="124721"/>
                  <a:pt x="5262605" y="161066"/>
                </a:cubicBezTo>
                <a:cubicBezTo>
                  <a:pt x="5263509" y="197411"/>
                  <a:pt x="5264420" y="224539"/>
                  <a:pt x="5265337" y="242450"/>
                </a:cubicBezTo>
                <a:cubicBezTo>
                  <a:pt x="5266255" y="260361"/>
                  <a:pt x="5262491" y="276594"/>
                  <a:pt x="5254044" y="291150"/>
                </a:cubicBezTo>
                <a:cubicBezTo>
                  <a:pt x="5245598" y="305705"/>
                  <a:pt x="5239357" y="307530"/>
                  <a:pt x="5235320" y="296624"/>
                </a:cubicBezTo>
                <a:cubicBezTo>
                  <a:pt x="5231283" y="285718"/>
                  <a:pt x="5222657" y="273992"/>
                  <a:pt x="5209443" y="261444"/>
                </a:cubicBezTo>
                <a:cubicBezTo>
                  <a:pt x="5196228" y="248896"/>
                  <a:pt x="5196167" y="244648"/>
                  <a:pt x="5209260" y="248699"/>
                </a:cubicBezTo>
                <a:cubicBezTo>
                  <a:pt x="5222352" y="252750"/>
                  <a:pt x="5230455" y="254496"/>
                  <a:pt x="5233566" y="253937"/>
                </a:cubicBezTo>
                <a:cubicBezTo>
                  <a:pt x="5236678" y="253377"/>
                  <a:pt x="5238457" y="240364"/>
                  <a:pt x="5238901" y="214895"/>
                </a:cubicBezTo>
                <a:cubicBezTo>
                  <a:pt x="5239346" y="189427"/>
                  <a:pt x="5239116" y="158377"/>
                  <a:pt x="5238212" y="121745"/>
                </a:cubicBezTo>
                <a:cubicBezTo>
                  <a:pt x="5237309" y="85113"/>
                  <a:pt x="5236177" y="64861"/>
                  <a:pt x="5234814" y="60989"/>
                </a:cubicBezTo>
                <a:cubicBezTo>
                  <a:pt x="5233452" y="57117"/>
                  <a:pt x="5229594" y="55619"/>
                  <a:pt x="5223241" y="56494"/>
                </a:cubicBezTo>
                <a:cubicBezTo>
                  <a:pt x="5216889" y="57368"/>
                  <a:pt x="5206635" y="58982"/>
                  <a:pt x="5192482" y="61333"/>
                </a:cubicBezTo>
                <a:cubicBezTo>
                  <a:pt x="5193385" y="80664"/>
                  <a:pt x="5193837" y="94753"/>
                  <a:pt x="5193837" y="103601"/>
                </a:cubicBezTo>
                <a:cubicBezTo>
                  <a:pt x="5198383" y="103701"/>
                  <a:pt x="5203903" y="102827"/>
                  <a:pt x="5210400" y="100977"/>
                </a:cubicBezTo>
                <a:cubicBezTo>
                  <a:pt x="5216896" y="99127"/>
                  <a:pt x="5221833" y="101353"/>
                  <a:pt x="5225210" y="107656"/>
                </a:cubicBezTo>
                <a:cubicBezTo>
                  <a:pt x="5228587" y="113958"/>
                  <a:pt x="5226271" y="118260"/>
                  <a:pt x="5218262" y="120562"/>
                </a:cubicBezTo>
                <a:cubicBezTo>
                  <a:pt x="5210253" y="122864"/>
                  <a:pt x="5201989" y="123563"/>
                  <a:pt x="5193471" y="122659"/>
                </a:cubicBezTo>
                <a:cubicBezTo>
                  <a:pt x="5192769" y="132712"/>
                  <a:pt x="5191987" y="143904"/>
                  <a:pt x="5191126" y="156237"/>
                </a:cubicBezTo>
                <a:cubicBezTo>
                  <a:pt x="5196848" y="155405"/>
                  <a:pt x="5203886" y="154523"/>
                  <a:pt x="5212239" y="153591"/>
                </a:cubicBezTo>
                <a:cubicBezTo>
                  <a:pt x="5220592" y="152659"/>
                  <a:pt x="5225913" y="154892"/>
                  <a:pt x="5228200" y="160292"/>
                </a:cubicBezTo>
                <a:cubicBezTo>
                  <a:pt x="5230487" y="165691"/>
                  <a:pt x="5227160" y="169767"/>
                  <a:pt x="5218219" y="172520"/>
                </a:cubicBezTo>
                <a:cubicBezTo>
                  <a:pt x="5209278" y="175273"/>
                  <a:pt x="5200046" y="175754"/>
                  <a:pt x="5190524" y="173961"/>
                </a:cubicBezTo>
                <a:cubicBezTo>
                  <a:pt x="5187226" y="200749"/>
                  <a:pt x="5181873" y="222700"/>
                  <a:pt x="5174467" y="239815"/>
                </a:cubicBezTo>
                <a:cubicBezTo>
                  <a:pt x="5167060" y="256930"/>
                  <a:pt x="5155584" y="271378"/>
                  <a:pt x="5140039" y="283158"/>
                </a:cubicBezTo>
                <a:cubicBezTo>
                  <a:pt x="5124495" y="294939"/>
                  <a:pt x="5121243" y="293498"/>
                  <a:pt x="5130285" y="278835"/>
                </a:cubicBezTo>
                <a:cubicBezTo>
                  <a:pt x="5139326" y="264172"/>
                  <a:pt x="5147654" y="246100"/>
                  <a:pt x="5155269" y="224618"/>
                </a:cubicBezTo>
                <a:cubicBezTo>
                  <a:pt x="5162883" y="203136"/>
                  <a:pt x="5167587" y="171975"/>
                  <a:pt x="5169379" y="131134"/>
                </a:cubicBezTo>
                <a:cubicBezTo>
                  <a:pt x="5171172" y="90293"/>
                  <a:pt x="5169369" y="65148"/>
                  <a:pt x="5163970" y="55698"/>
                </a:cubicBezTo>
                <a:cubicBezTo>
                  <a:pt x="5158571" y="46247"/>
                  <a:pt x="5160385" y="42200"/>
                  <a:pt x="5169412" y="43555"/>
                </a:cubicBezTo>
                <a:cubicBezTo>
                  <a:pt x="5178439" y="44910"/>
                  <a:pt x="5185204" y="45588"/>
                  <a:pt x="5189707" y="45588"/>
                </a:cubicBezTo>
                <a:cubicBezTo>
                  <a:pt x="5194826" y="45588"/>
                  <a:pt x="5201573" y="44749"/>
                  <a:pt x="5209948" y="43071"/>
                </a:cubicBezTo>
                <a:cubicBezTo>
                  <a:pt x="5218323" y="41393"/>
                  <a:pt x="5224873" y="38690"/>
                  <a:pt x="5229598" y="34962"/>
                </a:cubicBezTo>
                <a:cubicBezTo>
                  <a:pt x="5231960" y="33097"/>
                  <a:pt x="5234645" y="32323"/>
                  <a:pt x="5237651" y="32639"/>
                </a:cubicBezTo>
                <a:close/>
                <a:moveTo>
                  <a:pt x="3825703" y="31290"/>
                </a:moveTo>
                <a:cubicBezTo>
                  <a:pt x="3842623" y="30373"/>
                  <a:pt x="3854801" y="33171"/>
                  <a:pt x="3862238" y="39683"/>
                </a:cubicBezTo>
                <a:cubicBezTo>
                  <a:pt x="3872154" y="48366"/>
                  <a:pt x="3875345" y="54694"/>
                  <a:pt x="3871810" y="58666"/>
                </a:cubicBezTo>
                <a:cubicBezTo>
                  <a:pt x="3868275" y="62638"/>
                  <a:pt x="3858377" y="64173"/>
                  <a:pt x="3842115" y="63269"/>
                </a:cubicBezTo>
                <a:cubicBezTo>
                  <a:pt x="3825853" y="62366"/>
                  <a:pt x="3810563" y="62366"/>
                  <a:pt x="3796245" y="63269"/>
                </a:cubicBezTo>
                <a:cubicBezTo>
                  <a:pt x="3781926" y="64173"/>
                  <a:pt x="3760742" y="65772"/>
                  <a:pt x="3732692" y="68066"/>
                </a:cubicBezTo>
                <a:cubicBezTo>
                  <a:pt x="3740780" y="76785"/>
                  <a:pt x="3743702" y="82876"/>
                  <a:pt x="3741458" y="86339"/>
                </a:cubicBezTo>
                <a:cubicBezTo>
                  <a:pt x="3739213" y="89802"/>
                  <a:pt x="3738091" y="104117"/>
                  <a:pt x="3738091" y="129284"/>
                </a:cubicBezTo>
                <a:cubicBezTo>
                  <a:pt x="3758282" y="129284"/>
                  <a:pt x="3775882" y="131704"/>
                  <a:pt x="3790888" y="136544"/>
                </a:cubicBezTo>
                <a:cubicBezTo>
                  <a:pt x="3805895" y="141384"/>
                  <a:pt x="3814568" y="151078"/>
                  <a:pt x="3816905" y="165626"/>
                </a:cubicBezTo>
                <a:cubicBezTo>
                  <a:pt x="3819243" y="180174"/>
                  <a:pt x="3808896" y="181788"/>
                  <a:pt x="3785866" y="170466"/>
                </a:cubicBezTo>
                <a:cubicBezTo>
                  <a:pt x="3762836" y="159144"/>
                  <a:pt x="3746911" y="149956"/>
                  <a:pt x="3738091" y="142900"/>
                </a:cubicBezTo>
                <a:cubicBezTo>
                  <a:pt x="3738938" y="210687"/>
                  <a:pt x="3737937" y="256206"/>
                  <a:pt x="3735091" y="279459"/>
                </a:cubicBezTo>
                <a:cubicBezTo>
                  <a:pt x="3732244" y="302711"/>
                  <a:pt x="3727817" y="314338"/>
                  <a:pt x="3721808" y="314338"/>
                </a:cubicBezTo>
                <a:cubicBezTo>
                  <a:pt x="3717348" y="314338"/>
                  <a:pt x="3712620" y="309010"/>
                  <a:pt x="3707622" y="298356"/>
                </a:cubicBezTo>
                <a:cubicBezTo>
                  <a:pt x="3702624" y="287701"/>
                  <a:pt x="3701051" y="278530"/>
                  <a:pt x="3702901" y="270844"/>
                </a:cubicBezTo>
                <a:cubicBezTo>
                  <a:pt x="3704750" y="263157"/>
                  <a:pt x="3706550" y="254948"/>
                  <a:pt x="3708300" y="246214"/>
                </a:cubicBezTo>
                <a:cubicBezTo>
                  <a:pt x="3710049" y="237481"/>
                  <a:pt x="3711376" y="207790"/>
                  <a:pt x="3712279" y="157140"/>
                </a:cubicBezTo>
                <a:cubicBezTo>
                  <a:pt x="3713182" y="106491"/>
                  <a:pt x="3710465" y="77903"/>
                  <a:pt x="3704127" y="71379"/>
                </a:cubicBezTo>
                <a:cubicBezTo>
                  <a:pt x="3659500" y="78577"/>
                  <a:pt x="3631526" y="83299"/>
                  <a:pt x="3620204" y="85543"/>
                </a:cubicBezTo>
                <a:cubicBezTo>
                  <a:pt x="3608882" y="87787"/>
                  <a:pt x="3598228" y="83711"/>
                  <a:pt x="3588240" y="73315"/>
                </a:cubicBezTo>
                <a:cubicBezTo>
                  <a:pt x="3578252" y="62918"/>
                  <a:pt x="3578617" y="58175"/>
                  <a:pt x="3589337" y="59086"/>
                </a:cubicBezTo>
                <a:cubicBezTo>
                  <a:pt x="3600056" y="59996"/>
                  <a:pt x="3618555" y="59118"/>
                  <a:pt x="3644833" y="56450"/>
                </a:cubicBezTo>
                <a:cubicBezTo>
                  <a:pt x="3671112" y="53783"/>
                  <a:pt x="3698050" y="50413"/>
                  <a:pt x="3725648" y="46341"/>
                </a:cubicBezTo>
                <a:cubicBezTo>
                  <a:pt x="3753245" y="42268"/>
                  <a:pt x="3780431" y="37970"/>
                  <a:pt x="3807204" y="33445"/>
                </a:cubicBezTo>
                <a:cubicBezTo>
                  <a:pt x="3813897" y="32314"/>
                  <a:pt x="3820064" y="31596"/>
                  <a:pt x="3825703" y="31290"/>
                </a:cubicBezTo>
                <a:close/>
                <a:moveTo>
                  <a:pt x="2421251" y="30233"/>
                </a:moveTo>
                <a:cubicBezTo>
                  <a:pt x="2427767" y="30059"/>
                  <a:pt x="2434467" y="33284"/>
                  <a:pt x="2441350" y="39909"/>
                </a:cubicBezTo>
                <a:cubicBezTo>
                  <a:pt x="2450528" y="48743"/>
                  <a:pt x="2445079" y="53941"/>
                  <a:pt x="2425002" y="55504"/>
                </a:cubicBezTo>
                <a:cubicBezTo>
                  <a:pt x="2404926" y="57067"/>
                  <a:pt x="2384369" y="59648"/>
                  <a:pt x="2363332" y="63248"/>
                </a:cubicBezTo>
                <a:cubicBezTo>
                  <a:pt x="2368724" y="67148"/>
                  <a:pt x="2369251" y="71472"/>
                  <a:pt x="2364913" y="76218"/>
                </a:cubicBezTo>
                <a:cubicBezTo>
                  <a:pt x="2360575" y="80965"/>
                  <a:pt x="2354198" y="88745"/>
                  <a:pt x="2345780" y="99557"/>
                </a:cubicBezTo>
                <a:cubicBezTo>
                  <a:pt x="2367376" y="94495"/>
                  <a:pt x="2379479" y="90530"/>
                  <a:pt x="2382089" y="87662"/>
                </a:cubicBezTo>
                <a:cubicBezTo>
                  <a:pt x="2384699" y="84794"/>
                  <a:pt x="2389765" y="84561"/>
                  <a:pt x="2397286" y="86963"/>
                </a:cubicBezTo>
                <a:cubicBezTo>
                  <a:pt x="2404808" y="89365"/>
                  <a:pt x="2411827" y="92642"/>
                  <a:pt x="2418345" y="96793"/>
                </a:cubicBezTo>
                <a:cubicBezTo>
                  <a:pt x="2424863" y="100945"/>
                  <a:pt x="2426318" y="107104"/>
                  <a:pt x="2422711" y="115270"/>
                </a:cubicBezTo>
                <a:cubicBezTo>
                  <a:pt x="2419105" y="123437"/>
                  <a:pt x="2417746" y="139828"/>
                  <a:pt x="2418635" y="164443"/>
                </a:cubicBezTo>
                <a:cubicBezTo>
                  <a:pt x="2419524" y="189058"/>
                  <a:pt x="2418255" y="208044"/>
                  <a:pt x="2414828" y="221402"/>
                </a:cubicBezTo>
                <a:cubicBezTo>
                  <a:pt x="2411401" y="234760"/>
                  <a:pt x="2406883" y="238277"/>
                  <a:pt x="2401276" y="231953"/>
                </a:cubicBezTo>
                <a:cubicBezTo>
                  <a:pt x="2395670" y="225629"/>
                  <a:pt x="2392866" y="218868"/>
                  <a:pt x="2392866" y="211669"/>
                </a:cubicBezTo>
                <a:lnTo>
                  <a:pt x="2392866" y="157678"/>
                </a:lnTo>
                <a:cubicBezTo>
                  <a:pt x="2392866" y="129299"/>
                  <a:pt x="2391145" y="113668"/>
                  <a:pt x="2387703" y="110786"/>
                </a:cubicBezTo>
                <a:cubicBezTo>
                  <a:pt x="2384262" y="107903"/>
                  <a:pt x="2376328" y="108025"/>
                  <a:pt x="2363902" y="111151"/>
                </a:cubicBezTo>
                <a:cubicBezTo>
                  <a:pt x="2351477" y="114277"/>
                  <a:pt x="2338689" y="117382"/>
                  <a:pt x="2325539" y="120465"/>
                </a:cubicBezTo>
                <a:cubicBezTo>
                  <a:pt x="2326385" y="159929"/>
                  <a:pt x="2325732" y="190184"/>
                  <a:pt x="2323581" y="211228"/>
                </a:cubicBezTo>
                <a:cubicBezTo>
                  <a:pt x="2321430" y="232272"/>
                  <a:pt x="2316465" y="238231"/>
                  <a:pt x="2308685" y="229103"/>
                </a:cubicBezTo>
                <a:cubicBezTo>
                  <a:pt x="2300906" y="219976"/>
                  <a:pt x="2297468" y="212917"/>
                  <a:pt x="2298371" y="207926"/>
                </a:cubicBezTo>
                <a:cubicBezTo>
                  <a:pt x="2299275" y="202936"/>
                  <a:pt x="2300400" y="195715"/>
                  <a:pt x="2301748" y="186265"/>
                </a:cubicBezTo>
                <a:cubicBezTo>
                  <a:pt x="2303096" y="176815"/>
                  <a:pt x="2303770" y="164138"/>
                  <a:pt x="2303770" y="148235"/>
                </a:cubicBezTo>
                <a:cubicBezTo>
                  <a:pt x="2303770" y="132762"/>
                  <a:pt x="2302196" y="121007"/>
                  <a:pt x="2299049" y="112969"/>
                </a:cubicBezTo>
                <a:cubicBezTo>
                  <a:pt x="2295901" y="104931"/>
                  <a:pt x="2298149" y="101812"/>
                  <a:pt x="2305792" y="103612"/>
                </a:cubicBezTo>
                <a:cubicBezTo>
                  <a:pt x="2313435" y="105412"/>
                  <a:pt x="2320562" y="105702"/>
                  <a:pt x="2327173" y="104483"/>
                </a:cubicBezTo>
                <a:cubicBezTo>
                  <a:pt x="2328909" y="98388"/>
                  <a:pt x="2330841" y="91986"/>
                  <a:pt x="2332970" y="85274"/>
                </a:cubicBezTo>
                <a:cubicBezTo>
                  <a:pt x="2335100" y="78563"/>
                  <a:pt x="2335914" y="73028"/>
                  <a:pt x="2335412" y="68668"/>
                </a:cubicBezTo>
                <a:cubicBezTo>
                  <a:pt x="2331913" y="70260"/>
                  <a:pt x="2326578" y="71784"/>
                  <a:pt x="2319408" y="73239"/>
                </a:cubicBezTo>
                <a:cubicBezTo>
                  <a:pt x="2312238" y="74695"/>
                  <a:pt x="2304014" y="72422"/>
                  <a:pt x="2294736" y="66421"/>
                </a:cubicBezTo>
                <a:cubicBezTo>
                  <a:pt x="2285458" y="60419"/>
                  <a:pt x="2286992" y="56813"/>
                  <a:pt x="2299339" y="55601"/>
                </a:cubicBezTo>
                <a:cubicBezTo>
                  <a:pt x="2311686" y="54389"/>
                  <a:pt x="2331884" y="50890"/>
                  <a:pt x="2359934" y="45104"/>
                </a:cubicBezTo>
                <a:cubicBezTo>
                  <a:pt x="2387983" y="39318"/>
                  <a:pt x="2406270" y="34797"/>
                  <a:pt x="2414796" y="31542"/>
                </a:cubicBezTo>
                <a:cubicBezTo>
                  <a:pt x="2416927" y="30728"/>
                  <a:pt x="2419079" y="30292"/>
                  <a:pt x="2421251" y="30233"/>
                </a:cubicBezTo>
                <a:close/>
                <a:moveTo>
                  <a:pt x="2253307" y="29466"/>
                </a:moveTo>
                <a:cubicBezTo>
                  <a:pt x="2258355" y="30434"/>
                  <a:pt x="2264643" y="32803"/>
                  <a:pt x="2272172" y="36575"/>
                </a:cubicBezTo>
                <a:cubicBezTo>
                  <a:pt x="2281650" y="39902"/>
                  <a:pt x="2285705" y="43724"/>
                  <a:pt x="2284336" y="48040"/>
                </a:cubicBezTo>
                <a:cubicBezTo>
                  <a:pt x="2282966" y="52356"/>
                  <a:pt x="2281615" y="58272"/>
                  <a:pt x="2280281" y="65786"/>
                </a:cubicBezTo>
                <a:cubicBezTo>
                  <a:pt x="2278947" y="73300"/>
                  <a:pt x="2278280" y="91333"/>
                  <a:pt x="2278280" y="119884"/>
                </a:cubicBezTo>
                <a:cubicBezTo>
                  <a:pt x="2278280" y="150529"/>
                  <a:pt x="2278499" y="180569"/>
                  <a:pt x="2278937" y="210002"/>
                </a:cubicBezTo>
                <a:cubicBezTo>
                  <a:pt x="2279374" y="239435"/>
                  <a:pt x="2277424" y="259684"/>
                  <a:pt x="2273086" y="270747"/>
                </a:cubicBezTo>
                <a:cubicBezTo>
                  <a:pt x="2268748" y="281810"/>
                  <a:pt x="2263331" y="280846"/>
                  <a:pt x="2256835" y="267854"/>
                </a:cubicBezTo>
                <a:cubicBezTo>
                  <a:pt x="2250339" y="254862"/>
                  <a:pt x="2248438" y="245114"/>
                  <a:pt x="2251134" y="238611"/>
                </a:cubicBezTo>
                <a:cubicBezTo>
                  <a:pt x="2253830" y="232107"/>
                  <a:pt x="2255404" y="219692"/>
                  <a:pt x="2255856" y="201365"/>
                </a:cubicBezTo>
                <a:cubicBezTo>
                  <a:pt x="2256308" y="183039"/>
                  <a:pt x="2256534" y="154079"/>
                  <a:pt x="2256534" y="114485"/>
                </a:cubicBezTo>
                <a:cubicBezTo>
                  <a:pt x="2256534" y="75552"/>
                  <a:pt x="2254734" y="51406"/>
                  <a:pt x="2251134" y="42049"/>
                </a:cubicBezTo>
                <a:cubicBezTo>
                  <a:pt x="2247535" y="32692"/>
                  <a:pt x="2248259" y="28498"/>
                  <a:pt x="2253307" y="29466"/>
                </a:cubicBezTo>
                <a:close/>
                <a:moveTo>
                  <a:pt x="67592" y="29391"/>
                </a:moveTo>
                <a:cubicBezTo>
                  <a:pt x="80096" y="29391"/>
                  <a:pt x="90884" y="31671"/>
                  <a:pt x="99954" y="36231"/>
                </a:cubicBezTo>
                <a:cubicBezTo>
                  <a:pt x="109024" y="40791"/>
                  <a:pt x="113004" y="48689"/>
                  <a:pt x="111892" y="59924"/>
                </a:cubicBezTo>
                <a:cubicBezTo>
                  <a:pt x="110781" y="71160"/>
                  <a:pt x="105189" y="74641"/>
                  <a:pt x="95114" y="70368"/>
                </a:cubicBezTo>
                <a:cubicBezTo>
                  <a:pt x="85040" y="66094"/>
                  <a:pt x="74321" y="58196"/>
                  <a:pt x="62956" y="46674"/>
                </a:cubicBezTo>
                <a:cubicBezTo>
                  <a:pt x="51592" y="35152"/>
                  <a:pt x="53137" y="29391"/>
                  <a:pt x="67592" y="29391"/>
                </a:cubicBezTo>
                <a:close/>
                <a:moveTo>
                  <a:pt x="4148569" y="28767"/>
                </a:moveTo>
                <a:cubicBezTo>
                  <a:pt x="4155724" y="27361"/>
                  <a:pt x="4163146" y="30147"/>
                  <a:pt x="4170832" y="37123"/>
                </a:cubicBezTo>
                <a:cubicBezTo>
                  <a:pt x="4178518" y="44100"/>
                  <a:pt x="4177317" y="49295"/>
                  <a:pt x="4167229" y="52708"/>
                </a:cubicBezTo>
                <a:cubicBezTo>
                  <a:pt x="4157141" y="56121"/>
                  <a:pt x="4131145" y="60645"/>
                  <a:pt x="4089243" y="66281"/>
                </a:cubicBezTo>
                <a:cubicBezTo>
                  <a:pt x="4098235" y="73981"/>
                  <a:pt x="4098898" y="80417"/>
                  <a:pt x="4091233" y="85586"/>
                </a:cubicBezTo>
                <a:cubicBezTo>
                  <a:pt x="4083568" y="90756"/>
                  <a:pt x="4070307" y="103960"/>
                  <a:pt x="4051450" y="125197"/>
                </a:cubicBezTo>
                <a:cubicBezTo>
                  <a:pt x="4079757" y="121641"/>
                  <a:pt x="4104383" y="118303"/>
                  <a:pt x="4125327" y="115184"/>
                </a:cubicBezTo>
                <a:cubicBezTo>
                  <a:pt x="4146271" y="112065"/>
                  <a:pt x="4160335" y="109129"/>
                  <a:pt x="4167519" y="106376"/>
                </a:cubicBezTo>
                <a:cubicBezTo>
                  <a:pt x="4174704" y="103623"/>
                  <a:pt x="4181652" y="103716"/>
                  <a:pt x="4188363" y="106656"/>
                </a:cubicBezTo>
                <a:cubicBezTo>
                  <a:pt x="4195074" y="109595"/>
                  <a:pt x="4203176" y="115296"/>
                  <a:pt x="4212670" y="123756"/>
                </a:cubicBezTo>
                <a:cubicBezTo>
                  <a:pt x="4222163" y="132217"/>
                  <a:pt x="4224368" y="139219"/>
                  <a:pt x="4219284" y="144761"/>
                </a:cubicBezTo>
                <a:cubicBezTo>
                  <a:pt x="4214200" y="150304"/>
                  <a:pt x="4210361" y="159349"/>
                  <a:pt x="4207765" y="171896"/>
                </a:cubicBezTo>
                <a:cubicBezTo>
                  <a:pt x="4205169" y="184444"/>
                  <a:pt x="4202961" y="200258"/>
                  <a:pt x="4201140" y="219337"/>
                </a:cubicBezTo>
                <a:cubicBezTo>
                  <a:pt x="4199319" y="238417"/>
                  <a:pt x="4195587" y="254073"/>
                  <a:pt x="4189944" y="266305"/>
                </a:cubicBezTo>
                <a:cubicBezTo>
                  <a:pt x="4184301" y="278537"/>
                  <a:pt x="4177317" y="287124"/>
                  <a:pt x="4168993" y="292064"/>
                </a:cubicBezTo>
                <a:cubicBezTo>
                  <a:pt x="4160668" y="297004"/>
                  <a:pt x="4155187" y="293125"/>
                  <a:pt x="4152548" y="280427"/>
                </a:cubicBezTo>
                <a:cubicBezTo>
                  <a:pt x="4149910" y="267728"/>
                  <a:pt x="4147594" y="258719"/>
                  <a:pt x="4145600" y="253399"/>
                </a:cubicBezTo>
                <a:cubicBezTo>
                  <a:pt x="4134989" y="252625"/>
                  <a:pt x="4113976" y="253589"/>
                  <a:pt x="4082564" y="256292"/>
                </a:cubicBezTo>
                <a:cubicBezTo>
                  <a:pt x="4051152" y="258995"/>
                  <a:pt x="4024698" y="261171"/>
                  <a:pt x="4003202" y="262820"/>
                </a:cubicBezTo>
                <a:cubicBezTo>
                  <a:pt x="3996017" y="280961"/>
                  <a:pt x="3989866" y="284768"/>
                  <a:pt x="3984746" y="274242"/>
                </a:cubicBezTo>
                <a:cubicBezTo>
                  <a:pt x="3979627" y="263717"/>
                  <a:pt x="3976612" y="248936"/>
                  <a:pt x="3975701" y="229899"/>
                </a:cubicBezTo>
                <a:cubicBezTo>
                  <a:pt x="3974791" y="210862"/>
                  <a:pt x="3973023" y="194321"/>
                  <a:pt x="3970399" y="180275"/>
                </a:cubicBezTo>
                <a:cubicBezTo>
                  <a:pt x="3967774" y="166228"/>
                  <a:pt x="3963953" y="153311"/>
                  <a:pt x="3958934" y="141524"/>
                </a:cubicBezTo>
                <a:cubicBezTo>
                  <a:pt x="3953915" y="129736"/>
                  <a:pt x="3955679" y="124545"/>
                  <a:pt x="3964225" y="125950"/>
                </a:cubicBezTo>
                <a:cubicBezTo>
                  <a:pt x="3972772" y="127356"/>
                  <a:pt x="3979415" y="128707"/>
                  <a:pt x="3984155" y="130005"/>
                </a:cubicBezTo>
                <a:cubicBezTo>
                  <a:pt x="3988894" y="131303"/>
                  <a:pt x="4004944" y="130718"/>
                  <a:pt x="4032305" y="128252"/>
                </a:cubicBezTo>
                <a:cubicBezTo>
                  <a:pt x="4045011" y="108778"/>
                  <a:pt x="4052475" y="95255"/>
                  <a:pt x="4054698" y="87683"/>
                </a:cubicBezTo>
                <a:cubicBezTo>
                  <a:pt x="4056920" y="80112"/>
                  <a:pt x="4058032" y="74225"/>
                  <a:pt x="4058032" y="70024"/>
                </a:cubicBezTo>
                <a:cubicBezTo>
                  <a:pt x="4053414" y="70870"/>
                  <a:pt x="4048019" y="71755"/>
                  <a:pt x="4041845" y="72680"/>
                </a:cubicBezTo>
                <a:cubicBezTo>
                  <a:pt x="4035672" y="73605"/>
                  <a:pt x="4030283" y="73824"/>
                  <a:pt x="4025680" y="73336"/>
                </a:cubicBezTo>
                <a:cubicBezTo>
                  <a:pt x="4021077" y="72849"/>
                  <a:pt x="4014968" y="69002"/>
                  <a:pt x="4007353" y="61796"/>
                </a:cubicBezTo>
                <a:cubicBezTo>
                  <a:pt x="3999739" y="54590"/>
                  <a:pt x="4004507" y="50987"/>
                  <a:pt x="4021658" y="50987"/>
                </a:cubicBezTo>
                <a:cubicBezTo>
                  <a:pt x="4035754" y="50987"/>
                  <a:pt x="4054335" y="48990"/>
                  <a:pt x="4077402" y="44996"/>
                </a:cubicBezTo>
                <a:cubicBezTo>
                  <a:pt x="4100468" y="41002"/>
                  <a:pt x="4116307" y="37650"/>
                  <a:pt x="4124918" y="34940"/>
                </a:cubicBezTo>
                <a:cubicBezTo>
                  <a:pt x="4133530" y="32230"/>
                  <a:pt x="4141413" y="30172"/>
                  <a:pt x="4148569" y="28767"/>
                </a:cubicBezTo>
                <a:close/>
                <a:moveTo>
                  <a:pt x="4781947" y="22045"/>
                </a:moveTo>
                <a:cubicBezTo>
                  <a:pt x="4790114" y="23457"/>
                  <a:pt x="4799216" y="26444"/>
                  <a:pt x="4809254" y="31004"/>
                </a:cubicBezTo>
                <a:cubicBezTo>
                  <a:pt x="4820783" y="36467"/>
                  <a:pt x="4825179" y="42924"/>
                  <a:pt x="4822440" y="50374"/>
                </a:cubicBezTo>
                <a:cubicBezTo>
                  <a:pt x="4819701" y="57824"/>
                  <a:pt x="4817901" y="67349"/>
                  <a:pt x="4817041" y="78950"/>
                </a:cubicBezTo>
                <a:cubicBezTo>
                  <a:pt x="4816180" y="90551"/>
                  <a:pt x="4815750" y="107796"/>
                  <a:pt x="4815750" y="130683"/>
                </a:cubicBezTo>
                <a:cubicBezTo>
                  <a:pt x="4815750" y="152551"/>
                  <a:pt x="4816643" y="172872"/>
                  <a:pt x="4818428" y="191643"/>
                </a:cubicBezTo>
                <a:cubicBezTo>
                  <a:pt x="4820214" y="210414"/>
                  <a:pt x="4820414" y="227676"/>
                  <a:pt x="4819030" y="243429"/>
                </a:cubicBezTo>
                <a:cubicBezTo>
                  <a:pt x="4817647" y="259182"/>
                  <a:pt x="4812670" y="273138"/>
                  <a:pt x="4804102" y="285299"/>
                </a:cubicBezTo>
                <a:cubicBezTo>
                  <a:pt x="4795534" y="297459"/>
                  <a:pt x="4788231" y="299205"/>
                  <a:pt x="4782194" y="290537"/>
                </a:cubicBezTo>
                <a:cubicBezTo>
                  <a:pt x="4776157" y="281868"/>
                  <a:pt x="4770740" y="274698"/>
                  <a:pt x="4765943" y="269026"/>
                </a:cubicBezTo>
                <a:cubicBezTo>
                  <a:pt x="4761146" y="263355"/>
                  <a:pt x="4755625" y="257088"/>
                  <a:pt x="4749380" y="250226"/>
                </a:cubicBezTo>
                <a:cubicBezTo>
                  <a:pt x="4743135" y="243364"/>
                  <a:pt x="4744601" y="240887"/>
                  <a:pt x="4753779" y="242794"/>
                </a:cubicBezTo>
                <a:cubicBezTo>
                  <a:pt x="4762957" y="244702"/>
                  <a:pt x="4770536" y="246275"/>
                  <a:pt x="4776515" y="247516"/>
                </a:cubicBezTo>
                <a:cubicBezTo>
                  <a:pt x="4782495" y="248756"/>
                  <a:pt x="4786005" y="247555"/>
                  <a:pt x="4787045" y="243913"/>
                </a:cubicBezTo>
                <a:cubicBezTo>
                  <a:pt x="4788084" y="240270"/>
                  <a:pt x="4789052" y="232831"/>
                  <a:pt x="4789949" y="221596"/>
                </a:cubicBezTo>
                <a:cubicBezTo>
                  <a:pt x="4790845" y="210360"/>
                  <a:pt x="4791074" y="179597"/>
                  <a:pt x="4790637" y="129306"/>
                </a:cubicBezTo>
                <a:cubicBezTo>
                  <a:pt x="4790200" y="79015"/>
                  <a:pt x="4786600" y="48212"/>
                  <a:pt x="4779839" y="36898"/>
                </a:cubicBezTo>
                <a:cubicBezTo>
                  <a:pt x="4773077" y="25583"/>
                  <a:pt x="4773780" y="20632"/>
                  <a:pt x="4781947" y="22045"/>
                </a:cubicBezTo>
                <a:close/>
                <a:moveTo>
                  <a:pt x="886641" y="21612"/>
                </a:moveTo>
                <a:cubicBezTo>
                  <a:pt x="890298" y="21320"/>
                  <a:pt x="896029" y="22493"/>
                  <a:pt x="903833" y="25131"/>
                </a:cubicBezTo>
                <a:cubicBezTo>
                  <a:pt x="919443" y="30409"/>
                  <a:pt x="928692" y="37504"/>
                  <a:pt x="931582" y="46416"/>
                </a:cubicBezTo>
                <a:cubicBezTo>
                  <a:pt x="934471" y="55328"/>
                  <a:pt x="934066" y="62617"/>
                  <a:pt x="930366" y="68281"/>
                </a:cubicBezTo>
                <a:cubicBezTo>
                  <a:pt x="926667" y="73946"/>
                  <a:pt x="921483" y="74602"/>
                  <a:pt x="914814" y="70249"/>
                </a:cubicBezTo>
                <a:cubicBezTo>
                  <a:pt x="908146" y="65897"/>
                  <a:pt x="900997" y="59426"/>
                  <a:pt x="893369" y="50836"/>
                </a:cubicBezTo>
                <a:cubicBezTo>
                  <a:pt x="886700" y="41314"/>
                  <a:pt x="882875" y="33331"/>
                  <a:pt x="881893" y="26885"/>
                </a:cubicBezTo>
                <a:cubicBezTo>
                  <a:pt x="881402" y="23662"/>
                  <a:pt x="882984" y="21904"/>
                  <a:pt x="886641" y="21612"/>
                </a:cubicBezTo>
                <a:close/>
                <a:moveTo>
                  <a:pt x="3396316" y="19066"/>
                </a:moveTo>
                <a:cubicBezTo>
                  <a:pt x="3397819" y="19048"/>
                  <a:pt x="3399722" y="19392"/>
                  <a:pt x="3402025" y="20098"/>
                </a:cubicBezTo>
                <a:cubicBezTo>
                  <a:pt x="3411239" y="22923"/>
                  <a:pt x="3419588" y="26809"/>
                  <a:pt x="3427074" y="31757"/>
                </a:cubicBezTo>
                <a:cubicBezTo>
                  <a:pt x="3434559" y="36704"/>
                  <a:pt x="3436169" y="41128"/>
                  <a:pt x="3431903" y="45029"/>
                </a:cubicBezTo>
                <a:cubicBezTo>
                  <a:pt x="3427636" y="48929"/>
                  <a:pt x="3422571" y="58960"/>
                  <a:pt x="3416706" y="75121"/>
                </a:cubicBezTo>
                <a:cubicBezTo>
                  <a:pt x="3430501" y="90408"/>
                  <a:pt x="3446738" y="105386"/>
                  <a:pt x="3465416" y="120056"/>
                </a:cubicBezTo>
                <a:cubicBezTo>
                  <a:pt x="3484094" y="134727"/>
                  <a:pt x="3502690" y="146123"/>
                  <a:pt x="3521203" y="154247"/>
                </a:cubicBezTo>
                <a:cubicBezTo>
                  <a:pt x="3539716" y="162371"/>
                  <a:pt x="3545728" y="167229"/>
                  <a:pt x="3539239" y="168820"/>
                </a:cubicBezTo>
                <a:cubicBezTo>
                  <a:pt x="3532750" y="170412"/>
                  <a:pt x="3521192" y="172115"/>
                  <a:pt x="3504565" y="173929"/>
                </a:cubicBezTo>
                <a:cubicBezTo>
                  <a:pt x="3487937" y="175743"/>
                  <a:pt x="3476013" y="172151"/>
                  <a:pt x="3468793" y="163152"/>
                </a:cubicBezTo>
                <a:cubicBezTo>
                  <a:pt x="3461573" y="154154"/>
                  <a:pt x="3441808" y="128962"/>
                  <a:pt x="3409500" y="87576"/>
                </a:cubicBezTo>
                <a:cubicBezTo>
                  <a:pt x="3399562" y="111366"/>
                  <a:pt x="3388846" y="131536"/>
                  <a:pt x="3377353" y="148084"/>
                </a:cubicBezTo>
                <a:cubicBezTo>
                  <a:pt x="3365859" y="164633"/>
                  <a:pt x="3350397" y="178704"/>
                  <a:pt x="3330966" y="190298"/>
                </a:cubicBezTo>
                <a:cubicBezTo>
                  <a:pt x="3311535" y="201892"/>
                  <a:pt x="3310882" y="196913"/>
                  <a:pt x="3329008" y="175360"/>
                </a:cubicBezTo>
                <a:cubicBezTo>
                  <a:pt x="3347134" y="153806"/>
                  <a:pt x="3360653" y="134350"/>
                  <a:pt x="3369566" y="116991"/>
                </a:cubicBezTo>
                <a:cubicBezTo>
                  <a:pt x="3378478" y="99632"/>
                  <a:pt x="3385613" y="82819"/>
                  <a:pt x="3390969" y="66550"/>
                </a:cubicBezTo>
                <a:cubicBezTo>
                  <a:pt x="3396325" y="50281"/>
                  <a:pt x="3397203" y="37765"/>
                  <a:pt x="3393604" y="29003"/>
                </a:cubicBezTo>
                <a:cubicBezTo>
                  <a:pt x="3390904" y="22432"/>
                  <a:pt x="3391808" y="19119"/>
                  <a:pt x="3396316" y="19066"/>
                </a:cubicBezTo>
                <a:close/>
                <a:moveTo>
                  <a:pt x="1317766" y="18520"/>
                </a:moveTo>
                <a:cubicBezTo>
                  <a:pt x="1321521" y="18647"/>
                  <a:pt x="1325780" y="19661"/>
                  <a:pt x="1330540" y="21561"/>
                </a:cubicBezTo>
                <a:cubicBezTo>
                  <a:pt x="1340062" y="25361"/>
                  <a:pt x="1347573" y="29720"/>
                  <a:pt x="1353072" y="34639"/>
                </a:cubicBezTo>
                <a:cubicBezTo>
                  <a:pt x="1358572" y="39558"/>
                  <a:pt x="1358722" y="44620"/>
                  <a:pt x="1353524" y="49825"/>
                </a:cubicBezTo>
                <a:cubicBezTo>
                  <a:pt x="1348326" y="55031"/>
                  <a:pt x="1343995" y="61523"/>
                  <a:pt x="1340532" y="69303"/>
                </a:cubicBezTo>
                <a:cubicBezTo>
                  <a:pt x="1337069" y="77082"/>
                  <a:pt x="1333950" y="86067"/>
                  <a:pt x="1331175" y="96255"/>
                </a:cubicBezTo>
                <a:cubicBezTo>
                  <a:pt x="1328400" y="106444"/>
                  <a:pt x="1321352" y="115417"/>
                  <a:pt x="1310031" y="123175"/>
                </a:cubicBezTo>
                <a:lnTo>
                  <a:pt x="1303223" y="127115"/>
                </a:lnTo>
                <a:lnTo>
                  <a:pt x="1309995" y="124797"/>
                </a:lnTo>
                <a:cubicBezTo>
                  <a:pt x="1313492" y="124465"/>
                  <a:pt x="1317290" y="124896"/>
                  <a:pt x="1321388" y="126090"/>
                </a:cubicBezTo>
                <a:cubicBezTo>
                  <a:pt x="1329583" y="128478"/>
                  <a:pt x="1336488" y="131930"/>
                  <a:pt x="1342102" y="136447"/>
                </a:cubicBezTo>
                <a:cubicBezTo>
                  <a:pt x="1347716" y="140965"/>
                  <a:pt x="1347462" y="146066"/>
                  <a:pt x="1341338" y="151752"/>
                </a:cubicBezTo>
                <a:cubicBezTo>
                  <a:pt x="1335215" y="157438"/>
                  <a:pt x="1328827" y="166963"/>
                  <a:pt x="1322173" y="180328"/>
                </a:cubicBezTo>
                <a:cubicBezTo>
                  <a:pt x="1332067" y="192274"/>
                  <a:pt x="1330239" y="198246"/>
                  <a:pt x="1316688" y="198246"/>
                </a:cubicBezTo>
                <a:cubicBezTo>
                  <a:pt x="1306233" y="198246"/>
                  <a:pt x="1284788" y="200383"/>
                  <a:pt x="1252350" y="204657"/>
                </a:cubicBezTo>
                <a:cubicBezTo>
                  <a:pt x="1246801" y="216588"/>
                  <a:pt x="1241742" y="217559"/>
                  <a:pt x="1237175" y="207571"/>
                </a:cubicBezTo>
                <a:cubicBezTo>
                  <a:pt x="1232607" y="197583"/>
                  <a:pt x="1229004" y="187079"/>
                  <a:pt x="1226366" y="176059"/>
                </a:cubicBezTo>
                <a:cubicBezTo>
                  <a:pt x="1223727" y="165038"/>
                  <a:pt x="1220336" y="156061"/>
                  <a:pt x="1216191" y="149128"/>
                </a:cubicBezTo>
                <a:cubicBezTo>
                  <a:pt x="1212047" y="142194"/>
                  <a:pt x="1214055" y="138727"/>
                  <a:pt x="1222214" y="138727"/>
                </a:cubicBezTo>
                <a:cubicBezTo>
                  <a:pt x="1228094" y="138727"/>
                  <a:pt x="1233217" y="139172"/>
                  <a:pt x="1237583" y="140061"/>
                </a:cubicBezTo>
                <a:cubicBezTo>
                  <a:pt x="1241950" y="140950"/>
                  <a:pt x="1252063" y="140104"/>
                  <a:pt x="1267924" y="137523"/>
                </a:cubicBezTo>
                <a:lnTo>
                  <a:pt x="1296163" y="129313"/>
                </a:lnTo>
                <a:lnTo>
                  <a:pt x="1291786" y="128308"/>
                </a:lnTo>
                <a:cubicBezTo>
                  <a:pt x="1290562" y="127509"/>
                  <a:pt x="1289606" y="126253"/>
                  <a:pt x="1288918" y="124541"/>
                </a:cubicBezTo>
                <a:cubicBezTo>
                  <a:pt x="1286164" y="117694"/>
                  <a:pt x="1280869" y="110244"/>
                  <a:pt x="1273032" y="102192"/>
                </a:cubicBezTo>
                <a:cubicBezTo>
                  <a:pt x="1265196" y="94140"/>
                  <a:pt x="1265869" y="91018"/>
                  <a:pt x="1275054" y="92824"/>
                </a:cubicBezTo>
                <a:cubicBezTo>
                  <a:pt x="1284240" y="94631"/>
                  <a:pt x="1290467" y="95535"/>
                  <a:pt x="1293736" y="95535"/>
                </a:cubicBezTo>
                <a:cubicBezTo>
                  <a:pt x="1296260" y="95535"/>
                  <a:pt x="1299365" y="91849"/>
                  <a:pt x="1303050" y="84478"/>
                </a:cubicBezTo>
                <a:cubicBezTo>
                  <a:pt x="1306735" y="77108"/>
                  <a:pt x="1309693" y="69737"/>
                  <a:pt x="1311923" y="62366"/>
                </a:cubicBezTo>
                <a:cubicBezTo>
                  <a:pt x="1314153" y="54995"/>
                  <a:pt x="1314809" y="49703"/>
                  <a:pt x="1313891" y="46491"/>
                </a:cubicBezTo>
                <a:cubicBezTo>
                  <a:pt x="1312973" y="43279"/>
                  <a:pt x="1310166" y="42508"/>
                  <a:pt x="1305470" y="44179"/>
                </a:cubicBezTo>
                <a:cubicBezTo>
                  <a:pt x="1300774" y="45850"/>
                  <a:pt x="1290595" y="48334"/>
                  <a:pt x="1274936" y="51632"/>
                </a:cubicBezTo>
                <a:cubicBezTo>
                  <a:pt x="1282135" y="54658"/>
                  <a:pt x="1284293" y="58369"/>
                  <a:pt x="1281411" y="62764"/>
                </a:cubicBezTo>
                <a:cubicBezTo>
                  <a:pt x="1278528" y="67159"/>
                  <a:pt x="1275521" y="72723"/>
                  <a:pt x="1272387" y="79456"/>
                </a:cubicBezTo>
                <a:cubicBezTo>
                  <a:pt x="1269254" y="86189"/>
                  <a:pt x="1262830" y="96033"/>
                  <a:pt x="1253114" y="108989"/>
                </a:cubicBezTo>
                <a:cubicBezTo>
                  <a:pt x="1243398" y="121946"/>
                  <a:pt x="1231532" y="131962"/>
                  <a:pt x="1217514" y="139039"/>
                </a:cubicBezTo>
                <a:cubicBezTo>
                  <a:pt x="1203497" y="146116"/>
                  <a:pt x="1201951" y="142926"/>
                  <a:pt x="1212879" y="129467"/>
                </a:cubicBezTo>
                <a:cubicBezTo>
                  <a:pt x="1223806" y="116009"/>
                  <a:pt x="1233027" y="101540"/>
                  <a:pt x="1240541" y="86059"/>
                </a:cubicBezTo>
                <a:cubicBezTo>
                  <a:pt x="1248055" y="70579"/>
                  <a:pt x="1251812" y="60731"/>
                  <a:pt x="1251812" y="56515"/>
                </a:cubicBezTo>
                <a:cubicBezTo>
                  <a:pt x="1249734" y="56515"/>
                  <a:pt x="1247356" y="56967"/>
                  <a:pt x="1244682" y="57870"/>
                </a:cubicBezTo>
                <a:cubicBezTo>
                  <a:pt x="1242007" y="58774"/>
                  <a:pt x="1236454" y="55597"/>
                  <a:pt x="1228022" y="48341"/>
                </a:cubicBezTo>
                <a:cubicBezTo>
                  <a:pt x="1219590" y="41085"/>
                  <a:pt x="1220232" y="37912"/>
                  <a:pt x="1229947" y="38823"/>
                </a:cubicBezTo>
                <a:cubicBezTo>
                  <a:pt x="1239663" y="39733"/>
                  <a:pt x="1253727" y="37780"/>
                  <a:pt x="1272140" y="32961"/>
                </a:cubicBezTo>
                <a:cubicBezTo>
                  <a:pt x="1290553" y="28143"/>
                  <a:pt x="1302509" y="24088"/>
                  <a:pt x="1308008" y="20797"/>
                </a:cubicBezTo>
                <a:cubicBezTo>
                  <a:pt x="1310758" y="19152"/>
                  <a:pt x="1314010" y="18392"/>
                  <a:pt x="1317766" y="18520"/>
                </a:cubicBezTo>
                <a:close/>
                <a:moveTo>
                  <a:pt x="6282667" y="17342"/>
                </a:moveTo>
                <a:cubicBezTo>
                  <a:pt x="6285938" y="16924"/>
                  <a:pt x="6292088" y="18349"/>
                  <a:pt x="6301115" y="21615"/>
                </a:cubicBezTo>
                <a:cubicBezTo>
                  <a:pt x="6319170" y="28147"/>
                  <a:pt x="6326171" y="33850"/>
                  <a:pt x="6322120" y="38726"/>
                </a:cubicBezTo>
                <a:cubicBezTo>
                  <a:pt x="6318068" y="43602"/>
                  <a:pt x="6316043" y="61627"/>
                  <a:pt x="6316043" y="92803"/>
                </a:cubicBezTo>
                <a:cubicBezTo>
                  <a:pt x="6326870" y="90207"/>
                  <a:pt x="6338123" y="87759"/>
                  <a:pt x="6349803" y="85457"/>
                </a:cubicBezTo>
                <a:cubicBezTo>
                  <a:pt x="6361483" y="83156"/>
                  <a:pt x="6370474" y="85332"/>
                  <a:pt x="6376777" y="91986"/>
                </a:cubicBezTo>
                <a:cubicBezTo>
                  <a:pt x="6383080" y="98639"/>
                  <a:pt x="6379320" y="103841"/>
                  <a:pt x="6365495" y="107591"/>
                </a:cubicBezTo>
                <a:cubicBezTo>
                  <a:pt x="6351672" y="111341"/>
                  <a:pt x="6335187" y="112313"/>
                  <a:pt x="6316043" y="110506"/>
                </a:cubicBezTo>
                <a:lnTo>
                  <a:pt x="6316043" y="144105"/>
                </a:lnTo>
                <a:cubicBezTo>
                  <a:pt x="6331560" y="142370"/>
                  <a:pt x="6344422" y="141036"/>
                  <a:pt x="6354632" y="140104"/>
                </a:cubicBezTo>
                <a:cubicBezTo>
                  <a:pt x="6364843" y="139172"/>
                  <a:pt x="6371314" y="141904"/>
                  <a:pt x="6374045" y="148300"/>
                </a:cubicBezTo>
                <a:cubicBezTo>
                  <a:pt x="6376777" y="154695"/>
                  <a:pt x="6370472" y="159671"/>
                  <a:pt x="6355127" y="163228"/>
                </a:cubicBezTo>
                <a:cubicBezTo>
                  <a:pt x="6339784" y="166784"/>
                  <a:pt x="6326755" y="166763"/>
                  <a:pt x="6316043" y="163163"/>
                </a:cubicBezTo>
                <a:lnTo>
                  <a:pt x="6316043" y="196741"/>
                </a:lnTo>
                <a:cubicBezTo>
                  <a:pt x="6326884" y="196812"/>
                  <a:pt x="6336944" y="195031"/>
                  <a:pt x="6346222" y="191395"/>
                </a:cubicBezTo>
                <a:cubicBezTo>
                  <a:pt x="6355500" y="187760"/>
                  <a:pt x="6363577" y="186932"/>
                  <a:pt x="6370453" y="188911"/>
                </a:cubicBezTo>
                <a:cubicBezTo>
                  <a:pt x="6377330" y="190890"/>
                  <a:pt x="6382578" y="194511"/>
                  <a:pt x="6386198" y="199774"/>
                </a:cubicBezTo>
                <a:cubicBezTo>
                  <a:pt x="6389820" y="205037"/>
                  <a:pt x="6385629" y="209023"/>
                  <a:pt x="6373626" y="211733"/>
                </a:cubicBezTo>
                <a:cubicBezTo>
                  <a:pt x="6361624" y="214444"/>
                  <a:pt x="6350502" y="215799"/>
                  <a:pt x="6340264" y="215799"/>
                </a:cubicBezTo>
                <a:cubicBezTo>
                  <a:pt x="6330024" y="215799"/>
                  <a:pt x="6321952" y="214895"/>
                  <a:pt x="6316043" y="213089"/>
                </a:cubicBezTo>
                <a:cubicBezTo>
                  <a:pt x="6316043" y="235101"/>
                  <a:pt x="6315803" y="254005"/>
                  <a:pt x="6315322" y="269801"/>
                </a:cubicBezTo>
                <a:cubicBezTo>
                  <a:pt x="6314842" y="285596"/>
                  <a:pt x="6312848" y="299442"/>
                  <a:pt x="6309342" y="311337"/>
                </a:cubicBezTo>
                <a:cubicBezTo>
                  <a:pt x="6305836" y="323232"/>
                  <a:pt x="6299974" y="323422"/>
                  <a:pt x="6291758" y="311907"/>
                </a:cubicBezTo>
                <a:cubicBezTo>
                  <a:pt x="6283541" y="300392"/>
                  <a:pt x="6281010" y="290425"/>
                  <a:pt x="6284164" y="282008"/>
                </a:cubicBezTo>
                <a:cubicBezTo>
                  <a:pt x="6287320" y="273590"/>
                  <a:pt x="6289572" y="250122"/>
                  <a:pt x="6290919" y="211604"/>
                </a:cubicBezTo>
                <a:cubicBezTo>
                  <a:pt x="6292267" y="173087"/>
                  <a:pt x="6292274" y="134260"/>
                  <a:pt x="6290940" y="95126"/>
                </a:cubicBezTo>
                <a:cubicBezTo>
                  <a:pt x="6289606" y="55992"/>
                  <a:pt x="6286455" y="32323"/>
                  <a:pt x="6281486" y="24120"/>
                </a:cubicBezTo>
                <a:cubicBezTo>
                  <a:pt x="6279002" y="20019"/>
                  <a:pt x="6279396" y="17760"/>
                  <a:pt x="6282667" y="17342"/>
                </a:cubicBezTo>
                <a:close/>
                <a:moveTo>
                  <a:pt x="5920717" y="17342"/>
                </a:moveTo>
                <a:cubicBezTo>
                  <a:pt x="5923988" y="16924"/>
                  <a:pt x="5930138" y="18349"/>
                  <a:pt x="5939165" y="21615"/>
                </a:cubicBezTo>
                <a:cubicBezTo>
                  <a:pt x="5957220" y="28147"/>
                  <a:pt x="5964221" y="33850"/>
                  <a:pt x="5960170" y="38726"/>
                </a:cubicBezTo>
                <a:cubicBezTo>
                  <a:pt x="5956118" y="43602"/>
                  <a:pt x="5954093" y="61627"/>
                  <a:pt x="5954093" y="92803"/>
                </a:cubicBezTo>
                <a:cubicBezTo>
                  <a:pt x="5964920" y="90207"/>
                  <a:pt x="5976174" y="87759"/>
                  <a:pt x="5987854" y="85457"/>
                </a:cubicBezTo>
                <a:cubicBezTo>
                  <a:pt x="5999534" y="83156"/>
                  <a:pt x="6008525" y="85332"/>
                  <a:pt x="6014828" y="91986"/>
                </a:cubicBezTo>
                <a:cubicBezTo>
                  <a:pt x="6021130" y="98639"/>
                  <a:pt x="6017370" y="103841"/>
                  <a:pt x="6003545" y="107591"/>
                </a:cubicBezTo>
                <a:cubicBezTo>
                  <a:pt x="5989722" y="111341"/>
                  <a:pt x="5973237" y="112313"/>
                  <a:pt x="5954093" y="110506"/>
                </a:cubicBezTo>
                <a:lnTo>
                  <a:pt x="5954093" y="144105"/>
                </a:lnTo>
                <a:cubicBezTo>
                  <a:pt x="5969610" y="142370"/>
                  <a:pt x="5982472" y="141036"/>
                  <a:pt x="5992682" y="140104"/>
                </a:cubicBezTo>
                <a:cubicBezTo>
                  <a:pt x="6002893" y="139172"/>
                  <a:pt x="6009364" y="141904"/>
                  <a:pt x="6012096" y="148300"/>
                </a:cubicBezTo>
                <a:cubicBezTo>
                  <a:pt x="6014828" y="154695"/>
                  <a:pt x="6008522" y="159671"/>
                  <a:pt x="5993177" y="163228"/>
                </a:cubicBezTo>
                <a:cubicBezTo>
                  <a:pt x="5977834" y="166784"/>
                  <a:pt x="5964805" y="166763"/>
                  <a:pt x="5954093" y="163163"/>
                </a:cubicBezTo>
                <a:lnTo>
                  <a:pt x="5954093" y="196741"/>
                </a:lnTo>
                <a:cubicBezTo>
                  <a:pt x="5964934" y="196812"/>
                  <a:pt x="5974994" y="195031"/>
                  <a:pt x="5984272" y="191395"/>
                </a:cubicBezTo>
                <a:cubicBezTo>
                  <a:pt x="5993550" y="187760"/>
                  <a:pt x="6001627" y="186932"/>
                  <a:pt x="6008504" y="188911"/>
                </a:cubicBezTo>
                <a:cubicBezTo>
                  <a:pt x="6015380" y="190890"/>
                  <a:pt x="6020628" y="194511"/>
                  <a:pt x="6024249" y="199774"/>
                </a:cubicBezTo>
                <a:cubicBezTo>
                  <a:pt x="6027870" y="205037"/>
                  <a:pt x="6023679" y="209023"/>
                  <a:pt x="6011676" y="211733"/>
                </a:cubicBezTo>
                <a:cubicBezTo>
                  <a:pt x="5999674" y="214444"/>
                  <a:pt x="5988552" y="215799"/>
                  <a:pt x="5978314" y="215799"/>
                </a:cubicBezTo>
                <a:cubicBezTo>
                  <a:pt x="5968074" y="215799"/>
                  <a:pt x="5960002" y="214895"/>
                  <a:pt x="5954093" y="213089"/>
                </a:cubicBezTo>
                <a:cubicBezTo>
                  <a:pt x="5954093" y="235101"/>
                  <a:pt x="5953853" y="254005"/>
                  <a:pt x="5953372" y="269801"/>
                </a:cubicBezTo>
                <a:cubicBezTo>
                  <a:pt x="5952892" y="285596"/>
                  <a:pt x="5950899" y="299442"/>
                  <a:pt x="5947392" y="311337"/>
                </a:cubicBezTo>
                <a:cubicBezTo>
                  <a:pt x="5943886" y="323232"/>
                  <a:pt x="5938024" y="323422"/>
                  <a:pt x="5929808" y="311907"/>
                </a:cubicBezTo>
                <a:cubicBezTo>
                  <a:pt x="5921591" y="300392"/>
                  <a:pt x="5919060" y="290425"/>
                  <a:pt x="5922214" y="282008"/>
                </a:cubicBezTo>
                <a:cubicBezTo>
                  <a:pt x="5925370" y="273590"/>
                  <a:pt x="5927622" y="250122"/>
                  <a:pt x="5928969" y="211604"/>
                </a:cubicBezTo>
                <a:cubicBezTo>
                  <a:pt x="5930317" y="173087"/>
                  <a:pt x="5930324" y="134260"/>
                  <a:pt x="5928990" y="95126"/>
                </a:cubicBezTo>
                <a:cubicBezTo>
                  <a:pt x="5927656" y="55992"/>
                  <a:pt x="5924506" y="32323"/>
                  <a:pt x="5919537" y="24120"/>
                </a:cubicBezTo>
                <a:cubicBezTo>
                  <a:pt x="5917052" y="20019"/>
                  <a:pt x="5917446" y="17760"/>
                  <a:pt x="5920717" y="17342"/>
                </a:cubicBezTo>
                <a:close/>
                <a:moveTo>
                  <a:pt x="3289875" y="16379"/>
                </a:moveTo>
                <a:cubicBezTo>
                  <a:pt x="3291385" y="16612"/>
                  <a:pt x="3293165" y="17275"/>
                  <a:pt x="3295216" y="18366"/>
                </a:cubicBezTo>
                <a:cubicBezTo>
                  <a:pt x="3303418" y="22733"/>
                  <a:pt x="3309968" y="27121"/>
                  <a:pt x="3314865" y="31531"/>
                </a:cubicBezTo>
                <a:cubicBezTo>
                  <a:pt x="3319762" y="35940"/>
                  <a:pt x="3318909" y="40977"/>
                  <a:pt x="3312305" y="46642"/>
                </a:cubicBezTo>
                <a:cubicBezTo>
                  <a:pt x="3305702" y="52306"/>
                  <a:pt x="3292362" y="72304"/>
                  <a:pt x="3272286" y="106634"/>
                </a:cubicBezTo>
                <a:lnTo>
                  <a:pt x="3298076" y="106311"/>
                </a:lnTo>
                <a:cubicBezTo>
                  <a:pt x="3312259" y="88171"/>
                  <a:pt x="3318676" y="75537"/>
                  <a:pt x="3317328" y="68410"/>
                </a:cubicBezTo>
                <a:cubicBezTo>
                  <a:pt x="3315980" y="61283"/>
                  <a:pt x="3319597" y="59419"/>
                  <a:pt x="3328180" y="62818"/>
                </a:cubicBezTo>
                <a:cubicBezTo>
                  <a:pt x="3336763" y="66216"/>
                  <a:pt x="3343538" y="70432"/>
                  <a:pt x="3348507" y="75466"/>
                </a:cubicBezTo>
                <a:cubicBezTo>
                  <a:pt x="3353476" y="80499"/>
                  <a:pt x="3352157" y="85837"/>
                  <a:pt x="3344549" y="91480"/>
                </a:cubicBezTo>
                <a:cubicBezTo>
                  <a:pt x="3336942" y="97123"/>
                  <a:pt x="3328445" y="105530"/>
                  <a:pt x="3319060" y="116701"/>
                </a:cubicBezTo>
                <a:cubicBezTo>
                  <a:pt x="3309674" y="127872"/>
                  <a:pt x="3295882" y="141954"/>
                  <a:pt x="3277685" y="158947"/>
                </a:cubicBezTo>
                <a:cubicBezTo>
                  <a:pt x="3302708" y="158072"/>
                  <a:pt x="3319985" y="158054"/>
                  <a:pt x="3329514" y="158893"/>
                </a:cubicBezTo>
                <a:cubicBezTo>
                  <a:pt x="3339043" y="159732"/>
                  <a:pt x="3332167" y="164199"/>
                  <a:pt x="3308885" y="172294"/>
                </a:cubicBezTo>
                <a:cubicBezTo>
                  <a:pt x="3285604" y="180389"/>
                  <a:pt x="3269134" y="187412"/>
                  <a:pt x="3259476" y="193364"/>
                </a:cubicBezTo>
                <a:cubicBezTo>
                  <a:pt x="3249818" y="199315"/>
                  <a:pt x="3243885" y="196368"/>
                  <a:pt x="3241676" y="184523"/>
                </a:cubicBezTo>
                <a:cubicBezTo>
                  <a:pt x="3239468" y="172678"/>
                  <a:pt x="3241934" y="165787"/>
                  <a:pt x="3249076" y="163852"/>
                </a:cubicBezTo>
                <a:cubicBezTo>
                  <a:pt x="3256217" y="161916"/>
                  <a:pt x="3270643" y="147733"/>
                  <a:pt x="3292355" y="121304"/>
                </a:cubicBezTo>
                <a:cubicBezTo>
                  <a:pt x="3271791" y="123928"/>
                  <a:pt x="3257884" y="127284"/>
                  <a:pt x="3250635" y="131371"/>
                </a:cubicBezTo>
                <a:cubicBezTo>
                  <a:pt x="3243386" y="135458"/>
                  <a:pt x="3238629" y="132472"/>
                  <a:pt x="3236363" y="122412"/>
                </a:cubicBezTo>
                <a:cubicBezTo>
                  <a:pt x="3234097" y="112352"/>
                  <a:pt x="3235854" y="106580"/>
                  <a:pt x="3241633" y="105096"/>
                </a:cubicBezTo>
                <a:cubicBezTo>
                  <a:pt x="3247412" y="103612"/>
                  <a:pt x="3253063" y="98829"/>
                  <a:pt x="3258583" y="90749"/>
                </a:cubicBezTo>
                <a:cubicBezTo>
                  <a:pt x="3264104" y="82668"/>
                  <a:pt x="3269765" y="72175"/>
                  <a:pt x="3275566" y="59268"/>
                </a:cubicBezTo>
                <a:cubicBezTo>
                  <a:pt x="3281366" y="46362"/>
                  <a:pt x="3284041" y="35227"/>
                  <a:pt x="3283589" y="25863"/>
                </a:cubicBezTo>
                <a:cubicBezTo>
                  <a:pt x="3283251" y="18840"/>
                  <a:pt x="3285346" y="15678"/>
                  <a:pt x="3289875" y="16379"/>
                </a:cubicBezTo>
                <a:close/>
                <a:moveTo>
                  <a:pt x="451918" y="15885"/>
                </a:moveTo>
                <a:cubicBezTo>
                  <a:pt x="455417" y="15689"/>
                  <a:pt x="461004" y="18198"/>
                  <a:pt x="468680" y="23411"/>
                </a:cubicBezTo>
                <a:cubicBezTo>
                  <a:pt x="484031" y="33836"/>
                  <a:pt x="489749" y="41271"/>
                  <a:pt x="485834" y="45717"/>
                </a:cubicBezTo>
                <a:cubicBezTo>
                  <a:pt x="481919" y="50162"/>
                  <a:pt x="477162" y="56673"/>
                  <a:pt x="471562" y="65248"/>
                </a:cubicBezTo>
                <a:cubicBezTo>
                  <a:pt x="465962" y="73824"/>
                  <a:pt x="457383" y="87942"/>
                  <a:pt x="445825" y="107602"/>
                </a:cubicBezTo>
                <a:cubicBezTo>
                  <a:pt x="456623" y="117310"/>
                  <a:pt x="460897" y="125506"/>
                  <a:pt x="458645" y="132188"/>
                </a:cubicBezTo>
                <a:cubicBezTo>
                  <a:pt x="456394" y="138871"/>
                  <a:pt x="455268" y="150515"/>
                  <a:pt x="455268" y="167121"/>
                </a:cubicBezTo>
                <a:cubicBezTo>
                  <a:pt x="455268" y="182336"/>
                  <a:pt x="454806" y="202043"/>
                  <a:pt x="453881" y="226242"/>
                </a:cubicBezTo>
                <a:cubicBezTo>
                  <a:pt x="452956" y="250441"/>
                  <a:pt x="450080" y="268248"/>
                  <a:pt x="445255" y="279663"/>
                </a:cubicBezTo>
                <a:cubicBezTo>
                  <a:pt x="440429" y="291078"/>
                  <a:pt x="434790" y="290293"/>
                  <a:pt x="428337" y="277308"/>
                </a:cubicBezTo>
                <a:cubicBezTo>
                  <a:pt x="421884" y="264323"/>
                  <a:pt x="420239" y="253679"/>
                  <a:pt x="423400" y="245376"/>
                </a:cubicBezTo>
                <a:cubicBezTo>
                  <a:pt x="426563" y="237073"/>
                  <a:pt x="428814" y="224611"/>
                  <a:pt x="430155" y="207991"/>
                </a:cubicBezTo>
                <a:cubicBezTo>
                  <a:pt x="431496" y="191370"/>
                  <a:pt x="432166" y="174600"/>
                  <a:pt x="432166" y="157678"/>
                </a:cubicBezTo>
                <a:cubicBezTo>
                  <a:pt x="432166" y="140197"/>
                  <a:pt x="431958" y="128976"/>
                  <a:pt x="431542" y="124014"/>
                </a:cubicBezTo>
                <a:cubicBezTo>
                  <a:pt x="424014" y="136734"/>
                  <a:pt x="415901" y="146987"/>
                  <a:pt x="407203" y="154774"/>
                </a:cubicBezTo>
                <a:cubicBezTo>
                  <a:pt x="398506" y="162561"/>
                  <a:pt x="387220" y="169953"/>
                  <a:pt x="373346" y="176951"/>
                </a:cubicBezTo>
                <a:cubicBezTo>
                  <a:pt x="359472" y="183949"/>
                  <a:pt x="358715" y="180450"/>
                  <a:pt x="371077" y="166454"/>
                </a:cubicBezTo>
                <a:cubicBezTo>
                  <a:pt x="383438" y="152458"/>
                  <a:pt x="395161" y="137924"/>
                  <a:pt x="406246" y="122853"/>
                </a:cubicBezTo>
                <a:cubicBezTo>
                  <a:pt x="417331" y="107781"/>
                  <a:pt x="427348" y="90437"/>
                  <a:pt x="436296" y="70819"/>
                </a:cubicBezTo>
                <a:cubicBezTo>
                  <a:pt x="445244" y="51202"/>
                  <a:pt x="449041" y="35790"/>
                  <a:pt x="447685" y="24583"/>
                </a:cubicBezTo>
                <a:cubicBezTo>
                  <a:pt x="447008" y="18980"/>
                  <a:pt x="448419" y="16080"/>
                  <a:pt x="451918" y="15885"/>
                </a:cubicBezTo>
                <a:close/>
                <a:moveTo>
                  <a:pt x="2004384" y="14484"/>
                </a:moveTo>
                <a:cubicBezTo>
                  <a:pt x="2006388" y="13935"/>
                  <a:pt x="2009100" y="14276"/>
                  <a:pt x="2012521" y="15506"/>
                </a:cubicBezTo>
                <a:cubicBezTo>
                  <a:pt x="2019361" y="17965"/>
                  <a:pt x="2026201" y="22403"/>
                  <a:pt x="2033041" y="28820"/>
                </a:cubicBezTo>
                <a:cubicBezTo>
                  <a:pt x="2039882" y="35238"/>
                  <a:pt x="2039243" y="39629"/>
                  <a:pt x="2031127" y="41996"/>
                </a:cubicBezTo>
                <a:cubicBezTo>
                  <a:pt x="2023010" y="44362"/>
                  <a:pt x="2009968" y="49395"/>
                  <a:pt x="1992000" y="57096"/>
                </a:cubicBezTo>
                <a:cubicBezTo>
                  <a:pt x="2002798" y="61355"/>
                  <a:pt x="2007297" y="66689"/>
                  <a:pt x="2005497" y="73099"/>
                </a:cubicBezTo>
                <a:cubicBezTo>
                  <a:pt x="2003698" y="79510"/>
                  <a:pt x="2002798" y="82930"/>
                  <a:pt x="2002798" y="83360"/>
                </a:cubicBezTo>
                <a:cubicBezTo>
                  <a:pt x="2006913" y="82657"/>
                  <a:pt x="2014474" y="80933"/>
                  <a:pt x="2025481" y="78187"/>
                </a:cubicBezTo>
                <a:cubicBezTo>
                  <a:pt x="2036487" y="75441"/>
                  <a:pt x="2043553" y="73591"/>
                  <a:pt x="2046679" y="72637"/>
                </a:cubicBezTo>
                <a:cubicBezTo>
                  <a:pt x="2049805" y="71683"/>
                  <a:pt x="2053835" y="71970"/>
                  <a:pt x="2058768" y="73497"/>
                </a:cubicBezTo>
                <a:cubicBezTo>
                  <a:pt x="2063701" y="75025"/>
                  <a:pt x="2067978" y="78520"/>
                  <a:pt x="2071599" y="83984"/>
                </a:cubicBezTo>
                <a:cubicBezTo>
                  <a:pt x="2075219" y="89447"/>
                  <a:pt x="2070358" y="92982"/>
                  <a:pt x="2057015" y="94588"/>
                </a:cubicBezTo>
                <a:cubicBezTo>
                  <a:pt x="2043671" y="96194"/>
                  <a:pt x="2025713" y="99256"/>
                  <a:pt x="2003142" y="103773"/>
                </a:cubicBezTo>
                <a:lnTo>
                  <a:pt x="2004153" y="103773"/>
                </a:lnTo>
                <a:cubicBezTo>
                  <a:pt x="2015898" y="110556"/>
                  <a:pt x="2029729" y="118372"/>
                  <a:pt x="2045646" y="127219"/>
                </a:cubicBezTo>
                <a:cubicBezTo>
                  <a:pt x="2061564" y="136067"/>
                  <a:pt x="2074682" y="141893"/>
                  <a:pt x="2085000" y="144697"/>
                </a:cubicBezTo>
                <a:cubicBezTo>
                  <a:pt x="2095317" y="147500"/>
                  <a:pt x="2100846" y="150135"/>
                  <a:pt x="2101584" y="152602"/>
                </a:cubicBezTo>
                <a:cubicBezTo>
                  <a:pt x="2102322" y="155068"/>
                  <a:pt x="2099906" y="157208"/>
                  <a:pt x="2094335" y="159022"/>
                </a:cubicBezTo>
                <a:cubicBezTo>
                  <a:pt x="2088764" y="160836"/>
                  <a:pt x="2079740" y="162428"/>
                  <a:pt x="2067264" y="163798"/>
                </a:cubicBezTo>
                <a:cubicBezTo>
                  <a:pt x="2054788" y="165167"/>
                  <a:pt x="2044847" y="162439"/>
                  <a:pt x="2037440" y="155613"/>
                </a:cubicBezTo>
                <a:cubicBezTo>
                  <a:pt x="2030034" y="148787"/>
                  <a:pt x="2018486" y="134655"/>
                  <a:pt x="2002798" y="113216"/>
                </a:cubicBezTo>
                <a:cubicBezTo>
                  <a:pt x="2002798" y="122251"/>
                  <a:pt x="2003250" y="130220"/>
                  <a:pt x="2004153" y="137125"/>
                </a:cubicBezTo>
                <a:cubicBezTo>
                  <a:pt x="2005056" y="144030"/>
                  <a:pt x="2003669" y="151218"/>
                  <a:pt x="1999991" y="158689"/>
                </a:cubicBezTo>
                <a:cubicBezTo>
                  <a:pt x="1996313" y="166160"/>
                  <a:pt x="1991806" y="167480"/>
                  <a:pt x="1986472" y="162647"/>
                </a:cubicBezTo>
                <a:cubicBezTo>
                  <a:pt x="1981137" y="157814"/>
                  <a:pt x="1978222" y="153086"/>
                  <a:pt x="1977728" y="148461"/>
                </a:cubicBezTo>
                <a:cubicBezTo>
                  <a:pt x="1977233" y="143836"/>
                  <a:pt x="1977437" y="139229"/>
                  <a:pt x="1978341" y="134641"/>
                </a:cubicBezTo>
                <a:cubicBezTo>
                  <a:pt x="1979244" y="130052"/>
                  <a:pt x="1979696" y="124258"/>
                  <a:pt x="1979696" y="117260"/>
                </a:cubicBezTo>
                <a:cubicBezTo>
                  <a:pt x="1978219" y="126237"/>
                  <a:pt x="1972927" y="135738"/>
                  <a:pt x="1963821" y="145761"/>
                </a:cubicBezTo>
                <a:cubicBezTo>
                  <a:pt x="1954715" y="155785"/>
                  <a:pt x="1946556" y="162959"/>
                  <a:pt x="1939343" y="167282"/>
                </a:cubicBezTo>
                <a:cubicBezTo>
                  <a:pt x="1932129" y="171606"/>
                  <a:pt x="1925579" y="174248"/>
                  <a:pt x="1919693" y="175209"/>
                </a:cubicBezTo>
                <a:cubicBezTo>
                  <a:pt x="1913806" y="176170"/>
                  <a:pt x="1914770" y="172154"/>
                  <a:pt x="1922586" y="163163"/>
                </a:cubicBezTo>
                <a:lnTo>
                  <a:pt x="1923203" y="162415"/>
                </a:lnTo>
                <a:lnTo>
                  <a:pt x="1912164" y="167046"/>
                </a:lnTo>
                <a:cubicBezTo>
                  <a:pt x="1898534" y="169763"/>
                  <a:pt x="1887682" y="172226"/>
                  <a:pt x="1879608" y="174435"/>
                </a:cubicBezTo>
                <a:cubicBezTo>
                  <a:pt x="1878744" y="182225"/>
                  <a:pt x="1877709" y="189453"/>
                  <a:pt x="1876502" y="196118"/>
                </a:cubicBezTo>
                <a:lnTo>
                  <a:pt x="1875719" y="199587"/>
                </a:lnTo>
                <a:lnTo>
                  <a:pt x="1877807" y="198819"/>
                </a:lnTo>
                <a:cubicBezTo>
                  <a:pt x="1879445" y="198886"/>
                  <a:pt x="1881516" y="199462"/>
                  <a:pt x="1884018" y="200548"/>
                </a:cubicBezTo>
                <a:cubicBezTo>
                  <a:pt x="1894027" y="204893"/>
                  <a:pt x="1901929" y="209962"/>
                  <a:pt x="1907722" y="215756"/>
                </a:cubicBezTo>
                <a:cubicBezTo>
                  <a:pt x="1913516" y="221549"/>
                  <a:pt x="1916413" y="227838"/>
                  <a:pt x="1916413" y="234620"/>
                </a:cubicBezTo>
                <a:cubicBezTo>
                  <a:pt x="1916413" y="241748"/>
                  <a:pt x="1914398" y="247817"/>
                  <a:pt x="1910368" y="252829"/>
                </a:cubicBezTo>
                <a:cubicBezTo>
                  <a:pt x="1906338" y="257841"/>
                  <a:pt x="1901893" y="257525"/>
                  <a:pt x="1897032" y="251882"/>
                </a:cubicBezTo>
                <a:cubicBezTo>
                  <a:pt x="1892170" y="246240"/>
                  <a:pt x="1888194" y="240331"/>
                  <a:pt x="1885104" y="234158"/>
                </a:cubicBezTo>
                <a:cubicBezTo>
                  <a:pt x="1882014" y="227985"/>
                  <a:pt x="1878554" y="220596"/>
                  <a:pt x="1874726" y="211992"/>
                </a:cubicBezTo>
                <a:lnTo>
                  <a:pt x="1873854" y="207844"/>
                </a:lnTo>
                <a:lnTo>
                  <a:pt x="1872367" y="214428"/>
                </a:lnTo>
                <a:cubicBezTo>
                  <a:pt x="1869268" y="225509"/>
                  <a:pt x="1865483" y="234341"/>
                  <a:pt x="1861013" y="240923"/>
                </a:cubicBezTo>
                <a:cubicBezTo>
                  <a:pt x="1852072" y="254087"/>
                  <a:pt x="1842736" y="264147"/>
                  <a:pt x="1833006" y="271102"/>
                </a:cubicBezTo>
                <a:cubicBezTo>
                  <a:pt x="1823276" y="278057"/>
                  <a:pt x="1812446" y="283402"/>
                  <a:pt x="1800515" y="287138"/>
                </a:cubicBezTo>
                <a:cubicBezTo>
                  <a:pt x="1788584" y="290874"/>
                  <a:pt x="1787010" y="288658"/>
                  <a:pt x="1795793" y="280491"/>
                </a:cubicBezTo>
                <a:cubicBezTo>
                  <a:pt x="1804577" y="272324"/>
                  <a:pt x="1813181" y="263806"/>
                  <a:pt x="1821606" y="254937"/>
                </a:cubicBezTo>
                <a:cubicBezTo>
                  <a:pt x="1830031" y="246068"/>
                  <a:pt x="1837115" y="235004"/>
                  <a:pt x="1842858" y="221747"/>
                </a:cubicBezTo>
                <a:cubicBezTo>
                  <a:pt x="1848601" y="208489"/>
                  <a:pt x="1852369" y="195257"/>
                  <a:pt x="1854162" y="182049"/>
                </a:cubicBezTo>
                <a:cubicBezTo>
                  <a:pt x="1830873" y="188216"/>
                  <a:pt x="1816673" y="192683"/>
                  <a:pt x="1811560" y="195450"/>
                </a:cubicBezTo>
                <a:cubicBezTo>
                  <a:pt x="1806448" y="198218"/>
                  <a:pt x="1798547" y="194400"/>
                  <a:pt x="1787856" y="183996"/>
                </a:cubicBezTo>
                <a:cubicBezTo>
                  <a:pt x="1777165" y="173592"/>
                  <a:pt x="1778911" y="168849"/>
                  <a:pt x="1793094" y="169767"/>
                </a:cubicBezTo>
                <a:cubicBezTo>
                  <a:pt x="1807276" y="170685"/>
                  <a:pt x="1828134" y="167802"/>
                  <a:pt x="1855667" y="161120"/>
                </a:cubicBezTo>
                <a:cubicBezTo>
                  <a:pt x="1856470" y="152372"/>
                  <a:pt x="1856872" y="140004"/>
                  <a:pt x="1856872" y="124014"/>
                </a:cubicBezTo>
                <a:cubicBezTo>
                  <a:pt x="1852584" y="124014"/>
                  <a:pt x="1849343" y="123111"/>
                  <a:pt x="1847149" y="121304"/>
                </a:cubicBezTo>
                <a:cubicBezTo>
                  <a:pt x="1838330" y="132432"/>
                  <a:pt x="1829195" y="140165"/>
                  <a:pt x="1819745" y="144503"/>
                </a:cubicBezTo>
                <a:cubicBezTo>
                  <a:pt x="1810295" y="148841"/>
                  <a:pt x="1809890" y="144320"/>
                  <a:pt x="1818530" y="130941"/>
                </a:cubicBezTo>
                <a:cubicBezTo>
                  <a:pt x="1827170" y="117561"/>
                  <a:pt x="1836842" y="99539"/>
                  <a:pt x="1847547" y="76875"/>
                </a:cubicBezTo>
                <a:cubicBezTo>
                  <a:pt x="1858252" y="54210"/>
                  <a:pt x="1862931" y="38152"/>
                  <a:pt x="1861583" y="28702"/>
                </a:cubicBezTo>
                <a:cubicBezTo>
                  <a:pt x="1860235" y="19252"/>
                  <a:pt x="1863576" y="15742"/>
                  <a:pt x="1871607" y="18173"/>
                </a:cubicBezTo>
                <a:cubicBezTo>
                  <a:pt x="1879637" y="20604"/>
                  <a:pt x="1886413" y="24267"/>
                  <a:pt x="1891934" y="29165"/>
                </a:cubicBezTo>
                <a:cubicBezTo>
                  <a:pt x="1897455" y="34062"/>
                  <a:pt x="1898516" y="38450"/>
                  <a:pt x="1895117" y="42329"/>
                </a:cubicBezTo>
                <a:cubicBezTo>
                  <a:pt x="1891719" y="46208"/>
                  <a:pt x="1886008" y="56386"/>
                  <a:pt x="1877984" y="72863"/>
                </a:cubicBezTo>
                <a:cubicBezTo>
                  <a:pt x="1869961" y="89340"/>
                  <a:pt x="1862522" y="100489"/>
                  <a:pt x="1855667" y="106311"/>
                </a:cubicBezTo>
                <a:cubicBezTo>
                  <a:pt x="1868903" y="103802"/>
                  <a:pt x="1881541" y="99797"/>
                  <a:pt x="1893579" y="94298"/>
                </a:cubicBezTo>
                <a:cubicBezTo>
                  <a:pt x="1905618" y="88798"/>
                  <a:pt x="1915133" y="89254"/>
                  <a:pt x="1922124" y="95664"/>
                </a:cubicBezTo>
                <a:cubicBezTo>
                  <a:pt x="1929114" y="102074"/>
                  <a:pt x="1926218" y="107943"/>
                  <a:pt x="1913433" y="113270"/>
                </a:cubicBezTo>
                <a:cubicBezTo>
                  <a:pt x="1900649" y="118597"/>
                  <a:pt x="1888592" y="121770"/>
                  <a:pt x="1877264" y="122788"/>
                </a:cubicBezTo>
                <a:cubicBezTo>
                  <a:pt x="1883573" y="124839"/>
                  <a:pt x="1886040" y="128575"/>
                  <a:pt x="1884663" y="133995"/>
                </a:cubicBezTo>
                <a:cubicBezTo>
                  <a:pt x="1883287" y="139416"/>
                  <a:pt x="1881724" y="146385"/>
                  <a:pt x="1879974" y="154903"/>
                </a:cubicBezTo>
                <a:cubicBezTo>
                  <a:pt x="1884290" y="154172"/>
                  <a:pt x="1890908" y="152189"/>
                  <a:pt x="1899828" y="148956"/>
                </a:cubicBezTo>
                <a:cubicBezTo>
                  <a:pt x="1908748" y="145722"/>
                  <a:pt x="1916441" y="147249"/>
                  <a:pt x="1922909" y="153537"/>
                </a:cubicBezTo>
                <a:lnTo>
                  <a:pt x="1924773" y="160510"/>
                </a:lnTo>
                <a:lnTo>
                  <a:pt x="1935046" y="148050"/>
                </a:lnTo>
                <a:cubicBezTo>
                  <a:pt x="1939445" y="142469"/>
                  <a:pt x="1944089" y="136347"/>
                  <a:pt x="1948979" y="129682"/>
                </a:cubicBezTo>
                <a:cubicBezTo>
                  <a:pt x="1958759" y="116353"/>
                  <a:pt x="1964051" y="109961"/>
                  <a:pt x="1964854" y="110506"/>
                </a:cubicBezTo>
                <a:cubicBezTo>
                  <a:pt x="1961470" y="112155"/>
                  <a:pt x="1957139" y="113467"/>
                  <a:pt x="1951862" y="114442"/>
                </a:cubicBezTo>
                <a:cubicBezTo>
                  <a:pt x="1946584" y="115417"/>
                  <a:pt x="1941511" y="114593"/>
                  <a:pt x="1936643" y="111969"/>
                </a:cubicBezTo>
                <a:cubicBezTo>
                  <a:pt x="1931774" y="109344"/>
                  <a:pt x="1928734" y="106236"/>
                  <a:pt x="1927523" y="102644"/>
                </a:cubicBezTo>
                <a:cubicBezTo>
                  <a:pt x="1926311" y="99052"/>
                  <a:pt x="1930068" y="96980"/>
                  <a:pt x="1938794" y="96427"/>
                </a:cubicBezTo>
                <a:cubicBezTo>
                  <a:pt x="1947520" y="95875"/>
                  <a:pt x="1960702" y="93212"/>
                  <a:pt x="1978341" y="88436"/>
                </a:cubicBezTo>
                <a:cubicBezTo>
                  <a:pt x="1977480" y="77724"/>
                  <a:pt x="1976283" y="70239"/>
                  <a:pt x="1974748" y="65980"/>
                </a:cubicBezTo>
                <a:cubicBezTo>
                  <a:pt x="1968754" y="68647"/>
                  <a:pt x="1959982" y="70662"/>
                  <a:pt x="1948431" y="72024"/>
                </a:cubicBezTo>
                <a:cubicBezTo>
                  <a:pt x="1936880" y="73386"/>
                  <a:pt x="1934374" y="71411"/>
                  <a:pt x="1940913" y="66098"/>
                </a:cubicBezTo>
                <a:cubicBezTo>
                  <a:pt x="1947452" y="60785"/>
                  <a:pt x="1955751" y="55285"/>
                  <a:pt x="1965811" y="49599"/>
                </a:cubicBezTo>
                <a:cubicBezTo>
                  <a:pt x="1975871" y="43914"/>
                  <a:pt x="1983872" y="38522"/>
                  <a:pt x="1989816" y="33424"/>
                </a:cubicBezTo>
                <a:cubicBezTo>
                  <a:pt x="1995760" y="28326"/>
                  <a:pt x="1999320" y="23450"/>
                  <a:pt x="2000496" y="18797"/>
                </a:cubicBezTo>
                <a:cubicBezTo>
                  <a:pt x="2001084" y="16470"/>
                  <a:pt x="2002380" y="15032"/>
                  <a:pt x="2004384" y="14484"/>
                </a:cubicBezTo>
                <a:close/>
                <a:moveTo>
                  <a:pt x="4483569" y="12933"/>
                </a:moveTo>
                <a:cubicBezTo>
                  <a:pt x="4485458" y="12875"/>
                  <a:pt x="4487792" y="13260"/>
                  <a:pt x="4490572" y="14086"/>
                </a:cubicBezTo>
                <a:cubicBezTo>
                  <a:pt x="4501693" y="17391"/>
                  <a:pt x="4510042" y="21238"/>
                  <a:pt x="4515621" y="25626"/>
                </a:cubicBezTo>
                <a:cubicBezTo>
                  <a:pt x="4521199" y="30014"/>
                  <a:pt x="4521855" y="34833"/>
                  <a:pt x="4517589" y="40081"/>
                </a:cubicBezTo>
                <a:cubicBezTo>
                  <a:pt x="4513323" y="45330"/>
                  <a:pt x="4508282" y="53762"/>
                  <a:pt x="4502467" y="65377"/>
                </a:cubicBezTo>
                <a:cubicBezTo>
                  <a:pt x="4496652" y="76993"/>
                  <a:pt x="4488080" y="88838"/>
                  <a:pt x="4476752" y="100912"/>
                </a:cubicBezTo>
                <a:cubicBezTo>
                  <a:pt x="4505102" y="100124"/>
                  <a:pt x="4522629" y="97227"/>
                  <a:pt x="4529334" y="92222"/>
                </a:cubicBezTo>
                <a:cubicBezTo>
                  <a:pt x="4536038" y="87217"/>
                  <a:pt x="4543806" y="86644"/>
                  <a:pt x="4552640" y="90501"/>
                </a:cubicBezTo>
                <a:cubicBezTo>
                  <a:pt x="4561474" y="94359"/>
                  <a:pt x="4568583" y="99181"/>
                  <a:pt x="4573968" y="104967"/>
                </a:cubicBezTo>
                <a:cubicBezTo>
                  <a:pt x="4579352" y="110753"/>
                  <a:pt x="4579757" y="116138"/>
                  <a:pt x="4575183" y="121121"/>
                </a:cubicBezTo>
                <a:cubicBezTo>
                  <a:pt x="4570608" y="126104"/>
                  <a:pt x="4567436" y="137921"/>
                  <a:pt x="4565665" y="156570"/>
                </a:cubicBezTo>
                <a:cubicBezTo>
                  <a:pt x="4563893" y="175220"/>
                  <a:pt x="4562334" y="193977"/>
                  <a:pt x="4560986" y="212841"/>
                </a:cubicBezTo>
                <a:cubicBezTo>
                  <a:pt x="4559638" y="231706"/>
                  <a:pt x="4555659" y="247978"/>
                  <a:pt x="4549048" y="261659"/>
                </a:cubicBezTo>
                <a:cubicBezTo>
                  <a:pt x="4542437" y="275339"/>
                  <a:pt x="4532180" y="285740"/>
                  <a:pt x="4518277" y="292860"/>
                </a:cubicBezTo>
                <a:cubicBezTo>
                  <a:pt x="4504374" y="299980"/>
                  <a:pt x="4496896" y="298191"/>
                  <a:pt x="4495842" y="287493"/>
                </a:cubicBezTo>
                <a:cubicBezTo>
                  <a:pt x="4494788" y="276795"/>
                  <a:pt x="4489066" y="264620"/>
                  <a:pt x="4478677" y="250968"/>
                </a:cubicBezTo>
                <a:cubicBezTo>
                  <a:pt x="4468287" y="237316"/>
                  <a:pt x="4469693" y="233688"/>
                  <a:pt x="4482893" y="240084"/>
                </a:cubicBezTo>
                <a:cubicBezTo>
                  <a:pt x="4496093" y="246480"/>
                  <a:pt x="4505310" y="250079"/>
                  <a:pt x="4510544" y="250882"/>
                </a:cubicBezTo>
                <a:cubicBezTo>
                  <a:pt x="4515779" y="251685"/>
                  <a:pt x="4520650" y="246878"/>
                  <a:pt x="4525161" y="236460"/>
                </a:cubicBezTo>
                <a:cubicBezTo>
                  <a:pt x="4529671" y="226041"/>
                  <a:pt x="4532825" y="210264"/>
                  <a:pt x="4534625" y="189126"/>
                </a:cubicBezTo>
                <a:cubicBezTo>
                  <a:pt x="4536425" y="167989"/>
                  <a:pt x="4537325" y="150307"/>
                  <a:pt x="4537325" y="136082"/>
                </a:cubicBezTo>
                <a:cubicBezTo>
                  <a:pt x="4537325" y="123247"/>
                  <a:pt x="4536088" y="116002"/>
                  <a:pt x="4533614" y="114346"/>
                </a:cubicBezTo>
                <a:cubicBezTo>
                  <a:pt x="4531140" y="112689"/>
                  <a:pt x="4524992" y="113094"/>
                  <a:pt x="4515169" y="115561"/>
                </a:cubicBezTo>
                <a:lnTo>
                  <a:pt x="4487034" y="122616"/>
                </a:lnTo>
                <a:cubicBezTo>
                  <a:pt x="4480208" y="123548"/>
                  <a:pt x="4474142" y="121311"/>
                  <a:pt x="4468836" y="115905"/>
                </a:cubicBezTo>
                <a:cubicBezTo>
                  <a:pt x="4455112" y="131493"/>
                  <a:pt x="4440826" y="143488"/>
                  <a:pt x="4425977" y="151892"/>
                </a:cubicBezTo>
                <a:cubicBezTo>
                  <a:pt x="4422264" y="153993"/>
                  <a:pt x="4419469" y="155271"/>
                  <a:pt x="4417592" y="155727"/>
                </a:cubicBezTo>
                <a:lnTo>
                  <a:pt x="4415929" y="155094"/>
                </a:lnTo>
                <a:lnTo>
                  <a:pt x="4415611" y="160657"/>
                </a:lnTo>
                <a:cubicBezTo>
                  <a:pt x="4415405" y="167989"/>
                  <a:pt x="4415526" y="177052"/>
                  <a:pt x="4415974" y="187846"/>
                </a:cubicBezTo>
                <a:cubicBezTo>
                  <a:pt x="4416870" y="209435"/>
                  <a:pt x="4416161" y="225783"/>
                  <a:pt x="4413845" y="236890"/>
                </a:cubicBezTo>
                <a:cubicBezTo>
                  <a:pt x="4411529" y="247996"/>
                  <a:pt x="4408417" y="256930"/>
                  <a:pt x="4404509" y="263692"/>
                </a:cubicBezTo>
                <a:cubicBezTo>
                  <a:pt x="4400601" y="270453"/>
                  <a:pt x="4396418" y="270553"/>
                  <a:pt x="4391958" y="263993"/>
                </a:cubicBezTo>
                <a:cubicBezTo>
                  <a:pt x="4387498" y="257432"/>
                  <a:pt x="4384085" y="251983"/>
                  <a:pt x="4381719" y="247645"/>
                </a:cubicBezTo>
                <a:cubicBezTo>
                  <a:pt x="4379353" y="243307"/>
                  <a:pt x="4377041" y="240962"/>
                  <a:pt x="4374782" y="240611"/>
                </a:cubicBezTo>
                <a:cubicBezTo>
                  <a:pt x="4372523" y="240260"/>
                  <a:pt x="4361299" y="241733"/>
                  <a:pt x="4341108" y="245031"/>
                </a:cubicBezTo>
                <a:cubicBezTo>
                  <a:pt x="4336404" y="265136"/>
                  <a:pt x="4331037" y="270636"/>
                  <a:pt x="4325007" y="261530"/>
                </a:cubicBezTo>
                <a:cubicBezTo>
                  <a:pt x="4318977" y="252424"/>
                  <a:pt x="4315962" y="240299"/>
                  <a:pt x="4315962" y="225156"/>
                </a:cubicBezTo>
                <a:cubicBezTo>
                  <a:pt x="4315962" y="210887"/>
                  <a:pt x="4315521" y="193159"/>
                  <a:pt x="4314639" y="171972"/>
                </a:cubicBezTo>
                <a:cubicBezTo>
                  <a:pt x="4313757" y="150784"/>
                  <a:pt x="4310609" y="135447"/>
                  <a:pt x="4305196" y="125961"/>
                </a:cubicBezTo>
                <a:cubicBezTo>
                  <a:pt x="4299783" y="116475"/>
                  <a:pt x="4300704" y="111732"/>
                  <a:pt x="4307960" y="111732"/>
                </a:cubicBezTo>
                <a:cubicBezTo>
                  <a:pt x="4312750" y="111732"/>
                  <a:pt x="4318350" y="112169"/>
                  <a:pt x="4324760" y="113044"/>
                </a:cubicBezTo>
                <a:cubicBezTo>
                  <a:pt x="4331643" y="104397"/>
                  <a:pt x="4339322" y="91025"/>
                  <a:pt x="4347797" y="72927"/>
                </a:cubicBezTo>
                <a:cubicBezTo>
                  <a:pt x="4356272" y="54830"/>
                  <a:pt x="4358936" y="40572"/>
                  <a:pt x="4355788" y="30154"/>
                </a:cubicBezTo>
                <a:cubicBezTo>
                  <a:pt x="4352641" y="19736"/>
                  <a:pt x="4360567" y="18650"/>
                  <a:pt x="4379568" y="26895"/>
                </a:cubicBezTo>
                <a:cubicBezTo>
                  <a:pt x="4395772" y="34725"/>
                  <a:pt x="4400781" y="41619"/>
                  <a:pt x="4394593" y="47577"/>
                </a:cubicBezTo>
                <a:cubicBezTo>
                  <a:pt x="4388405" y="53536"/>
                  <a:pt x="4381741" y="61871"/>
                  <a:pt x="4374599" y="72583"/>
                </a:cubicBezTo>
                <a:cubicBezTo>
                  <a:pt x="4367458" y="83295"/>
                  <a:pt x="4356516" y="96782"/>
                  <a:pt x="4341774" y="113044"/>
                </a:cubicBezTo>
                <a:cubicBezTo>
                  <a:pt x="4359126" y="110549"/>
                  <a:pt x="4371186" y="106326"/>
                  <a:pt x="4377955" y="100375"/>
                </a:cubicBezTo>
                <a:cubicBezTo>
                  <a:pt x="4384723" y="94423"/>
                  <a:pt x="4392051" y="93369"/>
                  <a:pt x="4399938" y="97213"/>
                </a:cubicBezTo>
                <a:cubicBezTo>
                  <a:pt x="4407826" y="101056"/>
                  <a:pt x="4414727" y="105057"/>
                  <a:pt x="4420642" y="109215"/>
                </a:cubicBezTo>
                <a:cubicBezTo>
                  <a:pt x="4426557" y="113374"/>
                  <a:pt x="4427894" y="118253"/>
                  <a:pt x="4424654" y="123853"/>
                </a:cubicBezTo>
                <a:cubicBezTo>
                  <a:pt x="4421413" y="129453"/>
                  <a:pt x="4418932" y="136121"/>
                  <a:pt x="4417211" y="143858"/>
                </a:cubicBezTo>
                <a:cubicBezTo>
                  <a:pt x="4416781" y="145792"/>
                  <a:pt x="4416432" y="148159"/>
                  <a:pt x="4416166" y="150959"/>
                </a:cubicBezTo>
                <a:lnTo>
                  <a:pt x="4416145" y="151331"/>
                </a:lnTo>
                <a:lnTo>
                  <a:pt x="4417333" y="148597"/>
                </a:lnTo>
                <a:cubicBezTo>
                  <a:pt x="4419125" y="145764"/>
                  <a:pt x="4421834" y="142108"/>
                  <a:pt x="4425460" y="137630"/>
                </a:cubicBezTo>
                <a:cubicBezTo>
                  <a:pt x="4439965" y="119720"/>
                  <a:pt x="4453237" y="99245"/>
                  <a:pt x="4465276" y="76208"/>
                </a:cubicBezTo>
                <a:cubicBezTo>
                  <a:pt x="4477314" y="53170"/>
                  <a:pt x="4481760" y="36231"/>
                  <a:pt x="4478612" y="25390"/>
                </a:cubicBezTo>
                <a:cubicBezTo>
                  <a:pt x="4476252" y="17259"/>
                  <a:pt x="4477904" y="13107"/>
                  <a:pt x="4483569" y="12933"/>
                </a:cubicBezTo>
                <a:close/>
                <a:moveTo>
                  <a:pt x="6139766" y="12193"/>
                </a:moveTo>
                <a:cubicBezTo>
                  <a:pt x="6142702" y="11555"/>
                  <a:pt x="6148119" y="12842"/>
                  <a:pt x="6156016" y="16054"/>
                </a:cubicBezTo>
                <a:cubicBezTo>
                  <a:pt x="6171813" y="22479"/>
                  <a:pt x="6178122" y="29204"/>
                  <a:pt x="6174946" y="36231"/>
                </a:cubicBezTo>
                <a:cubicBezTo>
                  <a:pt x="6171770" y="43258"/>
                  <a:pt x="6169759" y="63018"/>
                  <a:pt x="6168912" y="95513"/>
                </a:cubicBezTo>
                <a:cubicBezTo>
                  <a:pt x="6181862" y="92803"/>
                  <a:pt x="6190498" y="94764"/>
                  <a:pt x="6194821" y="101396"/>
                </a:cubicBezTo>
                <a:cubicBezTo>
                  <a:pt x="6199145" y="108029"/>
                  <a:pt x="6190508" y="115188"/>
                  <a:pt x="6168912" y="122874"/>
                </a:cubicBezTo>
                <a:lnTo>
                  <a:pt x="6168912" y="148149"/>
                </a:lnTo>
                <a:cubicBezTo>
                  <a:pt x="6175280" y="142269"/>
                  <a:pt x="6181822" y="138100"/>
                  <a:pt x="6188540" y="135641"/>
                </a:cubicBezTo>
                <a:cubicBezTo>
                  <a:pt x="6195259" y="133181"/>
                  <a:pt x="6196628" y="135594"/>
                  <a:pt x="6192648" y="142879"/>
                </a:cubicBezTo>
                <a:cubicBezTo>
                  <a:pt x="6188670" y="150164"/>
                  <a:pt x="6180758" y="159729"/>
                  <a:pt x="6168912" y="171574"/>
                </a:cubicBezTo>
                <a:lnTo>
                  <a:pt x="6168912" y="230555"/>
                </a:lnTo>
                <a:cubicBezTo>
                  <a:pt x="6168912" y="257343"/>
                  <a:pt x="6165191" y="276426"/>
                  <a:pt x="6157748" y="287805"/>
                </a:cubicBezTo>
                <a:cubicBezTo>
                  <a:pt x="6150306" y="299184"/>
                  <a:pt x="6144298" y="300058"/>
                  <a:pt x="6139723" y="290429"/>
                </a:cubicBezTo>
                <a:cubicBezTo>
                  <a:pt x="6135148" y="280800"/>
                  <a:pt x="6128946" y="270876"/>
                  <a:pt x="6121116" y="260659"/>
                </a:cubicBezTo>
                <a:cubicBezTo>
                  <a:pt x="6113286" y="250441"/>
                  <a:pt x="6113978" y="246681"/>
                  <a:pt x="6123192" y="249377"/>
                </a:cubicBezTo>
                <a:cubicBezTo>
                  <a:pt x="6132406" y="252072"/>
                  <a:pt x="6137844" y="253510"/>
                  <a:pt x="6139508" y="253689"/>
                </a:cubicBezTo>
                <a:cubicBezTo>
                  <a:pt x="6141172" y="253869"/>
                  <a:pt x="6142412" y="250463"/>
                  <a:pt x="6143229" y="243472"/>
                </a:cubicBezTo>
                <a:cubicBezTo>
                  <a:pt x="6144046" y="236481"/>
                  <a:pt x="6144907" y="217355"/>
                  <a:pt x="6145810" y="186093"/>
                </a:cubicBezTo>
                <a:cubicBezTo>
                  <a:pt x="6132058" y="199186"/>
                  <a:pt x="6121288" y="209195"/>
                  <a:pt x="6113502" y="216122"/>
                </a:cubicBezTo>
                <a:cubicBezTo>
                  <a:pt x="6105715" y="223048"/>
                  <a:pt x="6100044" y="228773"/>
                  <a:pt x="6096487" y="233298"/>
                </a:cubicBezTo>
                <a:cubicBezTo>
                  <a:pt x="6092931" y="237822"/>
                  <a:pt x="6086090" y="234821"/>
                  <a:pt x="6075966" y="224295"/>
                </a:cubicBezTo>
                <a:cubicBezTo>
                  <a:pt x="6065842" y="213770"/>
                  <a:pt x="6064746" y="207937"/>
                  <a:pt x="6072675" y="206797"/>
                </a:cubicBezTo>
                <a:cubicBezTo>
                  <a:pt x="6080606" y="205657"/>
                  <a:pt x="6091220" y="200652"/>
                  <a:pt x="6104521" y="191783"/>
                </a:cubicBezTo>
                <a:cubicBezTo>
                  <a:pt x="6117822" y="182913"/>
                  <a:pt x="6131585" y="173036"/>
                  <a:pt x="6145810" y="162152"/>
                </a:cubicBezTo>
                <a:lnTo>
                  <a:pt x="6145810" y="126703"/>
                </a:lnTo>
                <a:cubicBezTo>
                  <a:pt x="6136318" y="129413"/>
                  <a:pt x="6128010" y="131217"/>
                  <a:pt x="6120890" y="132113"/>
                </a:cubicBezTo>
                <a:cubicBezTo>
                  <a:pt x="6113770" y="133009"/>
                  <a:pt x="6105346" y="131127"/>
                  <a:pt x="6095616" y="126467"/>
                </a:cubicBezTo>
                <a:cubicBezTo>
                  <a:pt x="6085886" y="121806"/>
                  <a:pt x="6086399" y="118225"/>
                  <a:pt x="6097154" y="115722"/>
                </a:cubicBezTo>
                <a:cubicBezTo>
                  <a:pt x="6107909" y="113220"/>
                  <a:pt x="6124128" y="108635"/>
                  <a:pt x="6145810" y="101966"/>
                </a:cubicBezTo>
                <a:cubicBezTo>
                  <a:pt x="6145810" y="78950"/>
                  <a:pt x="6145588" y="61760"/>
                  <a:pt x="6145144" y="50395"/>
                </a:cubicBezTo>
                <a:cubicBezTo>
                  <a:pt x="6144700" y="39031"/>
                  <a:pt x="6142451" y="28860"/>
                  <a:pt x="6138400" y="19883"/>
                </a:cubicBezTo>
                <a:cubicBezTo>
                  <a:pt x="6136374" y="15394"/>
                  <a:pt x="6136830" y="12831"/>
                  <a:pt x="6139766" y="12193"/>
                </a:cubicBezTo>
                <a:close/>
                <a:moveTo>
                  <a:pt x="5777816" y="12193"/>
                </a:moveTo>
                <a:cubicBezTo>
                  <a:pt x="5780753" y="11555"/>
                  <a:pt x="5786170" y="12842"/>
                  <a:pt x="5794067" y="16054"/>
                </a:cubicBezTo>
                <a:cubicBezTo>
                  <a:pt x="5809863" y="22479"/>
                  <a:pt x="5816173" y="29204"/>
                  <a:pt x="5812997" y="36231"/>
                </a:cubicBezTo>
                <a:cubicBezTo>
                  <a:pt x="5809820" y="43258"/>
                  <a:pt x="5807809" y="63018"/>
                  <a:pt x="5806963" y="95513"/>
                </a:cubicBezTo>
                <a:cubicBezTo>
                  <a:pt x="5819912" y="92803"/>
                  <a:pt x="5828549" y="94764"/>
                  <a:pt x="5832872" y="101396"/>
                </a:cubicBezTo>
                <a:cubicBezTo>
                  <a:pt x="5837196" y="108029"/>
                  <a:pt x="5828559" y="115188"/>
                  <a:pt x="5806963" y="122874"/>
                </a:cubicBezTo>
                <a:lnTo>
                  <a:pt x="5806963" y="148149"/>
                </a:lnTo>
                <a:cubicBezTo>
                  <a:pt x="5813330" y="142269"/>
                  <a:pt x="5819872" y="138100"/>
                  <a:pt x="5826591" y="135641"/>
                </a:cubicBezTo>
                <a:cubicBezTo>
                  <a:pt x="5833309" y="133181"/>
                  <a:pt x="5834679" y="135594"/>
                  <a:pt x="5830700" y="142879"/>
                </a:cubicBezTo>
                <a:cubicBezTo>
                  <a:pt x="5826720" y="150164"/>
                  <a:pt x="5818808" y="159729"/>
                  <a:pt x="5806963" y="171574"/>
                </a:cubicBezTo>
                <a:lnTo>
                  <a:pt x="5806963" y="230555"/>
                </a:lnTo>
                <a:cubicBezTo>
                  <a:pt x="5806963" y="257343"/>
                  <a:pt x="5803241" y="276426"/>
                  <a:pt x="5795799" y="287805"/>
                </a:cubicBezTo>
                <a:cubicBezTo>
                  <a:pt x="5788356" y="299184"/>
                  <a:pt x="5782348" y="300058"/>
                  <a:pt x="5777773" y="290429"/>
                </a:cubicBezTo>
                <a:cubicBezTo>
                  <a:pt x="5773199" y="280800"/>
                  <a:pt x="5766996" y="270876"/>
                  <a:pt x="5759167" y="260659"/>
                </a:cubicBezTo>
                <a:cubicBezTo>
                  <a:pt x="5751337" y="250441"/>
                  <a:pt x="5752029" y="246681"/>
                  <a:pt x="5761243" y="249377"/>
                </a:cubicBezTo>
                <a:cubicBezTo>
                  <a:pt x="5770456" y="252072"/>
                  <a:pt x="5775895" y="253510"/>
                  <a:pt x="5777558" y="253689"/>
                </a:cubicBezTo>
                <a:cubicBezTo>
                  <a:pt x="5779222" y="253869"/>
                  <a:pt x="5780462" y="250463"/>
                  <a:pt x="5781279" y="243472"/>
                </a:cubicBezTo>
                <a:cubicBezTo>
                  <a:pt x="5782097" y="236481"/>
                  <a:pt x="5782957" y="217355"/>
                  <a:pt x="5783861" y="186093"/>
                </a:cubicBezTo>
                <a:cubicBezTo>
                  <a:pt x="5770108" y="199186"/>
                  <a:pt x="5759339" y="209195"/>
                  <a:pt x="5751552" y="216122"/>
                </a:cubicBezTo>
                <a:cubicBezTo>
                  <a:pt x="5743765" y="223048"/>
                  <a:pt x="5738094" y="228773"/>
                  <a:pt x="5734537" y="233298"/>
                </a:cubicBezTo>
                <a:cubicBezTo>
                  <a:pt x="5730981" y="237822"/>
                  <a:pt x="5724141" y="234821"/>
                  <a:pt x="5714017" y="224295"/>
                </a:cubicBezTo>
                <a:cubicBezTo>
                  <a:pt x="5703893" y="213770"/>
                  <a:pt x="5702796" y="207937"/>
                  <a:pt x="5710725" y="206797"/>
                </a:cubicBezTo>
                <a:cubicBezTo>
                  <a:pt x="5718656" y="205657"/>
                  <a:pt x="5729271" y="200652"/>
                  <a:pt x="5742572" y="191783"/>
                </a:cubicBezTo>
                <a:cubicBezTo>
                  <a:pt x="5755872" y="182913"/>
                  <a:pt x="5769635" y="173036"/>
                  <a:pt x="5783861" y="162152"/>
                </a:cubicBezTo>
                <a:lnTo>
                  <a:pt x="5783861" y="126703"/>
                </a:lnTo>
                <a:cubicBezTo>
                  <a:pt x="5774368" y="129413"/>
                  <a:pt x="5766061" y="131217"/>
                  <a:pt x="5758941" y="132113"/>
                </a:cubicBezTo>
                <a:cubicBezTo>
                  <a:pt x="5751821" y="133009"/>
                  <a:pt x="5743396" y="131127"/>
                  <a:pt x="5733667" y="126467"/>
                </a:cubicBezTo>
                <a:cubicBezTo>
                  <a:pt x="5723936" y="121806"/>
                  <a:pt x="5724449" y="118225"/>
                  <a:pt x="5735204" y="115722"/>
                </a:cubicBezTo>
                <a:cubicBezTo>
                  <a:pt x="5745959" y="113220"/>
                  <a:pt x="5762178" y="108635"/>
                  <a:pt x="5783861" y="101966"/>
                </a:cubicBezTo>
                <a:cubicBezTo>
                  <a:pt x="5783861" y="78950"/>
                  <a:pt x="5783638" y="61760"/>
                  <a:pt x="5783194" y="50395"/>
                </a:cubicBezTo>
                <a:cubicBezTo>
                  <a:pt x="5782750" y="39031"/>
                  <a:pt x="5780501" y="28860"/>
                  <a:pt x="5776451" y="19883"/>
                </a:cubicBezTo>
                <a:cubicBezTo>
                  <a:pt x="5774425" y="15394"/>
                  <a:pt x="5774880" y="12831"/>
                  <a:pt x="5777816" y="12193"/>
                </a:cubicBezTo>
                <a:close/>
                <a:moveTo>
                  <a:pt x="783322" y="11913"/>
                </a:moveTo>
                <a:cubicBezTo>
                  <a:pt x="788771" y="12881"/>
                  <a:pt x="796221" y="15165"/>
                  <a:pt x="805671" y="18764"/>
                </a:cubicBezTo>
                <a:cubicBezTo>
                  <a:pt x="815121" y="22364"/>
                  <a:pt x="818032" y="28369"/>
                  <a:pt x="814404" y="36779"/>
                </a:cubicBezTo>
                <a:cubicBezTo>
                  <a:pt x="810776" y="45190"/>
                  <a:pt x="808539" y="63864"/>
                  <a:pt x="807693" y="92803"/>
                </a:cubicBezTo>
                <a:cubicBezTo>
                  <a:pt x="812956" y="91168"/>
                  <a:pt x="818362" y="89634"/>
                  <a:pt x="823912" y="88200"/>
                </a:cubicBezTo>
                <a:cubicBezTo>
                  <a:pt x="829461" y="86766"/>
                  <a:pt x="833996" y="88286"/>
                  <a:pt x="837517" y="92760"/>
                </a:cubicBezTo>
                <a:cubicBezTo>
                  <a:pt x="841037" y="97234"/>
                  <a:pt x="840141" y="101249"/>
                  <a:pt x="834829" y="104806"/>
                </a:cubicBezTo>
                <a:cubicBezTo>
                  <a:pt x="829515" y="108362"/>
                  <a:pt x="820470" y="112542"/>
                  <a:pt x="807693" y="117346"/>
                </a:cubicBezTo>
                <a:lnTo>
                  <a:pt x="807693" y="144105"/>
                </a:lnTo>
                <a:cubicBezTo>
                  <a:pt x="825690" y="131500"/>
                  <a:pt x="833477" y="127811"/>
                  <a:pt x="831053" y="133038"/>
                </a:cubicBezTo>
                <a:cubicBezTo>
                  <a:pt x="828630" y="138265"/>
                  <a:pt x="820843" y="148766"/>
                  <a:pt x="807693" y="164540"/>
                </a:cubicBezTo>
                <a:cubicBezTo>
                  <a:pt x="807693" y="167609"/>
                  <a:pt x="807707" y="171076"/>
                  <a:pt x="807734" y="174941"/>
                </a:cubicBezTo>
                <a:lnTo>
                  <a:pt x="807806" y="182386"/>
                </a:lnTo>
                <a:lnTo>
                  <a:pt x="817835" y="179092"/>
                </a:lnTo>
                <a:cubicBezTo>
                  <a:pt x="832799" y="177450"/>
                  <a:pt x="854786" y="174499"/>
                  <a:pt x="883796" y="170240"/>
                </a:cubicBezTo>
                <a:cubicBezTo>
                  <a:pt x="889647" y="153147"/>
                  <a:pt x="890999" y="140018"/>
                  <a:pt x="887851" y="130855"/>
                </a:cubicBezTo>
                <a:cubicBezTo>
                  <a:pt x="884704" y="121691"/>
                  <a:pt x="886783" y="117819"/>
                  <a:pt x="894089" y="119239"/>
                </a:cubicBezTo>
                <a:cubicBezTo>
                  <a:pt x="901396" y="120659"/>
                  <a:pt x="908846" y="123272"/>
                  <a:pt x="916439" y="127080"/>
                </a:cubicBezTo>
                <a:cubicBezTo>
                  <a:pt x="924032" y="130887"/>
                  <a:pt x="925272" y="136157"/>
                  <a:pt x="920160" y="142890"/>
                </a:cubicBezTo>
                <a:cubicBezTo>
                  <a:pt x="915048" y="149622"/>
                  <a:pt x="910405" y="157671"/>
                  <a:pt x="906232" y="167035"/>
                </a:cubicBezTo>
                <a:lnTo>
                  <a:pt x="926322" y="163744"/>
                </a:lnTo>
                <a:cubicBezTo>
                  <a:pt x="926322" y="148844"/>
                  <a:pt x="935436" y="147246"/>
                  <a:pt x="953662" y="158947"/>
                </a:cubicBezTo>
                <a:cubicBezTo>
                  <a:pt x="972720" y="158115"/>
                  <a:pt x="987114" y="156556"/>
                  <a:pt x="996844" y="154269"/>
                </a:cubicBezTo>
                <a:cubicBezTo>
                  <a:pt x="1006574" y="151981"/>
                  <a:pt x="1015726" y="155301"/>
                  <a:pt x="1024302" y="164228"/>
                </a:cubicBezTo>
                <a:cubicBezTo>
                  <a:pt x="1032877" y="173155"/>
                  <a:pt x="1030884" y="177908"/>
                  <a:pt x="1018322" y="178489"/>
                </a:cubicBezTo>
                <a:cubicBezTo>
                  <a:pt x="1005760" y="179070"/>
                  <a:pt x="983368" y="180207"/>
                  <a:pt x="951145" y="181899"/>
                </a:cubicBezTo>
                <a:cubicBezTo>
                  <a:pt x="945280" y="203724"/>
                  <a:pt x="939759" y="218215"/>
                  <a:pt x="934582" y="225371"/>
                </a:cubicBezTo>
                <a:cubicBezTo>
                  <a:pt x="948750" y="230075"/>
                  <a:pt x="960764" y="235947"/>
                  <a:pt x="970623" y="242988"/>
                </a:cubicBezTo>
                <a:cubicBezTo>
                  <a:pt x="980482" y="250029"/>
                  <a:pt x="987061" y="257174"/>
                  <a:pt x="990359" y="264423"/>
                </a:cubicBezTo>
                <a:cubicBezTo>
                  <a:pt x="993657" y="271672"/>
                  <a:pt x="993470" y="279104"/>
                  <a:pt x="989799" y="286718"/>
                </a:cubicBezTo>
                <a:cubicBezTo>
                  <a:pt x="986128" y="294333"/>
                  <a:pt x="978256" y="291924"/>
                  <a:pt x="966181" y="279491"/>
                </a:cubicBezTo>
                <a:cubicBezTo>
                  <a:pt x="954107" y="267058"/>
                  <a:pt x="938834" y="255278"/>
                  <a:pt x="920364" y="244150"/>
                </a:cubicBezTo>
                <a:cubicBezTo>
                  <a:pt x="906181" y="259006"/>
                  <a:pt x="890594" y="270338"/>
                  <a:pt x="873600" y="278147"/>
                </a:cubicBezTo>
                <a:cubicBezTo>
                  <a:pt x="856608" y="285955"/>
                  <a:pt x="840450" y="291239"/>
                  <a:pt x="825127" y="294000"/>
                </a:cubicBezTo>
                <a:cubicBezTo>
                  <a:pt x="809805" y="296760"/>
                  <a:pt x="811751" y="291967"/>
                  <a:pt x="830967" y="279620"/>
                </a:cubicBezTo>
                <a:cubicBezTo>
                  <a:pt x="848763" y="270715"/>
                  <a:pt x="863369" y="262311"/>
                  <a:pt x="874784" y="254410"/>
                </a:cubicBezTo>
                <a:cubicBezTo>
                  <a:pt x="886199" y="246508"/>
                  <a:pt x="894824" y="239159"/>
                  <a:pt x="900660" y="232362"/>
                </a:cubicBezTo>
                <a:cubicBezTo>
                  <a:pt x="886062" y="225608"/>
                  <a:pt x="876340" y="221338"/>
                  <a:pt x="871493" y="219552"/>
                </a:cubicBezTo>
                <a:cubicBezTo>
                  <a:pt x="866645" y="217767"/>
                  <a:pt x="865602" y="213626"/>
                  <a:pt x="868363" y="207130"/>
                </a:cubicBezTo>
                <a:cubicBezTo>
                  <a:pt x="871123" y="200634"/>
                  <a:pt x="874246" y="194525"/>
                  <a:pt x="877730" y="188803"/>
                </a:cubicBezTo>
                <a:cubicBezTo>
                  <a:pt x="856794" y="192374"/>
                  <a:pt x="842260" y="195515"/>
                  <a:pt x="834129" y="198225"/>
                </a:cubicBezTo>
                <a:cubicBezTo>
                  <a:pt x="825998" y="200935"/>
                  <a:pt x="817509" y="198834"/>
                  <a:pt x="808661" y="191922"/>
                </a:cubicBezTo>
                <a:lnTo>
                  <a:pt x="807893" y="190440"/>
                </a:lnTo>
                <a:lnTo>
                  <a:pt x="808062" y="202910"/>
                </a:lnTo>
                <a:cubicBezTo>
                  <a:pt x="808144" y="208367"/>
                  <a:pt x="808240" y="214223"/>
                  <a:pt x="808349" y="220477"/>
                </a:cubicBezTo>
                <a:cubicBezTo>
                  <a:pt x="808787" y="245494"/>
                  <a:pt x="808292" y="261569"/>
                  <a:pt x="806865" y="268704"/>
                </a:cubicBezTo>
                <a:cubicBezTo>
                  <a:pt x="805438" y="275838"/>
                  <a:pt x="801441" y="283650"/>
                  <a:pt x="794873" y="292139"/>
                </a:cubicBezTo>
                <a:cubicBezTo>
                  <a:pt x="788305" y="300628"/>
                  <a:pt x="782780" y="299822"/>
                  <a:pt x="778299" y="289719"/>
                </a:cubicBezTo>
                <a:cubicBezTo>
                  <a:pt x="773818" y="279616"/>
                  <a:pt x="767447" y="268341"/>
                  <a:pt x="759187" y="255894"/>
                </a:cubicBezTo>
                <a:cubicBezTo>
                  <a:pt x="750927" y="243447"/>
                  <a:pt x="752551" y="239700"/>
                  <a:pt x="764059" y="244655"/>
                </a:cubicBezTo>
                <a:cubicBezTo>
                  <a:pt x="775567" y="249610"/>
                  <a:pt x="781651" y="251925"/>
                  <a:pt x="782311" y="251603"/>
                </a:cubicBezTo>
                <a:cubicBezTo>
                  <a:pt x="782971" y="251280"/>
                  <a:pt x="783515" y="247910"/>
                  <a:pt x="783946" y="241493"/>
                </a:cubicBezTo>
                <a:cubicBezTo>
                  <a:pt x="784376" y="235076"/>
                  <a:pt x="785043" y="214809"/>
                  <a:pt x="785946" y="180694"/>
                </a:cubicBezTo>
                <a:cubicBezTo>
                  <a:pt x="763877" y="204843"/>
                  <a:pt x="750551" y="220779"/>
                  <a:pt x="745969" y="228501"/>
                </a:cubicBezTo>
                <a:cubicBezTo>
                  <a:pt x="741387" y="236223"/>
                  <a:pt x="735533" y="238650"/>
                  <a:pt x="728406" y="235782"/>
                </a:cubicBezTo>
                <a:cubicBezTo>
                  <a:pt x="721279" y="232914"/>
                  <a:pt x="714912" y="228737"/>
                  <a:pt x="709305" y="223252"/>
                </a:cubicBezTo>
                <a:cubicBezTo>
                  <a:pt x="703698" y="217767"/>
                  <a:pt x="704780" y="213634"/>
                  <a:pt x="712553" y="210852"/>
                </a:cubicBezTo>
                <a:cubicBezTo>
                  <a:pt x="720325" y="208070"/>
                  <a:pt x="730424" y="202244"/>
                  <a:pt x="742850" y="193374"/>
                </a:cubicBezTo>
                <a:cubicBezTo>
                  <a:pt x="755276" y="184505"/>
                  <a:pt x="769641" y="172355"/>
                  <a:pt x="785946" y="156925"/>
                </a:cubicBezTo>
                <a:lnTo>
                  <a:pt x="785946" y="124014"/>
                </a:lnTo>
                <a:cubicBezTo>
                  <a:pt x="779694" y="127485"/>
                  <a:pt x="772212" y="130378"/>
                  <a:pt x="763500" y="132694"/>
                </a:cubicBezTo>
                <a:cubicBezTo>
                  <a:pt x="754788" y="135010"/>
                  <a:pt x="746001" y="133253"/>
                  <a:pt x="737139" y="127424"/>
                </a:cubicBezTo>
                <a:cubicBezTo>
                  <a:pt x="728277" y="121594"/>
                  <a:pt x="729030" y="117773"/>
                  <a:pt x="739398" y="115959"/>
                </a:cubicBezTo>
                <a:cubicBezTo>
                  <a:pt x="749766" y="114145"/>
                  <a:pt x="765282" y="109101"/>
                  <a:pt x="785946" y="100826"/>
                </a:cubicBezTo>
                <a:cubicBezTo>
                  <a:pt x="785946" y="83962"/>
                  <a:pt x="785724" y="69371"/>
                  <a:pt x="785279" y="57053"/>
                </a:cubicBezTo>
                <a:cubicBezTo>
                  <a:pt x="784835" y="44735"/>
                  <a:pt x="783035" y="33890"/>
                  <a:pt x="779880" y="24518"/>
                </a:cubicBezTo>
                <a:cubicBezTo>
                  <a:pt x="776725" y="15147"/>
                  <a:pt x="777873" y="10945"/>
                  <a:pt x="783322" y="11913"/>
                </a:cubicBezTo>
                <a:close/>
                <a:moveTo>
                  <a:pt x="5495148" y="8222"/>
                </a:moveTo>
                <a:cubicBezTo>
                  <a:pt x="5496819" y="8234"/>
                  <a:pt x="5498863" y="8594"/>
                  <a:pt x="5501280" y="9300"/>
                </a:cubicBezTo>
                <a:cubicBezTo>
                  <a:pt x="5510945" y="12125"/>
                  <a:pt x="5518395" y="14910"/>
                  <a:pt x="5523629" y="17657"/>
                </a:cubicBezTo>
                <a:cubicBezTo>
                  <a:pt x="5528863" y="20403"/>
                  <a:pt x="5530100" y="25282"/>
                  <a:pt x="5527340" y="32294"/>
                </a:cubicBezTo>
                <a:cubicBezTo>
                  <a:pt x="5524579" y="39307"/>
                  <a:pt x="5520560" y="53181"/>
                  <a:pt x="5515283" y="73917"/>
                </a:cubicBezTo>
                <a:cubicBezTo>
                  <a:pt x="5549570" y="68611"/>
                  <a:pt x="5572698" y="63907"/>
                  <a:pt x="5584665" y="59806"/>
                </a:cubicBezTo>
                <a:cubicBezTo>
                  <a:pt x="5596631" y="55705"/>
                  <a:pt x="5607408" y="58221"/>
                  <a:pt x="5616995" y="67356"/>
                </a:cubicBezTo>
                <a:cubicBezTo>
                  <a:pt x="5626581" y="76491"/>
                  <a:pt x="5622222" y="82367"/>
                  <a:pt x="5603916" y="84984"/>
                </a:cubicBezTo>
                <a:cubicBezTo>
                  <a:pt x="5585611" y="87601"/>
                  <a:pt x="5554812" y="91943"/>
                  <a:pt x="5511518" y="98008"/>
                </a:cubicBezTo>
                <a:cubicBezTo>
                  <a:pt x="5504893" y="117052"/>
                  <a:pt x="5497601" y="133773"/>
                  <a:pt x="5489642" y="148170"/>
                </a:cubicBezTo>
                <a:cubicBezTo>
                  <a:pt x="5495422" y="148170"/>
                  <a:pt x="5503513" y="146873"/>
                  <a:pt x="5513917" y="144277"/>
                </a:cubicBezTo>
                <a:cubicBezTo>
                  <a:pt x="5524321" y="141682"/>
                  <a:pt x="5533807" y="138079"/>
                  <a:pt x="5542375" y="133468"/>
                </a:cubicBezTo>
                <a:cubicBezTo>
                  <a:pt x="5550943" y="128858"/>
                  <a:pt x="5558375" y="127761"/>
                  <a:pt x="5564670" y="130177"/>
                </a:cubicBezTo>
                <a:cubicBezTo>
                  <a:pt x="5570966" y="132593"/>
                  <a:pt x="5577358" y="135963"/>
                  <a:pt x="5583847" y="140287"/>
                </a:cubicBezTo>
                <a:cubicBezTo>
                  <a:pt x="5590336" y="144611"/>
                  <a:pt x="5591268" y="149605"/>
                  <a:pt x="5586643" y="155269"/>
                </a:cubicBezTo>
                <a:cubicBezTo>
                  <a:pt x="5582019" y="160933"/>
                  <a:pt x="5579061" y="166770"/>
                  <a:pt x="5577770" y="172778"/>
                </a:cubicBezTo>
                <a:cubicBezTo>
                  <a:pt x="5576480" y="178787"/>
                  <a:pt x="5574020" y="188370"/>
                  <a:pt x="5570392" y="201527"/>
                </a:cubicBezTo>
                <a:cubicBezTo>
                  <a:pt x="5566764" y="214684"/>
                  <a:pt x="5562792" y="225629"/>
                  <a:pt x="5558475" y="234362"/>
                </a:cubicBezTo>
                <a:cubicBezTo>
                  <a:pt x="5575483" y="249333"/>
                  <a:pt x="5592552" y="260336"/>
                  <a:pt x="5609681" y="267370"/>
                </a:cubicBezTo>
                <a:cubicBezTo>
                  <a:pt x="5626810" y="274404"/>
                  <a:pt x="5644829" y="279681"/>
                  <a:pt x="5663736" y="283201"/>
                </a:cubicBezTo>
                <a:cubicBezTo>
                  <a:pt x="5682644" y="286722"/>
                  <a:pt x="5684347" y="290988"/>
                  <a:pt x="5668845" y="296000"/>
                </a:cubicBezTo>
                <a:cubicBezTo>
                  <a:pt x="5653343" y="301012"/>
                  <a:pt x="5638268" y="303744"/>
                  <a:pt x="5623620" y="304196"/>
                </a:cubicBezTo>
                <a:cubicBezTo>
                  <a:pt x="5608971" y="304647"/>
                  <a:pt x="5598528" y="302726"/>
                  <a:pt x="5592290" y="298431"/>
                </a:cubicBezTo>
                <a:cubicBezTo>
                  <a:pt x="5586052" y="294136"/>
                  <a:pt x="5578599" y="288117"/>
                  <a:pt x="5569930" y="280373"/>
                </a:cubicBezTo>
                <a:cubicBezTo>
                  <a:pt x="5561261" y="272629"/>
                  <a:pt x="5552589" y="264154"/>
                  <a:pt x="5543913" y="254948"/>
                </a:cubicBezTo>
                <a:cubicBezTo>
                  <a:pt x="5532742" y="269790"/>
                  <a:pt x="5517423" y="280918"/>
                  <a:pt x="5497956" y="288332"/>
                </a:cubicBezTo>
                <a:cubicBezTo>
                  <a:pt x="5478490" y="295746"/>
                  <a:pt x="5459837" y="299682"/>
                  <a:pt x="5441997" y="300141"/>
                </a:cubicBezTo>
                <a:cubicBezTo>
                  <a:pt x="5424158" y="300600"/>
                  <a:pt x="5422140" y="297936"/>
                  <a:pt x="5435942" y="292150"/>
                </a:cubicBezTo>
                <a:cubicBezTo>
                  <a:pt x="5449744" y="286364"/>
                  <a:pt x="5465429" y="279520"/>
                  <a:pt x="5482996" y="271618"/>
                </a:cubicBezTo>
                <a:cubicBezTo>
                  <a:pt x="5500563" y="263717"/>
                  <a:pt x="5514874" y="252517"/>
                  <a:pt x="5525930" y="238019"/>
                </a:cubicBezTo>
                <a:cubicBezTo>
                  <a:pt x="5514143" y="226045"/>
                  <a:pt x="5504524" y="216770"/>
                  <a:pt x="5497075" y="210195"/>
                </a:cubicBezTo>
                <a:cubicBezTo>
                  <a:pt x="5489624" y="203620"/>
                  <a:pt x="5482221" y="197766"/>
                  <a:pt x="5474865" y="192632"/>
                </a:cubicBezTo>
                <a:cubicBezTo>
                  <a:pt x="5467508" y="187499"/>
                  <a:pt x="5469082" y="183749"/>
                  <a:pt x="5479587" y="181382"/>
                </a:cubicBezTo>
                <a:cubicBezTo>
                  <a:pt x="5490091" y="179016"/>
                  <a:pt x="5497530" y="180364"/>
                  <a:pt x="5501903" y="185426"/>
                </a:cubicBezTo>
                <a:lnTo>
                  <a:pt x="5515412" y="198935"/>
                </a:lnTo>
                <a:cubicBezTo>
                  <a:pt x="5521062" y="204585"/>
                  <a:pt x="5527716" y="211504"/>
                  <a:pt x="5535373" y="219692"/>
                </a:cubicBezTo>
                <a:cubicBezTo>
                  <a:pt x="5539877" y="209554"/>
                  <a:pt x="5543476" y="196952"/>
                  <a:pt x="5546172" y="181888"/>
                </a:cubicBezTo>
                <a:cubicBezTo>
                  <a:pt x="5548868" y="166824"/>
                  <a:pt x="5548656" y="158811"/>
                  <a:pt x="5545537" y="157850"/>
                </a:cubicBezTo>
                <a:cubicBezTo>
                  <a:pt x="5542418" y="156889"/>
                  <a:pt x="5535234" y="158176"/>
                  <a:pt x="5523984" y="161711"/>
                </a:cubicBezTo>
                <a:cubicBezTo>
                  <a:pt x="5512734" y="165246"/>
                  <a:pt x="5504327" y="167946"/>
                  <a:pt x="5498763" y="169810"/>
                </a:cubicBezTo>
                <a:cubicBezTo>
                  <a:pt x="5493199" y="171674"/>
                  <a:pt x="5487499" y="170355"/>
                  <a:pt x="5481662" y="165852"/>
                </a:cubicBezTo>
                <a:cubicBezTo>
                  <a:pt x="5470219" y="189097"/>
                  <a:pt x="5454918" y="211214"/>
                  <a:pt x="5435759" y="232201"/>
                </a:cubicBezTo>
                <a:cubicBezTo>
                  <a:pt x="5416601" y="253187"/>
                  <a:pt x="5397145" y="267847"/>
                  <a:pt x="5377391" y="276178"/>
                </a:cubicBezTo>
                <a:cubicBezTo>
                  <a:pt x="5357637" y="284510"/>
                  <a:pt x="5353063" y="283682"/>
                  <a:pt x="5363668" y="273694"/>
                </a:cubicBezTo>
                <a:cubicBezTo>
                  <a:pt x="5374272" y="263706"/>
                  <a:pt x="5386063" y="252223"/>
                  <a:pt x="5399041" y="239245"/>
                </a:cubicBezTo>
                <a:cubicBezTo>
                  <a:pt x="5412019" y="226267"/>
                  <a:pt x="5426302" y="208643"/>
                  <a:pt x="5441890" y="186373"/>
                </a:cubicBezTo>
                <a:cubicBezTo>
                  <a:pt x="5457478" y="164102"/>
                  <a:pt x="5471094" y="135666"/>
                  <a:pt x="5482738" y="101063"/>
                </a:cubicBezTo>
                <a:cubicBezTo>
                  <a:pt x="5462791" y="104662"/>
                  <a:pt x="5448200" y="107362"/>
                  <a:pt x="5438964" y="109162"/>
                </a:cubicBezTo>
                <a:cubicBezTo>
                  <a:pt x="5429729" y="110961"/>
                  <a:pt x="5420318" y="107638"/>
                  <a:pt x="5410732" y="99191"/>
                </a:cubicBezTo>
                <a:cubicBezTo>
                  <a:pt x="5401146" y="90745"/>
                  <a:pt x="5402759" y="86235"/>
                  <a:pt x="5415572" y="85661"/>
                </a:cubicBezTo>
                <a:cubicBezTo>
                  <a:pt x="5428385" y="85088"/>
                  <a:pt x="5451827" y="82679"/>
                  <a:pt x="5485900" y="78434"/>
                </a:cubicBezTo>
                <a:cubicBezTo>
                  <a:pt x="5487405" y="72411"/>
                  <a:pt x="5489055" y="62814"/>
                  <a:pt x="5490847" y="49642"/>
                </a:cubicBezTo>
                <a:cubicBezTo>
                  <a:pt x="5492640" y="36471"/>
                  <a:pt x="5492410" y="25748"/>
                  <a:pt x="5490159" y="17474"/>
                </a:cubicBezTo>
                <a:cubicBezTo>
                  <a:pt x="5488470" y="11268"/>
                  <a:pt x="5490133" y="8184"/>
                  <a:pt x="5495148" y="8222"/>
                </a:cubicBezTo>
                <a:close/>
                <a:moveTo>
                  <a:pt x="537472" y="8082"/>
                </a:moveTo>
                <a:cubicBezTo>
                  <a:pt x="541084" y="7610"/>
                  <a:pt x="546952" y="9493"/>
                  <a:pt x="555076" y="13731"/>
                </a:cubicBezTo>
                <a:cubicBezTo>
                  <a:pt x="571323" y="22206"/>
                  <a:pt x="577070" y="29380"/>
                  <a:pt x="572317" y="35252"/>
                </a:cubicBezTo>
                <a:cubicBezTo>
                  <a:pt x="567563" y="41124"/>
                  <a:pt x="562615" y="48757"/>
                  <a:pt x="557474" y="58150"/>
                </a:cubicBezTo>
                <a:cubicBezTo>
                  <a:pt x="552333" y="67543"/>
                  <a:pt x="543009" y="82256"/>
                  <a:pt x="529500" y="102289"/>
                </a:cubicBezTo>
                <a:cubicBezTo>
                  <a:pt x="531709" y="102289"/>
                  <a:pt x="539212" y="100740"/>
                  <a:pt x="552011" y="97643"/>
                </a:cubicBezTo>
                <a:cubicBezTo>
                  <a:pt x="564809" y="94545"/>
                  <a:pt x="575568" y="91473"/>
                  <a:pt x="584287" y="88426"/>
                </a:cubicBezTo>
                <a:cubicBezTo>
                  <a:pt x="593006" y="85378"/>
                  <a:pt x="600108" y="81972"/>
                  <a:pt x="605593" y="78208"/>
                </a:cubicBezTo>
                <a:cubicBezTo>
                  <a:pt x="611078" y="74444"/>
                  <a:pt x="617954" y="74247"/>
                  <a:pt x="626221" y="77617"/>
                </a:cubicBezTo>
                <a:cubicBezTo>
                  <a:pt x="634488" y="80987"/>
                  <a:pt x="642931" y="86500"/>
                  <a:pt x="651550" y="94158"/>
                </a:cubicBezTo>
                <a:cubicBezTo>
                  <a:pt x="660168" y="101816"/>
                  <a:pt x="658307" y="107731"/>
                  <a:pt x="645968" y="111904"/>
                </a:cubicBezTo>
                <a:cubicBezTo>
                  <a:pt x="633628" y="116077"/>
                  <a:pt x="620779" y="124312"/>
                  <a:pt x="607421" y="136609"/>
                </a:cubicBezTo>
                <a:cubicBezTo>
                  <a:pt x="594064" y="148905"/>
                  <a:pt x="590535" y="146568"/>
                  <a:pt x="596839" y="129596"/>
                </a:cubicBezTo>
                <a:cubicBezTo>
                  <a:pt x="603141" y="112625"/>
                  <a:pt x="606149" y="103852"/>
                  <a:pt x="605862" y="103278"/>
                </a:cubicBezTo>
                <a:cubicBezTo>
                  <a:pt x="605575" y="102705"/>
                  <a:pt x="603037" y="103081"/>
                  <a:pt x="598247" y="104408"/>
                </a:cubicBezTo>
                <a:cubicBezTo>
                  <a:pt x="593458" y="105734"/>
                  <a:pt x="581634" y="108642"/>
                  <a:pt x="562776" y="113130"/>
                </a:cubicBezTo>
                <a:lnTo>
                  <a:pt x="552129" y="117131"/>
                </a:lnTo>
                <a:cubicBezTo>
                  <a:pt x="545948" y="118895"/>
                  <a:pt x="540463" y="120483"/>
                  <a:pt x="535674" y="121896"/>
                </a:cubicBezTo>
                <a:cubicBezTo>
                  <a:pt x="530884" y="123308"/>
                  <a:pt x="525872" y="121311"/>
                  <a:pt x="520638" y="115905"/>
                </a:cubicBezTo>
                <a:cubicBezTo>
                  <a:pt x="512206" y="128682"/>
                  <a:pt x="501426" y="139075"/>
                  <a:pt x="488297" y="147084"/>
                </a:cubicBezTo>
                <a:cubicBezTo>
                  <a:pt x="475169" y="155093"/>
                  <a:pt x="472261" y="153297"/>
                  <a:pt x="479575" y="141696"/>
                </a:cubicBezTo>
                <a:cubicBezTo>
                  <a:pt x="486889" y="130095"/>
                  <a:pt x="495227" y="116937"/>
                  <a:pt x="504591" y="102224"/>
                </a:cubicBezTo>
                <a:cubicBezTo>
                  <a:pt x="513955" y="87511"/>
                  <a:pt x="521548" y="72146"/>
                  <a:pt x="527371" y="56128"/>
                </a:cubicBezTo>
                <a:cubicBezTo>
                  <a:pt x="533193" y="40110"/>
                  <a:pt x="535204" y="26920"/>
                  <a:pt x="533404" y="16560"/>
                </a:cubicBezTo>
                <a:cubicBezTo>
                  <a:pt x="532504" y="11379"/>
                  <a:pt x="533861" y="8553"/>
                  <a:pt x="537472" y="8082"/>
                </a:cubicBezTo>
                <a:close/>
                <a:moveTo>
                  <a:pt x="2661827" y="2005"/>
                </a:moveTo>
                <a:cubicBezTo>
                  <a:pt x="2665249" y="2448"/>
                  <a:pt x="2669497" y="3453"/>
                  <a:pt x="2674572" y="5019"/>
                </a:cubicBezTo>
                <a:cubicBezTo>
                  <a:pt x="2694870" y="11286"/>
                  <a:pt x="2703141" y="20761"/>
                  <a:pt x="2699384" y="33445"/>
                </a:cubicBezTo>
                <a:cubicBezTo>
                  <a:pt x="2698444" y="36616"/>
                  <a:pt x="2697241" y="39177"/>
                  <a:pt x="2695773" y="41126"/>
                </a:cubicBezTo>
                <a:lnTo>
                  <a:pt x="2691371" y="44529"/>
                </a:lnTo>
                <a:lnTo>
                  <a:pt x="2712419" y="40242"/>
                </a:lnTo>
                <a:cubicBezTo>
                  <a:pt x="2721554" y="38414"/>
                  <a:pt x="2728961" y="37500"/>
                  <a:pt x="2734639" y="37500"/>
                </a:cubicBezTo>
                <a:cubicBezTo>
                  <a:pt x="2741809" y="37500"/>
                  <a:pt x="2749015" y="40103"/>
                  <a:pt x="2756257" y="45308"/>
                </a:cubicBezTo>
                <a:cubicBezTo>
                  <a:pt x="2763499" y="50514"/>
                  <a:pt x="2759566" y="55034"/>
                  <a:pt x="2744459" y="58870"/>
                </a:cubicBezTo>
                <a:cubicBezTo>
                  <a:pt x="2729351" y="62706"/>
                  <a:pt x="2712620" y="66191"/>
                  <a:pt x="2694264" y="69324"/>
                </a:cubicBezTo>
                <a:cubicBezTo>
                  <a:pt x="2675909" y="72458"/>
                  <a:pt x="2657733" y="74483"/>
                  <a:pt x="2639736" y="75401"/>
                </a:cubicBezTo>
                <a:cubicBezTo>
                  <a:pt x="2621739" y="76319"/>
                  <a:pt x="2611012" y="76326"/>
                  <a:pt x="2607556" y="75423"/>
                </a:cubicBezTo>
                <a:cubicBezTo>
                  <a:pt x="2606782" y="91211"/>
                  <a:pt x="2605011" y="109208"/>
                  <a:pt x="2602243" y="129413"/>
                </a:cubicBezTo>
                <a:cubicBezTo>
                  <a:pt x="2599633" y="145087"/>
                  <a:pt x="2596550" y="158983"/>
                  <a:pt x="2592994" y="171100"/>
                </a:cubicBezTo>
                <a:cubicBezTo>
                  <a:pt x="2590986" y="171215"/>
                  <a:pt x="2595231" y="170817"/>
                  <a:pt x="2605728" y="169907"/>
                </a:cubicBezTo>
                <a:cubicBezTo>
                  <a:pt x="2616225" y="168996"/>
                  <a:pt x="2638926" y="166526"/>
                  <a:pt x="2673830" y="162496"/>
                </a:cubicBezTo>
                <a:cubicBezTo>
                  <a:pt x="2658615" y="145087"/>
                  <a:pt x="2650760" y="133393"/>
                  <a:pt x="2650265" y="127413"/>
                </a:cubicBezTo>
                <a:cubicBezTo>
                  <a:pt x="2649770" y="121433"/>
                  <a:pt x="2660457" y="122494"/>
                  <a:pt x="2682326" y="130597"/>
                </a:cubicBezTo>
                <a:cubicBezTo>
                  <a:pt x="2687861" y="126108"/>
                  <a:pt x="2693228" y="120290"/>
                  <a:pt x="2698427" y="113141"/>
                </a:cubicBezTo>
                <a:cubicBezTo>
                  <a:pt x="2703625" y="105992"/>
                  <a:pt x="2702496" y="103271"/>
                  <a:pt x="2695039" y="104978"/>
                </a:cubicBezTo>
                <a:cubicBezTo>
                  <a:pt x="2687582" y="106684"/>
                  <a:pt x="2679877" y="108470"/>
                  <a:pt x="2671926" y="110334"/>
                </a:cubicBezTo>
                <a:cubicBezTo>
                  <a:pt x="2663974" y="112198"/>
                  <a:pt x="2656141" y="114492"/>
                  <a:pt x="2648426" y="117217"/>
                </a:cubicBezTo>
                <a:cubicBezTo>
                  <a:pt x="2640711" y="119942"/>
                  <a:pt x="2632218" y="117457"/>
                  <a:pt x="2622947" y="109764"/>
                </a:cubicBezTo>
                <a:cubicBezTo>
                  <a:pt x="2613676" y="102070"/>
                  <a:pt x="2614017" y="98224"/>
                  <a:pt x="2623969" y="98224"/>
                </a:cubicBezTo>
                <a:cubicBezTo>
                  <a:pt x="2630924" y="98224"/>
                  <a:pt x="2644303" y="96686"/>
                  <a:pt x="2664107" y="93610"/>
                </a:cubicBezTo>
                <a:cubicBezTo>
                  <a:pt x="2683911" y="90534"/>
                  <a:pt x="2697276" y="87156"/>
                  <a:pt x="2704202" y="83478"/>
                </a:cubicBezTo>
                <a:cubicBezTo>
                  <a:pt x="2711128" y="79800"/>
                  <a:pt x="2718915" y="80610"/>
                  <a:pt x="2727562" y="85909"/>
                </a:cubicBezTo>
                <a:cubicBezTo>
                  <a:pt x="2736210" y="91208"/>
                  <a:pt x="2742265" y="96327"/>
                  <a:pt x="2745728" y="101267"/>
                </a:cubicBezTo>
                <a:cubicBezTo>
                  <a:pt x="2749191" y="106207"/>
                  <a:pt x="2746947" y="110051"/>
                  <a:pt x="2738995" y="112797"/>
                </a:cubicBezTo>
                <a:cubicBezTo>
                  <a:pt x="2731043" y="115543"/>
                  <a:pt x="2715674" y="125499"/>
                  <a:pt x="2692888" y="142664"/>
                </a:cubicBezTo>
                <a:cubicBezTo>
                  <a:pt x="2694680" y="144413"/>
                  <a:pt x="2695085" y="147600"/>
                  <a:pt x="2694103" y="152225"/>
                </a:cubicBezTo>
                <a:cubicBezTo>
                  <a:pt x="2693121" y="156850"/>
                  <a:pt x="2691812" y="159091"/>
                  <a:pt x="2690177" y="158947"/>
                </a:cubicBezTo>
                <a:cubicBezTo>
                  <a:pt x="2716735" y="155391"/>
                  <a:pt x="2733277" y="153179"/>
                  <a:pt x="2739802" y="152311"/>
                </a:cubicBezTo>
                <a:cubicBezTo>
                  <a:pt x="2746326" y="151444"/>
                  <a:pt x="2752636" y="149859"/>
                  <a:pt x="2758731" y="147557"/>
                </a:cubicBezTo>
                <a:cubicBezTo>
                  <a:pt x="2764825" y="145256"/>
                  <a:pt x="2772347" y="147468"/>
                  <a:pt x="2781295" y="154193"/>
                </a:cubicBezTo>
                <a:cubicBezTo>
                  <a:pt x="2790243" y="160919"/>
                  <a:pt x="2797091" y="167530"/>
                  <a:pt x="2801837" y="174026"/>
                </a:cubicBezTo>
                <a:cubicBezTo>
                  <a:pt x="2806584" y="180522"/>
                  <a:pt x="2803820" y="184584"/>
                  <a:pt x="2793545" y="186211"/>
                </a:cubicBezTo>
                <a:cubicBezTo>
                  <a:pt x="2783270" y="187839"/>
                  <a:pt x="2770648" y="193851"/>
                  <a:pt x="2755676" y="204248"/>
                </a:cubicBezTo>
                <a:cubicBezTo>
                  <a:pt x="2740705" y="214645"/>
                  <a:pt x="2735747" y="214709"/>
                  <a:pt x="2740802" y="204441"/>
                </a:cubicBezTo>
                <a:cubicBezTo>
                  <a:pt x="2745857" y="194174"/>
                  <a:pt x="2750130" y="185627"/>
                  <a:pt x="2753622" y="178801"/>
                </a:cubicBezTo>
                <a:cubicBezTo>
                  <a:pt x="2757114" y="171975"/>
                  <a:pt x="2751973" y="169462"/>
                  <a:pt x="2738199" y="171262"/>
                </a:cubicBezTo>
                <a:cubicBezTo>
                  <a:pt x="2724425" y="173061"/>
                  <a:pt x="2707522" y="174872"/>
                  <a:pt x="2687489" y="176693"/>
                </a:cubicBezTo>
                <a:cubicBezTo>
                  <a:pt x="2695577" y="178529"/>
                  <a:pt x="2699620" y="182989"/>
                  <a:pt x="2699620" y="190073"/>
                </a:cubicBezTo>
                <a:lnTo>
                  <a:pt x="2699620" y="229221"/>
                </a:lnTo>
                <a:cubicBezTo>
                  <a:pt x="2699620" y="250287"/>
                  <a:pt x="2700072" y="266409"/>
                  <a:pt x="2700976" y="277587"/>
                </a:cubicBezTo>
                <a:cubicBezTo>
                  <a:pt x="2701879" y="288765"/>
                  <a:pt x="2696684" y="299259"/>
                  <a:pt x="2685391" y="309068"/>
                </a:cubicBezTo>
                <a:cubicBezTo>
                  <a:pt x="2674098" y="318876"/>
                  <a:pt x="2666979" y="321027"/>
                  <a:pt x="2664032" y="315521"/>
                </a:cubicBezTo>
                <a:cubicBezTo>
                  <a:pt x="2661085" y="310014"/>
                  <a:pt x="2657926" y="305576"/>
                  <a:pt x="2654556" y="302206"/>
                </a:cubicBezTo>
                <a:cubicBezTo>
                  <a:pt x="2651187" y="298836"/>
                  <a:pt x="2645006" y="293014"/>
                  <a:pt x="2636014" y="284739"/>
                </a:cubicBezTo>
                <a:cubicBezTo>
                  <a:pt x="2627023" y="276465"/>
                  <a:pt x="2628454" y="273902"/>
                  <a:pt x="2640306" y="277050"/>
                </a:cubicBezTo>
                <a:cubicBezTo>
                  <a:pt x="2652158" y="280197"/>
                  <a:pt x="2660278" y="281646"/>
                  <a:pt x="2664666" y="281395"/>
                </a:cubicBezTo>
                <a:cubicBezTo>
                  <a:pt x="2669054" y="281144"/>
                  <a:pt x="2671679" y="273999"/>
                  <a:pt x="2672539" y="259960"/>
                </a:cubicBezTo>
                <a:cubicBezTo>
                  <a:pt x="2673399" y="245921"/>
                  <a:pt x="2673163" y="230523"/>
                  <a:pt x="2671829" y="213766"/>
                </a:cubicBezTo>
                <a:cubicBezTo>
                  <a:pt x="2670496" y="197010"/>
                  <a:pt x="2668653" y="186437"/>
                  <a:pt x="2666301" y="182049"/>
                </a:cubicBezTo>
                <a:cubicBezTo>
                  <a:pt x="2643271" y="185649"/>
                  <a:pt x="2626951" y="188348"/>
                  <a:pt x="2617344" y="190148"/>
                </a:cubicBezTo>
                <a:cubicBezTo>
                  <a:pt x="2607736" y="191948"/>
                  <a:pt x="2599339" y="190868"/>
                  <a:pt x="2592155" y="186911"/>
                </a:cubicBezTo>
                <a:lnTo>
                  <a:pt x="2589208" y="183404"/>
                </a:lnTo>
                <a:cubicBezTo>
                  <a:pt x="2589939" y="183089"/>
                  <a:pt x="2590305" y="183706"/>
                  <a:pt x="2590305" y="185254"/>
                </a:cubicBezTo>
                <a:cubicBezTo>
                  <a:pt x="2584669" y="204040"/>
                  <a:pt x="2574954" y="223550"/>
                  <a:pt x="2561159" y="243784"/>
                </a:cubicBezTo>
                <a:cubicBezTo>
                  <a:pt x="2547363" y="264018"/>
                  <a:pt x="2532772" y="278584"/>
                  <a:pt x="2517385" y="287482"/>
                </a:cubicBezTo>
                <a:cubicBezTo>
                  <a:pt x="2501998" y="296380"/>
                  <a:pt x="2497710" y="295950"/>
                  <a:pt x="2504522" y="286191"/>
                </a:cubicBezTo>
                <a:cubicBezTo>
                  <a:pt x="2511333" y="276433"/>
                  <a:pt x="2519238" y="265248"/>
                  <a:pt x="2528237" y="252635"/>
                </a:cubicBezTo>
                <a:cubicBezTo>
                  <a:pt x="2537235" y="240023"/>
                  <a:pt x="2545535" y="224339"/>
                  <a:pt x="2553135" y="205582"/>
                </a:cubicBezTo>
                <a:cubicBezTo>
                  <a:pt x="2560735" y="186825"/>
                  <a:pt x="2566780" y="167566"/>
                  <a:pt x="2571268" y="147805"/>
                </a:cubicBezTo>
                <a:cubicBezTo>
                  <a:pt x="2575757" y="128044"/>
                  <a:pt x="2578675" y="110976"/>
                  <a:pt x="2580023" y="96599"/>
                </a:cubicBezTo>
                <a:cubicBezTo>
                  <a:pt x="2581371" y="82223"/>
                  <a:pt x="2579794" y="70350"/>
                  <a:pt x="2575291" y="60978"/>
                </a:cubicBezTo>
                <a:cubicBezTo>
                  <a:pt x="2570788" y="51607"/>
                  <a:pt x="2572835" y="47861"/>
                  <a:pt x="2581432" y="49739"/>
                </a:cubicBezTo>
                <a:cubicBezTo>
                  <a:pt x="2590029" y="51618"/>
                  <a:pt x="2597102" y="53418"/>
                  <a:pt x="2602652" y="55138"/>
                </a:cubicBezTo>
                <a:cubicBezTo>
                  <a:pt x="2608202" y="56859"/>
                  <a:pt x="2618021" y="56823"/>
                  <a:pt x="2632110" y="55031"/>
                </a:cubicBezTo>
                <a:cubicBezTo>
                  <a:pt x="2646200" y="53238"/>
                  <a:pt x="2660823" y="50783"/>
                  <a:pt x="2675981" y="47664"/>
                </a:cubicBezTo>
                <a:lnTo>
                  <a:pt x="2687584" y="45300"/>
                </a:lnTo>
                <a:lnTo>
                  <a:pt x="2683791" y="45498"/>
                </a:lnTo>
                <a:cubicBezTo>
                  <a:pt x="2681266" y="45006"/>
                  <a:pt x="2678476" y="43903"/>
                  <a:pt x="2675421" y="42189"/>
                </a:cubicBezTo>
                <a:cubicBezTo>
                  <a:pt x="2666846" y="34575"/>
                  <a:pt x="2659486" y="24909"/>
                  <a:pt x="2653341" y="13193"/>
                </a:cubicBezTo>
                <a:cubicBezTo>
                  <a:pt x="2648732" y="4406"/>
                  <a:pt x="2651561" y="677"/>
                  <a:pt x="2661827" y="2005"/>
                </a:cubicBezTo>
                <a:close/>
                <a:moveTo>
                  <a:pt x="1564045" y="1094"/>
                </a:moveTo>
                <a:cubicBezTo>
                  <a:pt x="1575941" y="2047"/>
                  <a:pt x="1585416" y="5105"/>
                  <a:pt x="1592471" y="10268"/>
                </a:cubicBezTo>
                <a:cubicBezTo>
                  <a:pt x="1599527" y="15430"/>
                  <a:pt x="1601649" y="21955"/>
                  <a:pt x="1598838" y="29842"/>
                </a:cubicBezTo>
                <a:cubicBezTo>
                  <a:pt x="1596028" y="37729"/>
                  <a:pt x="1590890" y="40447"/>
                  <a:pt x="1583426" y="37995"/>
                </a:cubicBezTo>
                <a:cubicBezTo>
                  <a:pt x="1575962" y="35542"/>
                  <a:pt x="1567949" y="29570"/>
                  <a:pt x="1559389" y="20077"/>
                </a:cubicBezTo>
                <a:cubicBezTo>
                  <a:pt x="1550598" y="6468"/>
                  <a:pt x="1552150" y="140"/>
                  <a:pt x="1564045" y="1094"/>
                </a:cubicBezTo>
                <a:close/>
                <a:moveTo>
                  <a:pt x="181445" y="277"/>
                </a:moveTo>
                <a:cubicBezTo>
                  <a:pt x="184380" y="716"/>
                  <a:pt x="188048" y="1676"/>
                  <a:pt x="192448" y="3159"/>
                </a:cubicBezTo>
                <a:cubicBezTo>
                  <a:pt x="210051" y="9088"/>
                  <a:pt x="217052" y="15577"/>
                  <a:pt x="213453" y="22626"/>
                </a:cubicBezTo>
                <a:cubicBezTo>
                  <a:pt x="209854" y="29674"/>
                  <a:pt x="208054" y="36869"/>
                  <a:pt x="208054" y="44211"/>
                </a:cubicBezTo>
                <a:cubicBezTo>
                  <a:pt x="211683" y="43422"/>
                  <a:pt x="219039" y="41200"/>
                  <a:pt x="230124" y="37543"/>
                </a:cubicBezTo>
                <a:cubicBezTo>
                  <a:pt x="241208" y="33886"/>
                  <a:pt x="249974" y="35116"/>
                  <a:pt x="256420" y="41232"/>
                </a:cubicBezTo>
                <a:cubicBezTo>
                  <a:pt x="262866" y="47348"/>
                  <a:pt x="259016" y="52539"/>
                  <a:pt x="244869" y="56805"/>
                </a:cubicBezTo>
                <a:cubicBezTo>
                  <a:pt x="230722" y="61072"/>
                  <a:pt x="218307" y="64352"/>
                  <a:pt x="207624" y="66646"/>
                </a:cubicBezTo>
                <a:cubicBezTo>
                  <a:pt x="207007" y="71536"/>
                  <a:pt x="206699" y="75308"/>
                  <a:pt x="206699" y="77961"/>
                </a:cubicBezTo>
                <a:lnTo>
                  <a:pt x="226768" y="74153"/>
                </a:lnTo>
                <a:cubicBezTo>
                  <a:pt x="234497" y="71285"/>
                  <a:pt x="241184" y="72045"/>
                  <a:pt x="246826" y="76434"/>
                </a:cubicBezTo>
                <a:cubicBezTo>
                  <a:pt x="252469" y="80822"/>
                  <a:pt x="251699" y="85091"/>
                  <a:pt x="244514" y="89243"/>
                </a:cubicBezTo>
                <a:cubicBezTo>
                  <a:pt x="237330" y="93394"/>
                  <a:pt x="224588" y="97134"/>
                  <a:pt x="206291" y="100461"/>
                </a:cubicBezTo>
                <a:cubicBezTo>
                  <a:pt x="205659" y="106211"/>
                  <a:pt x="205344" y="109961"/>
                  <a:pt x="205344" y="111710"/>
                </a:cubicBezTo>
                <a:cubicBezTo>
                  <a:pt x="232074" y="107208"/>
                  <a:pt x="251401" y="103831"/>
                  <a:pt x="263325" y="101579"/>
                </a:cubicBezTo>
                <a:cubicBezTo>
                  <a:pt x="275249" y="99328"/>
                  <a:pt x="285703" y="99908"/>
                  <a:pt x="294687" y="103321"/>
                </a:cubicBezTo>
                <a:cubicBezTo>
                  <a:pt x="303671" y="106734"/>
                  <a:pt x="309701" y="111262"/>
                  <a:pt x="312777" y="116905"/>
                </a:cubicBezTo>
                <a:cubicBezTo>
                  <a:pt x="315853" y="122548"/>
                  <a:pt x="311060" y="125370"/>
                  <a:pt x="298397" y="125370"/>
                </a:cubicBezTo>
                <a:cubicBezTo>
                  <a:pt x="289492" y="125370"/>
                  <a:pt x="279519" y="125588"/>
                  <a:pt x="268477" y="126026"/>
                </a:cubicBezTo>
                <a:cubicBezTo>
                  <a:pt x="257434" y="126463"/>
                  <a:pt x="239954" y="128263"/>
                  <a:pt x="216034" y="131425"/>
                </a:cubicBezTo>
                <a:cubicBezTo>
                  <a:pt x="192115" y="134587"/>
                  <a:pt x="175236" y="137451"/>
                  <a:pt x="165399" y="140018"/>
                </a:cubicBezTo>
                <a:cubicBezTo>
                  <a:pt x="155562" y="142585"/>
                  <a:pt x="146624" y="145059"/>
                  <a:pt x="138586" y="147439"/>
                </a:cubicBezTo>
                <a:cubicBezTo>
                  <a:pt x="130549" y="149820"/>
                  <a:pt x="121418" y="147500"/>
                  <a:pt x="111193" y="140481"/>
                </a:cubicBezTo>
                <a:cubicBezTo>
                  <a:pt x="100968" y="133461"/>
                  <a:pt x="100925" y="129625"/>
                  <a:pt x="111064" y="128973"/>
                </a:cubicBezTo>
                <a:cubicBezTo>
                  <a:pt x="121203" y="128320"/>
                  <a:pt x="144929" y="124172"/>
                  <a:pt x="182242" y="116529"/>
                </a:cubicBezTo>
                <a:lnTo>
                  <a:pt x="182242" y="106462"/>
                </a:lnTo>
                <a:cubicBezTo>
                  <a:pt x="179101" y="107365"/>
                  <a:pt x="174182" y="107817"/>
                  <a:pt x="167486" y="107817"/>
                </a:cubicBezTo>
                <a:cubicBezTo>
                  <a:pt x="160445" y="107817"/>
                  <a:pt x="153271" y="105329"/>
                  <a:pt x="145965" y="100353"/>
                </a:cubicBezTo>
                <a:cubicBezTo>
                  <a:pt x="138658" y="95377"/>
                  <a:pt x="139368" y="92219"/>
                  <a:pt x="148094" y="90878"/>
                </a:cubicBezTo>
                <a:cubicBezTo>
                  <a:pt x="156820" y="89537"/>
                  <a:pt x="168203" y="87303"/>
                  <a:pt x="182242" y="84177"/>
                </a:cubicBezTo>
                <a:lnTo>
                  <a:pt x="182242" y="74067"/>
                </a:lnTo>
                <a:cubicBezTo>
                  <a:pt x="177237" y="75874"/>
                  <a:pt x="171149" y="77226"/>
                  <a:pt x="163980" y="78122"/>
                </a:cubicBezTo>
                <a:cubicBezTo>
                  <a:pt x="156809" y="79018"/>
                  <a:pt x="148614" y="76473"/>
                  <a:pt x="139393" y="70486"/>
                </a:cubicBezTo>
                <a:cubicBezTo>
                  <a:pt x="130173" y="64499"/>
                  <a:pt x="131474" y="60896"/>
                  <a:pt x="143297" y="59677"/>
                </a:cubicBezTo>
                <a:cubicBezTo>
                  <a:pt x="155121" y="58458"/>
                  <a:pt x="168131" y="55870"/>
                  <a:pt x="182328" y="51912"/>
                </a:cubicBezTo>
                <a:cubicBezTo>
                  <a:pt x="183174" y="35019"/>
                  <a:pt x="180671" y="21188"/>
                  <a:pt x="174821" y="10418"/>
                </a:cubicBezTo>
                <a:cubicBezTo>
                  <a:pt x="170432" y="2341"/>
                  <a:pt x="172641" y="-1039"/>
                  <a:pt x="181445" y="2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07051" y="2677968"/>
            <a:ext cx="1456960" cy="1858300"/>
            <a:chOff x="1200256" y="1364222"/>
            <a:chExt cx="1456960" cy="1858300"/>
          </a:xfrm>
        </p:grpSpPr>
        <p:sp>
          <p:nvSpPr>
            <p:cNvPr id="8" name="TextBox 1"/>
            <p:cNvSpPr txBox="1"/>
            <p:nvPr/>
          </p:nvSpPr>
          <p:spPr bwMode="auto">
            <a:xfrm>
              <a:off x="1477850" y="2822412"/>
              <a:ext cx="11793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80cm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256" y="1364222"/>
              <a:ext cx="1384840" cy="1496659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498254" y="2637283"/>
            <a:ext cx="1389285" cy="1894152"/>
            <a:chOff x="2891457" y="1323537"/>
            <a:chExt cx="1389285" cy="1894152"/>
          </a:xfrm>
        </p:grpSpPr>
        <p:sp>
          <p:nvSpPr>
            <p:cNvPr id="9" name="TextBox 11"/>
            <p:cNvSpPr txBox="1"/>
            <p:nvPr/>
          </p:nvSpPr>
          <p:spPr bwMode="auto">
            <a:xfrm>
              <a:off x="2956417" y="2817579"/>
              <a:ext cx="13243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1m45cm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1457" y="1323537"/>
              <a:ext cx="1229203" cy="157803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961696" y="2726406"/>
            <a:ext cx="1174708" cy="1803105"/>
            <a:chOff x="4354901" y="1412658"/>
            <a:chExt cx="1174708" cy="1803105"/>
          </a:xfrm>
        </p:grpSpPr>
        <p:sp>
          <p:nvSpPr>
            <p:cNvPr id="5" name="TextBox 12"/>
            <p:cNvSpPr txBox="1"/>
            <p:nvPr/>
          </p:nvSpPr>
          <p:spPr bwMode="auto">
            <a:xfrm>
              <a:off x="4354901" y="2815653"/>
              <a:ext cx="11747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1.32m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7583" y="1412658"/>
              <a:ext cx="1036478" cy="14889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286029" y="2776116"/>
            <a:ext cx="1185807" cy="1753395"/>
            <a:chOff x="5679232" y="1462368"/>
            <a:chExt cx="1185807" cy="1753395"/>
          </a:xfrm>
        </p:grpSpPr>
        <p:sp>
          <p:nvSpPr>
            <p:cNvPr id="6" name="TextBox 13"/>
            <p:cNvSpPr txBox="1"/>
            <p:nvPr/>
          </p:nvSpPr>
          <p:spPr bwMode="auto">
            <a:xfrm>
              <a:off x="5679232" y="2815653"/>
              <a:ext cx="11858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0.95m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8194" y="1462368"/>
              <a:ext cx="978333" cy="1439200"/>
            </a:xfrm>
            <a:prstGeom prst="rect">
              <a:avLst/>
            </a:prstGeom>
          </p:spPr>
        </p:pic>
      </p:grpSp>
      <p:grpSp>
        <p:nvGrpSpPr>
          <p:cNvPr id="17" name="Group 12"/>
          <p:cNvGrpSpPr/>
          <p:nvPr/>
        </p:nvGrpSpPr>
        <p:grpSpPr bwMode="auto">
          <a:xfrm>
            <a:off x="3804820" y="4965342"/>
            <a:ext cx="4391025" cy="646510"/>
            <a:chOff x="1292" y="2730"/>
            <a:chExt cx="3688" cy="543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92" y="2730"/>
              <a:ext cx="55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＞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426" y="2730"/>
              <a:ext cx="55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＞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911" y="2730"/>
              <a:ext cx="55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＞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93827E-6 L -0.21077 0.273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1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0494E-6 L -0.15816 0.272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9513 0.272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5062E-6 L 0.57135 0.27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9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ChangeArrowheads="1"/>
          </p:cNvSpPr>
          <p:nvPr/>
        </p:nvSpPr>
        <p:spPr bwMode="auto">
          <a:xfrm>
            <a:off x="3436406" y="2075827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6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6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5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8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8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29660" y="2879933"/>
            <a:ext cx="8119648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       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1450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＝（       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3229660" y="3810000"/>
            <a:ext cx="8207960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         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8t40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       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5071075" y="2996814"/>
            <a:ext cx="774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9016006" y="2991348"/>
            <a:ext cx="975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5773775" y="3958374"/>
            <a:ext cx="943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6.35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9809902" y="3939362"/>
            <a:ext cx="975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8.04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3941837" y="2132994"/>
            <a:ext cx="4238012" cy="313870"/>
          </a:xfrm>
          <a:custGeom>
            <a:avLst/>
            <a:gdLst/>
            <a:ahLst/>
            <a:cxnLst/>
            <a:rect l="l" t="t" r="r" b="b"/>
            <a:pathLst>
              <a:path w="4238012" h="313870">
                <a:moveTo>
                  <a:pt x="4192396" y="222094"/>
                </a:moveTo>
                <a:cubicBezTo>
                  <a:pt x="4189024" y="222284"/>
                  <a:pt x="4185745" y="223563"/>
                  <a:pt x="4182558" y="225933"/>
                </a:cubicBezTo>
                <a:cubicBezTo>
                  <a:pt x="4176183" y="230673"/>
                  <a:pt x="4172996" y="236990"/>
                  <a:pt x="4172996" y="244884"/>
                </a:cubicBezTo>
                <a:cubicBezTo>
                  <a:pt x="4172996" y="252778"/>
                  <a:pt x="4176546" y="258704"/>
                  <a:pt x="4183644" y="262662"/>
                </a:cubicBezTo>
                <a:cubicBezTo>
                  <a:pt x="4190742" y="266620"/>
                  <a:pt x="4197690" y="266419"/>
                  <a:pt x="4204487" y="262060"/>
                </a:cubicBezTo>
                <a:cubicBezTo>
                  <a:pt x="4211285" y="257686"/>
                  <a:pt x="4214479" y="251376"/>
                  <a:pt x="4214070" y="243131"/>
                </a:cubicBezTo>
                <a:cubicBezTo>
                  <a:pt x="4213662" y="234885"/>
                  <a:pt x="4209901" y="228773"/>
                  <a:pt x="4202788" y="224793"/>
                </a:cubicBezTo>
                <a:cubicBezTo>
                  <a:pt x="4199232" y="222803"/>
                  <a:pt x="4195768" y="221904"/>
                  <a:pt x="4192396" y="222094"/>
                </a:cubicBezTo>
                <a:close/>
                <a:moveTo>
                  <a:pt x="4194878" y="199174"/>
                </a:moveTo>
                <a:cubicBezTo>
                  <a:pt x="4200399" y="199296"/>
                  <a:pt x="4206043" y="200569"/>
                  <a:pt x="4211812" y="202992"/>
                </a:cubicBezTo>
                <a:cubicBezTo>
                  <a:pt x="4223348" y="207839"/>
                  <a:pt x="4231010" y="215519"/>
                  <a:pt x="4234796" y="226030"/>
                </a:cubicBezTo>
                <a:cubicBezTo>
                  <a:pt x="4238581" y="236541"/>
                  <a:pt x="4239026" y="246938"/>
                  <a:pt x="4236129" y="257220"/>
                </a:cubicBezTo>
                <a:cubicBezTo>
                  <a:pt x="4233232" y="267502"/>
                  <a:pt x="4227812" y="275371"/>
                  <a:pt x="4219867" y="280828"/>
                </a:cubicBezTo>
                <a:cubicBezTo>
                  <a:pt x="4211923" y="286284"/>
                  <a:pt x="4202483" y="289012"/>
                  <a:pt x="4191549" y="289012"/>
                </a:cubicBezTo>
                <a:cubicBezTo>
                  <a:pt x="4180615" y="289012"/>
                  <a:pt x="4170713" y="284574"/>
                  <a:pt x="4161843" y="275697"/>
                </a:cubicBezTo>
                <a:cubicBezTo>
                  <a:pt x="4152974" y="266821"/>
                  <a:pt x="4148539" y="257277"/>
                  <a:pt x="4148539" y="247067"/>
                </a:cubicBezTo>
                <a:cubicBezTo>
                  <a:pt x="4148539" y="236857"/>
                  <a:pt x="4150927" y="227927"/>
                  <a:pt x="4155702" y="220276"/>
                </a:cubicBezTo>
                <a:cubicBezTo>
                  <a:pt x="4160477" y="212626"/>
                  <a:pt x="4168139" y="206621"/>
                  <a:pt x="4178686" y="202261"/>
                </a:cubicBezTo>
                <a:cubicBezTo>
                  <a:pt x="4183959" y="200081"/>
                  <a:pt x="4189357" y="199052"/>
                  <a:pt x="4194878" y="199174"/>
                </a:cubicBezTo>
                <a:close/>
                <a:moveTo>
                  <a:pt x="1631934" y="163276"/>
                </a:moveTo>
                <a:cubicBezTo>
                  <a:pt x="1634693" y="162719"/>
                  <a:pt x="1637597" y="163048"/>
                  <a:pt x="1640648" y="164263"/>
                </a:cubicBezTo>
                <a:cubicBezTo>
                  <a:pt x="1646750" y="166694"/>
                  <a:pt x="1653027" y="170347"/>
                  <a:pt x="1659481" y="175223"/>
                </a:cubicBezTo>
                <a:cubicBezTo>
                  <a:pt x="1665934" y="180098"/>
                  <a:pt x="1666998" y="184723"/>
                  <a:pt x="1662675" y="189097"/>
                </a:cubicBezTo>
                <a:cubicBezTo>
                  <a:pt x="1658351" y="193471"/>
                  <a:pt x="1653762" y="200737"/>
                  <a:pt x="1648908" y="210898"/>
                </a:cubicBezTo>
                <a:cubicBezTo>
                  <a:pt x="1644054" y="221058"/>
                  <a:pt x="1637755" y="231644"/>
                  <a:pt x="1630011" y="242658"/>
                </a:cubicBezTo>
                <a:cubicBezTo>
                  <a:pt x="1651163" y="255750"/>
                  <a:pt x="1671247" y="265172"/>
                  <a:pt x="1690262" y="270922"/>
                </a:cubicBezTo>
                <a:cubicBezTo>
                  <a:pt x="1709277" y="276672"/>
                  <a:pt x="1727385" y="281372"/>
                  <a:pt x="1744586" y="285022"/>
                </a:cubicBezTo>
                <a:cubicBezTo>
                  <a:pt x="1761787" y="288672"/>
                  <a:pt x="1761705" y="292945"/>
                  <a:pt x="1744339" y="297842"/>
                </a:cubicBezTo>
                <a:cubicBezTo>
                  <a:pt x="1726973" y="302739"/>
                  <a:pt x="1710539" y="305417"/>
                  <a:pt x="1695037" y="305876"/>
                </a:cubicBezTo>
                <a:cubicBezTo>
                  <a:pt x="1679535" y="306335"/>
                  <a:pt x="1666798" y="302772"/>
                  <a:pt x="1656824" y="295186"/>
                </a:cubicBezTo>
                <a:cubicBezTo>
                  <a:pt x="1646850" y="287600"/>
                  <a:pt x="1633338" y="276092"/>
                  <a:pt x="1616288" y="260662"/>
                </a:cubicBezTo>
                <a:cubicBezTo>
                  <a:pt x="1604213" y="271144"/>
                  <a:pt x="1589644" y="279616"/>
                  <a:pt x="1572579" y="286076"/>
                </a:cubicBezTo>
                <a:cubicBezTo>
                  <a:pt x="1555514" y="292536"/>
                  <a:pt x="1539087" y="295766"/>
                  <a:pt x="1523299" y="295766"/>
                </a:cubicBezTo>
                <a:cubicBezTo>
                  <a:pt x="1505259" y="295766"/>
                  <a:pt x="1502699" y="293096"/>
                  <a:pt x="1515620" y="287754"/>
                </a:cubicBezTo>
                <a:cubicBezTo>
                  <a:pt x="1528540" y="282412"/>
                  <a:pt x="1542680" y="276450"/>
                  <a:pt x="1558038" y="269868"/>
                </a:cubicBezTo>
                <a:cubicBezTo>
                  <a:pt x="1573396" y="263286"/>
                  <a:pt x="1586539" y="254911"/>
                  <a:pt x="1597466" y="244744"/>
                </a:cubicBezTo>
                <a:cubicBezTo>
                  <a:pt x="1590296" y="237631"/>
                  <a:pt x="1583234" y="231684"/>
                  <a:pt x="1576279" y="226901"/>
                </a:cubicBezTo>
                <a:cubicBezTo>
                  <a:pt x="1569324" y="222119"/>
                  <a:pt x="1563018" y="217505"/>
                  <a:pt x="1557360" y="213059"/>
                </a:cubicBezTo>
                <a:cubicBezTo>
                  <a:pt x="1551703" y="208614"/>
                  <a:pt x="1554152" y="205513"/>
                  <a:pt x="1564706" y="203756"/>
                </a:cubicBezTo>
                <a:cubicBezTo>
                  <a:pt x="1575261" y="201999"/>
                  <a:pt x="1583065" y="203842"/>
                  <a:pt x="1588120" y="209284"/>
                </a:cubicBezTo>
                <a:cubicBezTo>
                  <a:pt x="1593175" y="214726"/>
                  <a:pt x="1600564" y="221900"/>
                  <a:pt x="1610286" y="230805"/>
                </a:cubicBezTo>
                <a:cubicBezTo>
                  <a:pt x="1617112" y="221369"/>
                  <a:pt x="1622081" y="212206"/>
                  <a:pt x="1625193" y="203315"/>
                </a:cubicBezTo>
                <a:cubicBezTo>
                  <a:pt x="1628305" y="194424"/>
                  <a:pt x="1628398" y="189835"/>
                  <a:pt x="1625473" y="189549"/>
                </a:cubicBezTo>
                <a:cubicBezTo>
                  <a:pt x="1622547" y="189262"/>
                  <a:pt x="1615055" y="191370"/>
                  <a:pt x="1602994" y="195873"/>
                </a:cubicBezTo>
                <a:cubicBezTo>
                  <a:pt x="1590934" y="200375"/>
                  <a:pt x="1581470" y="202627"/>
                  <a:pt x="1574601" y="202627"/>
                </a:cubicBezTo>
                <a:cubicBezTo>
                  <a:pt x="1568564" y="202627"/>
                  <a:pt x="1561415" y="200096"/>
                  <a:pt x="1553155" y="195034"/>
                </a:cubicBezTo>
                <a:cubicBezTo>
                  <a:pt x="1544895" y="189972"/>
                  <a:pt x="1546917" y="186813"/>
                  <a:pt x="1559221" y="185558"/>
                </a:cubicBezTo>
                <a:cubicBezTo>
                  <a:pt x="1571525" y="184304"/>
                  <a:pt x="1584180" y="182163"/>
                  <a:pt x="1597187" y="179138"/>
                </a:cubicBezTo>
                <a:cubicBezTo>
                  <a:pt x="1610193" y="176112"/>
                  <a:pt x="1619163" y="172269"/>
                  <a:pt x="1624096" y="167608"/>
                </a:cubicBezTo>
                <a:cubicBezTo>
                  <a:pt x="1626563" y="165278"/>
                  <a:pt x="1629175" y="163834"/>
                  <a:pt x="1631934" y="163276"/>
                </a:cubicBezTo>
                <a:close/>
                <a:moveTo>
                  <a:pt x="1951006" y="156724"/>
                </a:moveTo>
                <a:lnTo>
                  <a:pt x="1899880" y="168980"/>
                </a:lnTo>
                <a:lnTo>
                  <a:pt x="1905501" y="171835"/>
                </a:lnTo>
                <a:cubicBezTo>
                  <a:pt x="1917252" y="178410"/>
                  <a:pt x="1922135" y="183945"/>
                  <a:pt x="1920149" y="188441"/>
                </a:cubicBezTo>
                <a:cubicBezTo>
                  <a:pt x="1918163" y="192936"/>
                  <a:pt x="1915557" y="196676"/>
                  <a:pt x="1912330" y="199658"/>
                </a:cubicBezTo>
                <a:lnTo>
                  <a:pt x="1952662" y="228117"/>
                </a:lnTo>
                <a:lnTo>
                  <a:pt x="1952662" y="178256"/>
                </a:lnTo>
                <a:cubicBezTo>
                  <a:pt x="1952662" y="165737"/>
                  <a:pt x="1952110" y="158559"/>
                  <a:pt x="1951006" y="156724"/>
                </a:cubicBezTo>
                <a:close/>
                <a:moveTo>
                  <a:pt x="891713" y="150979"/>
                </a:moveTo>
                <a:cubicBezTo>
                  <a:pt x="894031" y="151290"/>
                  <a:pt x="896836" y="151925"/>
                  <a:pt x="900127" y="152884"/>
                </a:cubicBezTo>
                <a:cubicBezTo>
                  <a:pt x="913292" y="156720"/>
                  <a:pt x="922767" y="162532"/>
                  <a:pt x="928553" y="170318"/>
                </a:cubicBezTo>
                <a:cubicBezTo>
                  <a:pt x="934340" y="178105"/>
                  <a:pt x="935766" y="187684"/>
                  <a:pt x="932834" y="199056"/>
                </a:cubicBezTo>
                <a:cubicBezTo>
                  <a:pt x="929901" y="210428"/>
                  <a:pt x="920656" y="207746"/>
                  <a:pt x="905096" y="191011"/>
                </a:cubicBezTo>
                <a:cubicBezTo>
                  <a:pt x="893409" y="174821"/>
                  <a:pt x="886368" y="163460"/>
                  <a:pt x="883973" y="156928"/>
                </a:cubicBezTo>
                <a:cubicBezTo>
                  <a:pt x="882177" y="152029"/>
                  <a:pt x="884757" y="150046"/>
                  <a:pt x="891713" y="150979"/>
                </a:cubicBezTo>
                <a:close/>
                <a:moveTo>
                  <a:pt x="815581" y="123652"/>
                </a:moveTo>
                <a:cubicBezTo>
                  <a:pt x="810655" y="124089"/>
                  <a:pt x="798118" y="126315"/>
                  <a:pt x="777970" y="130331"/>
                </a:cubicBezTo>
                <a:lnTo>
                  <a:pt x="779153" y="168727"/>
                </a:lnTo>
                <a:cubicBezTo>
                  <a:pt x="787084" y="167981"/>
                  <a:pt x="793684" y="166217"/>
                  <a:pt x="798954" y="163435"/>
                </a:cubicBezTo>
                <a:cubicBezTo>
                  <a:pt x="804224" y="160653"/>
                  <a:pt x="809917" y="162270"/>
                  <a:pt x="816033" y="168286"/>
                </a:cubicBezTo>
                <a:cubicBezTo>
                  <a:pt x="822149" y="174301"/>
                  <a:pt x="820392" y="179277"/>
                  <a:pt x="810763" y="183214"/>
                </a:cubicBezTo>
                <a:cubicBezTo>
                  <a:pt x="801133" y="187150"/>
                  <a:pt x="790654" y="189118"/>
                  <a:pt x="779325" y="189118"/>
                </a:cubicBezTo>
                <a:lnTo>
                  <a:pt x="780487" y="224051"/>
                </a:lnTo>
                <a:cubicBezTo>
                  <a:pt x="785019" y="224180"/>
                  <a:pt x="791773" y="222413"/>
                  <a:pt x="800750" y="218749"/>
                </a:cubicBezTo>
                <a:cubicBezTo>
                  <a:pt x="809727" y="215085"/>
                  <a:pt x="815746" y="215278"/>
                  <a:pt x="818808" y="219330"/>
                </a:cubicBezTo>
                <a:cubicBezTo>
                  <a:pt x="821869" y="223381"/>
                  <a:pt x="824124" y="223123"/>
                  <a:pt x="825573" y="218555"/>
                </a:cubicBezTo>
                <a:cubicBezTo>
                  <a:pt x="827021" y="213988"/>
                  <a:pt x="827971" y="198472"/>
                  <a:pt x="828423" y="172007"/>
                </a:cubicBezTo>
                <a:cubicBezTo>
                  <a:pt x="828875" y="145542"/>
                  <a:pt x="828079" y="130757"/>
                  <a:pt x="826035" y="127653"/>
                </a:cubicBezTo>
                <a:cubicBezTo>
                  <a:pt x="823992" y="124548"/>
                  <a:pt x="820507" y="123214"/>
                  <a:pt x="815581" y="123652"/>
                </a:cubicBezTo>
                <a:close/>
                <a:moveTo>
                  <a:pt x="1625817" y="122996"/>
                </a:moveTo>
                <a:cubicBezTo>
                  <a:pt x="1611864" y="125692"/>
                  <a:pt x="1600220" y="128094"/>
                  <a:pt x="1590884" y="130202"/>
                </a:cubicBezTo>
                <a:lnTo>
                  <a:pt x="1593078" y="147130"/>
                </a:lnTo>
                <a:cubicBezTo>
                  <a:pt x="1601553" y="144535"/>
                  <a:pt x="1611642" y="142455"/>
                  <a:pt x="1623343" y="140892"/>
                </a:cubicBezTo>
                <a:cubicBezTo>
                  <a:pt x="1624089" y="135013"/>
                  <a:pt x="1624913" y="129047"/>
                  <a:pt x="1625817" y="122996"/>
                </a:cubicBezTo>
                <a:close/>
                <a:moveTo>
                  <a:pt x="2037123" y="117416"/>
                </a:moveTo>
                <a:cubicBezTo>
                  <a:pt x="2047041" y="117309"/>
                  <a:pt x="2055186" y="121130"/>
                  <a:pt x="2061558" y="128879"/>
                </a:cubicBezTo>
                <a:cubicBezTo>
                  <a:pt x="2070055" y="139211"/>
                  <a:pt x="2064523" y="144631"/>
                  <a:pt x="2044963" y="145140"/>
                </a:cubicBezTo>
                <a:cubicBezTo>
                  <a:pt x="2025403" y="145649"/>
                  <a:pt x="2002788" y="147861"/>
                  <a:pt x="1977119" y="151776"/>
                </a:cubicBezTo>
                <a:cubicBezTo>
                  <a:pt x="1980719" y="155849"/>
                  <a:pt x="1981826" y="160506"/>
                  <a:pt x="1980443" y="165747"/>
                </a:cubicBezTo>
                <a:cubicBezTo>
                  <a:pt x="1979059" y="170989"/>
                  <a:pt x="1977951" y="176929"/>
                  <a:pt x="1977119" y="183569"/>
                </a:cubicBezTo>
                <a:cubicBezTo>
                  <a:pt x="1987817" y="181002"/>
                  <a:pt x="1997357" y="178109"/>
                  <a:pt x="2005739" y="174889"/>
                </a:cubicBezTo>
                <a:cubicBezTo>
                  <a:pt x="2014121" y="171670"/>
                  <a:pt x="2022244" y="173566"/>
                  <a:pt x="2030110" y="180579"/>
                </a:cubicBezTo>
                <a:cubicBezTo>
                  <a:pt x="2037976" y="187591"/>
                  <a:pt x="2034771" y="193245"/>
                  <a:pt x="2020495" y="197540"/>
                </a:cubicBezTo>
                <a:cubicBezTo>
                  <a:pt x="2006219" y="201835"/>
                  <a:pt x="1991696" y="203530"/>
                  <a:pt x="1976926" y="202627"/>
                </a:cubicBezTo>
                <a:lnTo>
                  <a:pt x="1975743" y="240399"/>
                </a:lnTo>
                <a:cubicBezTo>
                  <a:pt x="2001096" y="253061"/>
                  <a:pt x="2024245" y="261174"/>
                  <a:pt x="2045189" y="264738"/>
                </a:cubicBezTo>
                <a:cubicBezTo>
                  <a:pt x="2066133" y="268301"/>
                  <a:pt x="2085893" y="271560"/>
                  <a:pt x="2104471" y="274514"/>
                </a:cubicBezTo>
                <a:cubicBezTo>
                  <a:pt x="2123049" y="277468"/>
                  <a:pt x="2125307" y="281502"/>
                  <a:pt x="2111247" y="286614"/>
                </a:cubicBezTo>
                <a:cubicBezTo>
                  <a:pt x="2097186" y="291726"/>
                  <a:pt x="2081140" y="296103"/>
                  <a:pt x="2063107" y="299746"/>
                </a:cubicBezTo>
                <a:cubicBezTo>
                  <a:pt x="2045074" y="303388"/>
                  <a:pt x="2031279" y="303568"/>
                  <a:pt x="2021721" y="300284"/>
                </a:cubicBezTo>
                <a:cubicBezTo>
                  <a:pt x="2012163" y="297000"/>
                  <a:pt x="1995453" y="285897"/>
                  <a:pt x="1971591" y="266975"/>
                </a:cubicBezTo>
                <a:cubicBezTo>
                  <a:pt x="1947729" y="248053"/>
                  <a:pt x="1924598" y="229751"/>
                  <a:pt x="1902199" y="212070"/>
                </a:cubicBezTo>
                <a:cubicBezTo>
                  <a:pt x="1897653" y="219025"/>
                  <a:pt x="1889630" y="228708"/>
                  <a:pt x="1878129" y="241120"/>
                </a:cubicBezTo>
                <a:cubicBezTo>
                  <a:pt x="1866628" y="253531"/>
                  <a:pt x="1855518" y="263232"/>
                  <a:pt x="1844799" y="270223"/>
                </a:cubicBezTo>
                <a:cubicBezTo>
                  <a:pt x="1834079" y="277214"/>
                  <a:pt x="1822381" y="282093"/>
                  <a:pt x="1809705" y="284861"/>
                </a:cubicBezTo>
                <a:cubicBezTo>
                  <a:pt x="1797028" y="287628"/>
                  <a:pt x="1797591" y="283764"/>
                  <a:pt x="1811393" y="273267"/>
                </a:cubicBezTo>
                <a:cubicBezTo>
                  <a:pt x="1825196" y="262770"/>
                  <a:pt x="1839629" y="248211"/>
                  <a:pt x="1854693" y="229590"/>
                </a:cubicBezTo>
                <a:cubicBezTo>
                  <a:pt x="1869758" y="210969"/>
                  <a:pt x="1879280" y="197281"/>
                  <a:pt x="1883259" y="188527"/>
                </a:cubicBezTo>
                <a:cubicBezTo>
                  <a:pt x="1885249" y="184149"/>
                  <a:pt x="1886685" y="180307"/>
                  <a:pt x="1887567" y="177000"/>
                </a:cubicBezTo>
                <a:lnTo>
                  <a:pt x="1888159" y="171993"/>
                </a:lnTo>
                <a:lnTo>
                  <a:pt x="1867083" y="177621"/>
                </a:lnTo>
                <a:cubicBezTo>
                  <a:pt x="1857081" y="180797"/>
                  <a:pt x="1846799" y="177410"/>
                  <a:pt x="1836238" y="167457"/>
                </a:cubicBezTo>
                <a:cubicBezTo>
                  <a:pt x="1825676" y="157505"/>
                  <a:pt x="1824410" y="152985"/>
                  <a:pt x="1832441" y="153895"/>
                </a:cubicBezTo>
                <a:cubicBezTo>
                  <a:pt x="1840471" y="154806"/>
                  <a:pt x="1847921" y="154831"/>
                  <a:pt x="1854790" y="153970"/>
                </a:cubicBezTo>
                <a:cubicBezTo>
                  <a:pt x="1861659" y="153110"/>
                  <a:pt x="1874816" y="151099"/>
                  <a:pt x="1894262" y="147937"/>
                </a:cubicBezTo>
                <a:cubicBezTo>
                  <a:pt x="1913707" y="144775"/>
                  <a:pt x="1936927" y="140042"/>
                  <a:pt x="1963923" y="133740"/>
                </a:cubicBezTo>
                <a:cubicBezTo>
                  <a:pt x="1990918" y="127437"/>
                  <a:pt x="2011815" y="122469"/>
                  <a:pt x="2026614" y="118833"/>
                </a:cubicBezTo>
                <a:cubicBezTo>
                  <a:pt x="2030314" y="117924"/>
                  <a:pt x="2033817" y="117452"/>
                  <a:pt x="2037123" y="117416"/>
                </a:cubicBezTo>
                <a:close/>
                <a:moveTo>
                  <a:pt x="4005504" y="116112"/>
                </a:moveTo>
                <a:cubicBezTo>
                  <a:pt x="4013893" y="116112"/>
                  <a:pt x="4020920" y="118421"/>
                  <a:pt x="4026584" y="123039"/>
                </a:cubicBezTo>
                <a:cubicBezTo>
                  <a:pt x="4032248" y="127656"/>
                  <a:pt x="4035246" y="132532"/>
                  <a:pt x="4035576" y="137666"/>
                </a:cubicBezTo>
                <a:cubicBezTo>
                  <a:pt x="4036579" y="132259"/>
                  <a:pt x="4040319" y="127316"/>
                  <a:pt x="4046793" y="122834"/>
                </a:cubicBezTo>
                <a:cubicBezTo>
                  <a:pt x="4053268" y="118353"/>
                  <a:pt x="4060657" y="116112"/>
                  <a:pt x="4068960" y="116112"/>
                </a:cubicBezTo>
                <a:cubicBezTo>
                  <a:pt x="4081220" y="116112"/>
                  <a:pt x="4090373" y="119385"/>
                  <a:pt x="4096418" y="125932"/>
                </a:cubicBezTo>
                <a:cubicBezTo>
                  <a:pt x="4102462" y="132478"/>
                  <a:pt x="4105484" y="141365"/>
                  <a:pt x="4105484" y="152594"/>
                </a:cubicBezTo>
                <a:lnTo>
                  <a:pt x="4105484" y="276859"/>
                </a:lnTo>
                <a:lnTo>
                  <a:pt x="4070229" y="276859"/>
                </a:lnTo>
                <a:lnTo>
                  <a:pt x="4070229" y="163392"/>
                </a:lnTo>
                <a:cubicBezTo>
                  <a:pt x="4070229" y="158731"/>
                  <a:pt x="4069580" y="155107"/>
                  <a:pt x="4068282" y="152518"/>
                </a:cubicBezTo>
                <a:cubicBezTo>
                  <a:pt x="4066984" y="149930"/>
                  <a:pt x="4064507" y="148636"/>
                  <a:pt x="4060850" y="148636"/>
                </a:cubicBezTo>
                <a:cubicBezTo>
                  <a:pt x="4055831" y="148636"/>
                  <a:pt x="4050991" y="151550"/>
                  <a:pt x="4046331" y="157380"/>
                </a:cubicBezTo>
                <a:cubicBezTo>
                  <a:pt x="4041670" y="163209"/>
                  <a:pt x="4039340" y="171064"/>
                  <a:pt x="4039340" y="180944"/>
                </a:cubicBezTo>
                <a:lnTo>
                  <a:pt x="4039340" y="276859"/>
                </a:lnTo>
                <a:lnTo>
                  <a:pt x="4004084" y="276859"/>
                </a:lnTo>
                <a:lnTo>
                  <a:pt x="4004084" y="163392"/>
                </a:lnTo>
                <a:cubicBezTo>
                  <a:pt x="4004084" y="158731"/>
                  <a:pt x="4003435" y="155107"/>
                  <a:pt x="4002138" y="152518"/>
                </a:cubicBezTo>
                <a:cubicBezTo>
                  <a:pt x="4000840" y="149930"/>
                  <a:pt x="3998363" y="148636"/>
                  <a:pt x="3994706" y="148636"/>
                </a:cubicBezTo>
                <a:cubicBezTo>
                  <a:pt x="3989687" y="148636"/>
                  <a:pt x="3984847" y="151550"/>
                  <a:pt x="3980187" y="157380"/>
                </a:cubicBezTo>
                <a:cubicBezTo>
                  <a:pt x="3975526" y="163209"/>
                  <a:pt x="3973196" y="171064"/>
                  <a:pt x="3973196" y="180944"/>
                </a:cubicBezTo>
                <a:lnTo>
                  <a:pt x="3973196" y="276859"/>
                </a:lnTo>
                <a:lnTo>
                  <a:pt x="3937940" y="276859"/>
                </a:lnTo>
                <a:lnTo>
                  <a:pt x="3937940" y="118801"/>
                </a:lnTo>
                <a:lnTo>
                  <a:pt x="3973196" y="118801"/>
                </a:lnTo>
                <a:lnTo>
                  <a:pt x="3973196" y="137666"/>
                </a:lnTo>
                <a:cubicBezTo>
                  <a:pt x="3972593" y="132245"/>
                  <a:pt x="3975777" y="127298"/>
                  <a:pt x="3982746" y="122823"/>
                </a:cubicBezTo>
                <a:cubicBezTo>
                  <a:pt x="3989716" y="118349"/>
                  <a:pt x="3997301" y="116112"/>
                  <a:pt x="4005504" y="116112"/>
                </a:cubicBezTo>
                <a:close/>
                <a:moveTo>
                  <a:pt x="140546" y="100269"/>
                </a:moveTo>
                <a:cubicBezTo>
                  <a:pt x="143120" y="100712"/>
                  <a:pt x="145229" y="101652"/>
                  <a:pt x="146873" y="103088"/>
                </a:cubicBezTo>
                <a:cubicBezTo>
                  <a:pt x="153448" y="108831"/>
                  <a:pt x="153136" y="114001"/>
                  <a:pt x="145937" y="118597"/>
                </a:cubicBezTo>
                <a:cubicBezTo>
                  <a:pt x="138738" y="123193"/>
                  <a:pt x="127488" y="126645"/>
                  <a:pt x="112187" y="128954"/>
                </a:cubicBezTo>
                <a:cubicBezTo>
                  <a:pt x="119386" y="130488"/>
                  <a:pt x="121637" y="135644"/>
                  <a:pt x="118941" y="144420"/>
                </a:cubicBezTo>
                <a:cubicBezTo>
                  <a:pt x="120935" y="144492"/>
                  <a:pt x="125140" y="143610"/>
                  <a:pt x="131557" y="141774"/>
                </a:cubicBezTo>
                <a:cubicBezTo>
                  <a:pt x="137974" y="139939"/>
                  <a:pt x="143775" y="140896"/>
                  <a:pt x="148959" y="144646"/>
                </a:cubicBezTo>
                <a:cubicBezTo>
                  <a:pt x="154143" y="148396"/>
                  <a:pt x="153638" y="152648"/>
                  <a:pt x="147443" y="157401"/>
                </a:cubicBezTo>
                <a:cubicBezTo>
                  <a:pt x="141248" y="162155"/>
                  <a:pt x="131102" y="166604"/>
                  <a:pt x="117005" y="170749"/>
                </a:cubicBezTo>
                <a:cubicBezTo>
                  <a:pt x="113736" y="188688"/>
                  <a:pt x="111678" y="206011"/>
                  <a:pt x="110832" y="222717"/>
                </a:cubicBezTo>
                <a:cubicBezTo>
                  <a:pt x="154928" y="204720"/>
                  <a:pt x="172477" y="200268"/>
                  <a:pt x="163478" y="209360"/>
                </a:cubicBezTo>
                <a:cubicBezTo>
                  <a:pt x="154480" y="218451"/>
                  <a:pt x="143467" y="228414"/>
                  <a:pt x="130439" y="239248"/>
                </a:cubicBezTo>
                <a:cubicBezTo>
                  <a:pt x="117411" y="250082"/>
                  <a:pt x="107415" y="259059"/>
                  <a:pt x="100453" y="266179"/>
                </a:cubicBezTo>
                <a:cubicBezTo>
                  <a:pt x="93491" y="273299"/>
                  <a:pt x="86479" y="271675"/>
                  <a:pt x="79416" y="261307"/>
                </a:cubicBezTo>
                <a:cubicBezTo>
                  <a:pt x="72354" y="250939"/>
                  <a:pt x="71981" y="242468"/>
                  <a:pt x="78298" y="235893"/>
                </a:cubicBezTo>
                <a:cubicBezTo>
                  <a:pt x="84614" y="229318"/>
                  <a:pt x="89107" y="209230"/>
                  <a:pt x="91774" y="175631"/>
                </a:cubicBezTo>
                <a:cubicBezTo>
                  <a:pt x="76129" y="180134"/>
                  <a:pt x="64570" y="179801"/>
                  <a:pt x="57099" y="174631"/>
                </a:cubicBezTo>
                <a:cubicBezTo>
                  <a:pt x="49628" y="169461"/>
                  <a:pt x="50001" y="165633"/>
                  <a:pt x="58218" y="163145"/>
                </a:cubicBezTo>
                <a:cubicBezTo>
                  <a:pt x="66435" y="160657"/>
                  <a:pt x="78072" y="157455"/>
                  <a:pt x="93129" y="153540"/>
                </a:cubicBezTo>
                <a:lnTo>
                  <a:pt x="90763" y="133407"/>
                </a:lnTo>
                <a:cubicBezTo>
                  <a:pt x="75247" y="131083"/>
                  <a:pt x="69823" y="127692"/>
                  <a:pt x="74490" y="123232"/>
                </a:cubicBezTo>
                <a:cubicBezTo>
                  <a:pt x="79158" y="118772"/>
                  <a:pt x="89271" y="114255"/>
                  <a:pt x="104831" y="109681"/>
                </a:cubicBezTo>
                <a:cubicBezTo>
                  <a:pt x="120920" y="102077"/>
                  <a:pt x="132826" y="98940"/>
                  <a:pt x="140546" y="100269"/>
                </a:cubicBezTo>
                <a:close/>
                <a:moveTo>
                  <a:pt x="1627070" y="68380"/>
                </a:moveTo>
                <a:lnTo>
                  <a:pt x="1600575" y="72371"/>
                </a:lnTo>
                <a:cubicBezTo>
                  <a:pt x="1576390" y="75519"/>
                  <a:pt x="1556410" y="77093"/>
                  <a:pt x="1540636" y="77093"/>
                </a:cubicBezTo>
                <a:cubicBezTo>
                  <a:pt x="1539994" y="87572"/>
                  <a:pt x="1539206" y="97551"/>
                  <a:pt x="1538270" y="107030"/>
                </a:cubicBezTo>
                <a:lnTo>
                  <a:pt x="1536587" y="120990"/>
                </a:lnTo>
                <a:lnTo>
                  <a:pt x="1539754" y="119371"/>
                </a:lnTo>
                <a:cubicBezTo>
                  <a:pt x="1548072" y="118145"/>
                  <a:pt x="1556059" y="116865"/>
                  <a:pt x="1563717" y="115531"/>
                </a:cubicBezTo>
                <a:cubicBezTo>
                  <a:pt x="1562053" y="107272"/>
                  <a:pt x="1559389" y="100352"/>
                  <a:pt x="1555726" y="94774"/>
                </a:cubicBezTo>
                <a:cubicBezTo>
                  <a:pt x="1552062" y="89196"/>
                  <a:pt x="1554302" y="86407"/>
                  <a:pt x="1562448" y="86407"/>
                </a:cubicBezTo>
                <a:cubicBezTo>
                  <a:pt x="1569230" y="86407"/>
                  <a:pt x="1575440" y="87274"/>
                  <a:pt x="1581075" y="89009"/>
                </a:cubicBezTo>
                <a:cubicBezTo>
                  <a:pt x="1586711" y="90744"/>
                  <a:pt x="1589077" y="93932"/>
                  <a:pt x="1588174" y="98571"/>
                </a:cubicBezTo>
                <a:cubicBezTo>
                  <a:pt x="1587270" y="103210"/>
                  <a:pt x="1587077" y="106798"/>
                  <a:pt x="1587593" y="109336"/>
                </a:cubicBezTo>
                <a:cubicBezTo>
                  <a:pt x="1599352" y="107687"/>
                  <a:pt x="1613033" y="105637"/>
                  <a:pt x="1628635" y="103185"/>
                </a:cubicBezTo>
                <a:cubicBezTo>
                  <a:pt x="1629452" y="91684"/>
                  <a:pt x="1628735" y="82409"/>
                  <a:pt x="1626484" y="75361"/>
                </a:cubicBezTo>
                <a:close/>
                <a:moveTo>
                  <a:pt x="298547" y="67566"/>
                </a:moveTo>
                <a:cubicBezTo>
                  <a:pt x="301756" y="67597"/>
                  <a:pt x="305027" y="68101"/>
                  <a:pt x="308361" y="69080"/>
                </a:cubicBezTo>
                <a:cubicBezTo>
                  <a:pt x="315029" y="71037"/>
                  <a:pt x="321120" y="75124"/>
                  <a:pt x="326634" y="81341"/>
                </a:cubicBezTo>
                <a:cubicBezTo>
                  <a:pt x="332148" y="87557"/>
                  <a:pt x="330320" y="91547"/>
                  <a:pt x="321149" y="93311"/>
                </a:cubicBezTo>
                <a:cubicBezTo>
                  <a:pt x="311979" y="95075"/>
                  <a:pt x="298656" y="96402"/>
                  <a:pt x="281183" y="97291"/>
                </a:cubicBezTo>
                <a:cubicBezTo>
                  <a:pt x="263709" y="98180"/>
                  <a:pt x="255066" y="98402"/>
                  <a:pt x="255252" y="97958"/>
                </a:cubicBezTo>
                <a:cubicBezTo>
                  <a:pt x="259755" y="106978"/>
                  <a:pt x="260877" y="113169"/>
                  <a:pt x="258619" y="116532"/>
                </a:cubicBezTo>
                <a:cubicBezTo>
                  <a:pt x="256360" y="119894"/>
                  <a:pt x="255449" y="128086"/>
                  <a:pt x="255887" y="141107"/>
                </a:cubicBezTo>
                <a:cubicBezTo>
                  <a:pt x="256324" y="154128"/>
                  <a:pt x="256998" y="175854"/>
                  <a:pt x="257909" y="206284"/>
                </a:cubicBezTo>
                <a:cubicBezTo>
                  <a:pt x="258819" y="236713"/>
                  <a:pt x="257862" y="256392"/>
                  <a:pt x="255037" y="265319"/>
                </a:cubicBezTo>
                <a:cubicBezTo>
                  <a:pt x="252212" y="274245"/>
                  <a:pt x="247569" y="282226"/>
                  <a:pt x="241109" y="289260"/>
                </a:cubicBezTo>
                <a:cubicBezTo>
                  <a:pt x="234649" y="296293"/>
                  <a:pt x="228712" y="295003"/>
                  <a:pt x="223299" y="285388"/>
                </a:cubicBezTo>
                <a:cubicBezTo>
                  <a:pt x="217885" y="275773"/>
                  <a:pt x="209683" y="263824"/>
                  <a:pt x="198691" y="249541"/>
                </a:cubicBezTo>
                <a:cubicBezTo>
                  <a:pt x="187699" y="235258"/>
                  <a:pt x="188581" y="230590"/>
                  <a:pt x="201337" y="235538"/>
                </a:cubicBezTo>
                <a:cubicBezTo>
                  <a:pt x="214092" y="240485"/>
                  <a:pt x="222191" y="242672"/>
                  <a:pt x="225633" y="242098"/>
                </a:cubicBezTo>
                <a:cubicBezTo>
                  <a:pt x="229074" y="241525"/>
                  <a:pt x="230576" y="219480"/>
                  <a:pt x="230139" y="175965"/>
                </a:cubicBezTo>
                <a:cubicBezTo>
                  <a:pt x="229702" y="132449"/>
                  <a:pt x="227819" y="108039"/>
                  <a:pt x="224492" y="102733"/>
                </a:cubicBezTo>
                <a:cubicBezTo>
                  <a:pt x="213866" y="102733"/>
                  <a:pt x="203373" y="104310"/>
                  <a:pt x="193012" y="107465"/>
                </a:cubicBezTo>
                <a:cubicBezTo>
                  <a:pt x="182651" y="110620"/>
                  <a:pt x="172638" y="107899"/>
                  <a:pt x="162973" y="99302"/>
                </a:cubicBezTo>
                <a:cubicBezTo>
                  <a:pt x="153308" y="90705"/>
                  <a:pt x="153896" y="86407"/>
                  <a:pt x="164737" y="86407"/>
                </a:cubicBezTo>
                <a:cubicBezTo>
                  <a:pt x="173642" y="86407"/>
                  <a:pt x="187376" y="85299"/>
                  <a:pt x="205940" y="83083"/>
                </a:cubicBezTo>
                <a:cubicBezTo>
                  <a:pt x="224503" y="80868"/>
                  <a:pt x="241464" y="78408"/>
                  <a:pt x="256823" y="75705"/>
                </a:cubicBezTo>
                <a:cubicBezTo>
                  <a:pt x="272181" y="73002"/>
                  <a:pt x="282943" y="70733"/>
                  <a:pt x="289109" y="68897"/>
                </a:cubicBezTo>
                <a:cubicBezTo>
                  <a:pt x="292193" y="67979"/>
                  <a:pt x="295339" y="67536"/>
                  <a:pt x="298547" y="67566"/>
                </a:cubicBezTo>
                <a:close/>
                <a:moveTo>
                  <a:pt x="1663619" y="37005"/>
                </a:moveTo>
                <a:cubicBezTo>
                  <a:pt x="1668826" y="37104"/>
                  <a:pt x="1673427" y="38288"/>
                  <a:pt x="1677420" y="40557"/>
                </a:cubicBezTo>
                <a:cubicBezTo>
                  <a:pt x="1685408" y="45096"/>
                  <a:pt x="1686734" y="49581"/>
                  <a:pt x="1681400" y="54012"/>
                </a:cubicBezTo>
                <a:cubicBezTo>
                  <a:pt x="1676065" y="58443"/>
                  <a:pt x="1667307" y="61824"/>
                  <a:pt x="1655125" y="64154"/>
                </a:cubicBezTo>
                <a:lnTo>
                  <a:pt x="1629469" y="68019"/>
                </a:lnTo>
                <a:lnTo>
                  <a:pt x="1635658" y="67671"/>
                </a:lnTo>
                <a:cubicBezTo>
                  <a:pt x="1644025" y="69593"/>
                  <a:pt x="1650575" y="72285"/>
                  <a:pt x="1655308" y="75748"/>
                </a:cubicBezTo>
                <a:cubicBezTo>
                  <a:pt x="1660040" y="79211"/>
                  <a:pt x="1661227" y="82628"/>
                  <a:pt x="1658868" y="85998"/>
                </a:cubicBezTo>
                <a:cubicBezTo>
                  <a:pt x="1656509" y="89368"/>
                  <a:pt x="1654540" y="93548"/>
                  <a:pt x="1652963" y="98538"/>
                </a:cubicBezTo>
                <a:cubicBezTo>
                  <a:pt x="1659115" y="97793"/>
                  <a:pt x="1666138" y="95807"/>
                  <a:pt x="1674032" y="92580"/>
                </a:cubicBezTo>
                <a:cubicBezTo>
                  <a:pt x="1681927" y="89353"/>
                  <a:pt x="1690287" y="91268"/>
                  <a:pt x="1699113" y="98323"/>
                </a:cubicBezTo>
                <a:cubicBezTo>
                  <a:pt x="1707940" y="105379"/>
                  <a:pt x="1706861" y="110347"/>
                  <a:pt x="1695876" y="113230"/>
                </a:cubicBezTo>
                <a:cubicBezTo>
                  <a:pt x="1684891" y="116112"/>
                  <a:pt x="1669440" y="118794"/>
                  <a:pt x="1649521" y="121275"/>
                </a:cubicBezTo>
                <a:lnTo>
                  <a:pt x="1644875" y="141193"/>
                </a:lnTo>
                <a:cubicBezTo>
                  <a:pt x="1651170" y="148894"/>
                  <a:pt x="1649435" y="153633"/>
                  <a:pt x="1639670" y="155412"/>
                </a:cubicBezTo>
                <a:cubicBezTo>
                  <a:pt x="1629904" y="157190"/>
                  <a:pt x="1614295" y="160230"/>
                  <a:pt x="1592842" y="164532"/>
                </a:cubicBezTo>
                <a:cubicBezTo>
                  <a:pt x="1584768" y="170125"/>
                  <a:pt x="1579279" y="168884"/>
                  <a:pt x="1576375" y="160811"/>
                </a:cubicBezTo>
                <a:cubicBezTo>
                  <a:pt x="1573472" y="152737"/>
                  <a:pt x="1570894" y="143732"/>
                  <a:pt x="1568643" y="133794"/>
                </a:cubicBezTo>
                <a:cubicBezTo>
                  <a:pt x="1562376" y="134654"/>
                  <a:pt x="1556927" y="135769"/>
                  <a:pt x="1552295" y="137139"/>
                </a:cubicBezTo>
                <a:cubicBezTo>
                  <a:pt x="1547663" y="138508"/>
                  <a:pt x="1542335" y="136196"/>
                  <a:pt x="1536313" y="130202"/>
                </a:cubicBezTo>
                <a:lnTo>
                  <a:pt x="1535637" y="128870"/>
                </a:lnTo>
                <a:lnTo>
                  <a:pt x="1535022" y="133969"/>
                </a:lnTo>
                <a:cubicBezTo>
                  <a:pt x="1532563" y="150928"/>
                  <a:pt x="1529515" y="165887"/>
                  <a:pt x="1525880" y="178847"/>
                </a:cubicBezTo>
                <a:cubicBezTo>
                  <a:pt x="1518610" y="204767"/>
                  <a:pt x="1509453" y="226697"/>
                  <a:pt x="1498411" y="244636"/>
                </a:cubicBezTo>
                <a:cubicBezTo>
                  <a:pt x="1487369" y="262576"/>
                  <a:pt x="1473449" y="276931"/>
                  <a:pt x="1456649" y="287700"/>
                </a:cubicBezTo>
                <a:cubicBezTo>
                  <a:pt x="1439850" y="298470"/>
                  <a:pt x="1436232" y="297351"/>
                  <a:pt x="1445797" y="284344"/>
                </a:cubicBezTo>
                <a:cubicBezTo>
                  <a:pt x="1455362" y="271338"/>
                  <a:pt x="1465949" y="254800"/>
                  <a:pt x="1477557" y="234731"/>
                </a:cubicBezTo>
                <a:cubicBezTo>
                  <a:pt x="1489166" y="214662"/>
                  <a:pt x="1497655" y="191198"/>
                  <a:pt x="1503025" y="164338"/>
                </a:cubicBezTo>
                <a:cubicBezTo>
                  <a:pt x="1508396" y="137479"/>
                  <a:pt x="1511755" y="116528"/>
                  <a:pt x="1513103" y="101485"/>
                </a:cubicBezTo>
                <a:cubicBezTo>
                  <a:pt x="1514451" y="86442"/>
                  <a:pt x="1513999" y="74314"/>
                  <a:pt x="1511748" y="65101"/>
                </a:cubicBezTo>
                <a:cubicBezTo>
                  <a:pt x="1509496" y="55887"/>
                  <a:pt x="1511629" y="52248"/>
                  <a:pt x="1518147" y="54184"/>
                </a:cubicBezTo>
                <a:cubicBezTo>
                  <a:pt x="1524665" y="56120"/>
                  <a:pt x="1529117" y="57472"/>
                  <a:pt x="1531505" y="58239"/>
                </a:cubicBezTo>
                <a:cubicBezTo>
                  <a:pt x="1533893" y="59006"/>
                  <a:pt x="1541532" y="58959"/>
                  <a:pt x="1554424" y="58099"/>
                </a:cubicBezTo>
                <a:cubicBezTo>
                  <a:pt x="1567316" y="57239"/>
                  <a:pt x="1582621" y="55037"/>
                  <a:pt x="1600338" y="51495"/>
                </a:cubicBezTo>
                <a:cubicBezTo>
                  <a:pt x="1618055" y="47953"/>
                  <a:pt x="1633335" y="44110"/>
                  <a:pt x="1646176" y="39966"/>
                </a:cubicBezTo>
                <a:cubicBezTo>
                  <a:pt x="1652597" y="37894"/>
                  <a:pt x="1658411" y="36907"/>
                  <a:pt x="1663619" y="37005"/>
                </a:cubicBezTo>
                <a:close/>
                <a:moveTo>
                  <a:pt x="1986517" y="33186"/>
                </a:moveTo>
                <a:cubicBezTo>
                  <a:pt x="1985040" y="32880"/>
                  <a:pt x="1983316" y="32896"/>
                  <a:pt x="1981346" y="33233"/>
                </a:cubicBezTo>
                <a:cubicBezTo>
                  <a:pt x="1973466" y="34581"/>
                  <a:pt x="1956312" y="37284"/>
                  <a:pt x="1929883" y="41342"/>
                </a:cubicBezTo>
                <a:cubicBezTo>
                  <a:pt x="1930772" y="43493"/>
                  <a:pt x="1931969" y="49961"/>
                  <a:pt x="1933475" y="60745"/>
                </a:cubicBezTo>
                <a:cubicBezTo>
                  <a:pt x="1937433" y="60845"/>
                  <a:pt x="1947152" y="59070"/>
                  <a:pt x="1962632" y="55421"/>
                </a:cubicBezTo>
                <a:cubicBezTo>
                  <a:pt x="1978112" y="51771"/>
                  <a:pt x="1986423" y="53657"/>
                  <a:pt x="1987563" y="61078"/>
                </a:cubicBezTo>
                <a:cubicBezTo>
                  <a:pt x="1988703" y="68499"/>
                  <a:pt x="1982970" y="73475"/>
                  <a:pt x="1970365" y="76006"/>
                </a:cubicBezTo>
                <a:cubicBezTo>
                  <a:pt x="1957760" y="78537"/>
                  <a:pt x="1946066" y="78899"/>
                  <a:pt x="1935282" y="77093"/>
                </a:cubicBezTo>
                <a:lnTo>
                  <a:pt x="1938874" y="103937"/>
                </a:lnTo>
                <a:cubicBezTo>
                  <a:pt x="1945485" y="102131"/>
                  <a:pt x="1953867" y="100557"/>
                  <a:pt x="1964020" y="99216"/>
                </a:cubicBezTo>
                <a:cubicBezTo>
                  <a:pt x="1974172" y="97875"/>
                  <a:pt x="1981794" y="97205"/>
                  <a:pt x="1986885" y="97205"/>
                </a:cubicBezTo>
                <a:cubicBezTo>
                  <a:pt x="1991072" y="73758"/>
                  <a:pt x="1993166" y="56228"/>
                  <a:pt x="1993166" y="44612"/>
                </a:cubicBezTo>
                <a:cubicBezTo>
                  <a:pt x="1993166" y="37912"/>
                  <a:pt x="1990950" y="34103"/>
                  <a:pt x="1986517" y="33186"/>
                </a:cubicBezTo>
                <a:close/>
                <a:moveTo>
                  <a:pt x="571894" y="15689"/>
                </a:moveTo>
                <a:cubicBezTo>
                  <a:pt x="575792" y="15967"/>
                  <a:pt x="579903" y="17423"/>
                  <a:pt x="584227" y="20058"/>
                </a:cubicBezTo>
                <a:cubicBezTo>
                  <a:pt x="592874" y="25328"/>
                  <a:pt x="600310" y="31806"/>
                  <a:pt x="606533" y="39493"/>
                </a:cubicBezTo>
                <a:cubicBezTo>
                  <a:pt x="612757" y="47179"/>
                  <a:pt x="612352" y="52158"/>
                  <a:pt x="605318" y="54431"/>
                </a:cubicBezTo>
                <a:cubicBezTo>
                  <a:pt x="598284" y="56704"/>
                  <a:pt x="576153" y="72726"/>
                  <a:pt x="538926" y="102496"/>
                </a:cubicBezTo>
                <a:cubicBezTo>
                  <a:pt x="543329" y="108490"/>
                  <a:pt x="546261" y="114814"/>
                  <a:pt x="547724" y="121468"/>
                </a:cubicBezTo>
                <a:cubicBezTo>
                  <a:pt x="562724" y="120651"/>
                  <a:pt x="578082" y="118894"/>
                  <a:pt x="593799" y="116198"/>
                </a:cubicBezTo>
                <a:cubicBezTo>
                  <a:pt x="609516" y="113502"/>
                  <a:pt x="621906" y="111459"/>
                  <a:pt x="630969" y="110068"/>
                </a:cubicBezTo>
                <a:cubicBezTo>
                  <a:pt x="640032" y="108677"/>
                  <a:pt x="647618" y="108964"/>
                  <a:pt x="653727" y="110928"/>
                </a:cubicBezTo>
                <a:cubicBezTo>
                  <a:pt x="659836" y="112893"/>
                  <a:pt x="665852" y="117389"/>
                  <a:pt x="671774" y="124415"/>
                </a:cubicBezTo>
                <a:cubicBezTo>
                  <a:pt x="677696" y="131442"/>
                  <a:pt x="678041" y="135662"/>
                  <a:pt x="672806" y="137074"/>
                </a:cubicBezTo>
                <a:cubicBezTo>
                  <a:pt x="667572" y="138487"/>
                  <a:pt x="659363" y="139193"/>
                  <a:pt x="648177" y="139193"/>
                </a:cubicBezTo>
                <a:cubicBezTo>
                  <a:pt x="637422" y="139193"/>
                  <a:pt x="623616" y="139412"/>
                  <a:pt x="606759" y="139849"/>
                </a:cubicBezTo>
                <a:cubicBezTo>
                  <a:pt x="589902" y="140286"/>
                  <a:pt x="571787" y="142082"/>
                  <a:pt x="552413" y="145237"/>
                </a:cubicBezTo>
                <a:cubicBezTo>
                  <a:pt x="554177" y="152766"/>
                  <a:pt x="555507" y="163743"/>
                  <a:pt x="556403" y="178170"/>
                </a:cubicBezTo>
                <a:cubicBezTo>
                  <a:pt x="557300" y="192596"/>
                  <a:pt x="557977" y="208015"/>
                  <a:pt x="558436" y="224428"/>
                </a:cubicBezTo>
                <a:cubicBezTo>
                  <a:pt x="558895" y="240840"/>
                  <a:pt x="557257" y="254890"/>
                  <a:pt x="553521" y="266577"/>
                </a:cubicBezTo>
                <a:cubicBezTo>
                  <a:pt x="549785" y="278264"/>
                  <a:pt x="542999" y="290099"/>
                  <a:pt x="533161" y="302080"/>
                </a:cubicBezTo>
                <a:cubicBezTo>
                  <a:pt x="523324" y="314061"/>
                  <a:pt x="515896" y="316911"/>
                  <a:pt x="510877" y="310630"/>
                </a:cubicBezTo>
                <a:cubicBezTo>
                  <a:pt x="505858" y="304349"/>
                  <a:pt x="499383" y="297907"/>
                  <a:pt x="491453" y="291303"/>
                </a:cubicBezTo>
                <a:cubicBezTo>
                  <a:pt x="483523" y="284699"/>
                  <a:pt x="476152" y="278139"/>
                  <a:pt x="469340" y="271621"/>
                </a:cubicBezTo>
                <a:cubicBezTo>
                  <a:pt x="462529" y="265104"/>
                  <a:pt x="462737" y="262551"/>
                  <a:pt x="469964" y="263963"/>
                </a:cubicBezTo>
                <a:cubicBezTo>
                  <a:pt x="477192" y="265376"/>
                  <a:pt x="485921" y="266502"/>
                  <a:pt x="496153" y="267341"/>
                </a:cubicBezTo>
                <a:cubicBezTo>
                  <a:pt x="506385" y="268179"/>
                  <a:pt x="513146" y="267326"/>
                  <a:pt x="516437" y="264781"/>
                </a:cubicBezTo>
                <a:cubicBezTo>
                  <a:pt x="519728" y="262235"/>
                  <a:pt x="522471" y="255915"/>
                  <a:pt x="524665" y="245820"/>
                </a:cubicBezTo>
                <a:cubicBezTo>
                  <a:pt x="526859" y="235724"/>
                  <a:pt x="527737" y="222298"/>
                  <a:pt x="527300" y="205541"/>
                </a:cubicBezTo>
                <a:cubicBezTo>
                  <a:pt x="526863" y="188785"/>
                  <a:pt x="525038" y="169816"/>
                  <a:pt x="521826" y="148636"/>
                </a:cubicBezTo>
                <a:cubicBezTo>
                  <a:pt x="495999" y="151303"/>
                  <a:pt x="473843" y="154214"/>
                  <a:pt x="455359" y="157369"/>
                </a:cubicBezTo>
                <a:cubicBezTo>
                  <a:pt x="436874" y="160524"/>
                  <a:pt x="423695" y="163231"/>
                  <a:pt x="415823" y="165489"/>
                </a:cubicBezTo>
                <a:cubicBezTo>
                  <a:pt x="407950" y="167748"/>
                  <a:pt x="401644" y="168379"/>
                  <a:pt x="396904" y="167382"/>
                </a:cubicBezTo>
                <a:cubicBezTo>
                  <a:pt x="392165" y="166386"/>
                  <a:pt x="386504" y="162560"/>
                  <a:pt x="379922" y="155906"/>
                </a:cubicBezTo>
                <a:cubicBezTo>
                  <a:pt x="373340" y="149252"/>
                  <a:pt x="371734" y="145467"/>
                  <a:pt x="375104" y="144549"/>
                </a:cubicBezTo>
                <a:cubicBezTo>
                  <a:pt x="378474" y="143631"/>
                  <a:pt x="385834" y="142717"/>
                  <a:pt x="397184" y="141806"/>
                </a:cubicBezTo>
                <a:cubicBezTo>
                  <a:pt x="408534" y="140896"/>
                  <a:pt x="424434" y="139329"/>
                  <a:pt x="444883" y="137106"/>
                </a:cubicBezTo>
                <a:cubicBezTo>
                  <a:pt x="465332" y="134884"/>
                  <a:pt x="489876" y="131707"/>
                  <a:pt x="518513" y="127577"/>
                </a:cubicBezTo>
                <a:cubicBezTo>
                  <a:pt x="515286" y="118127"/>
                  <a:pt x="508633" y="109125"/>
                  <a:pt x="498551" y="100571"/>
                </a:cubicBezTo>
                <a:cubicBezTo>
                  <a:pt x="488470" y="92017"/>
                  <a:pt x="497992" y="89540"/>
                  <a:pt x="527117" y="93139"/>
                </a:cubicBezTo>
                <a:cubicBezTo>
                  <a:pt x="547581" y="66581"/>
                  <a:pt x="558687" y="50968"/>
                  <a:pt x="560437" y="46301"/>
                </a:cubicBezTo>
                <a:cubicBezTo>
                  <a:pt x="562186" y="41633"/>
                  <a:pt x="552284" y="42196"/>
                  <a:pt x="530731" y="47989"/>
                </a:cubicBezTo>
                <a:cubicBezTo>
                  <a:pt x="509177" y="53783"/>
                  <a:pt x="493586" y="59407"/>
                  <a:pt x="483957" y="64864"/>
                </a:cubicBezTo>
                <a:cubicBezTo>
                  <a:pt x="474327" y="70320"/>
                  <a:pt x="463282" y="66947"/>
                  <a:pt x="450820" y="54743"/>
                </a:cubicBezTo>
                <a:cubicBezTo>
                  <a:pt x="438358" y="42540"/>
                  <a:pt x="440380" y="37112"/>
                  <a:pt x="456886" y="38460"/>
                </a:cubicBezTo>
                <a:cubicBezTo>
                  <a:pt x="473391" y="39808"/>
                  <a:pt x="493106" y="37840"/>
                  <a:pt x="516029" y="32555"/>
                </a:cubicBezTo>
                <a:cubicBezTo>
                  <a:pt x="538951" y="27271"/>
                  <a:pt x="553887" y="22550"/>
                  <a:pt x="560835" y="18391"/>
                </a:cubicBezTo>
                <a:cubicBezTo>
                  <a:pt x="564308" y="16312"/>
                  <a:pt x="567995" y="15411"/>
                  <a:pt x="571894" y="15689"/>
                </a:cubicBezTo>
                <a:close/>
                <a:moveTo>
                  <a:pt x="1173493" y="12766"/>
                </a:moveTo>
                <a:cubicBezTo>
                  <a:pt x="1174907" y="12513"/>
                  <a:pt x="1176748" y="12563"/>
                  <a:pt x="1179015" y="12917"/>
                </a:cubicBezTo>
                <a:cubicBezTo>
                  <a:pt x="1188086" y="14329"/>
                  <a:pt x="1197109" y="17125"/>
                  <a:pt x="1206086" y="21306"/>
                </a:cubicBezTo>
                <a:cubicBezTo>
                  <a:pt x="1215063" y="25486"/>
                  <a:pt x="1217978" y="30401"/>
                  <a:pt x="1214830" y="36051"/>
                </a:cubicBezTo>
                <a:cubicBezTo>
                  <a:pt x="1211682" y="41701"/>
                  <a:pt x="1210109" y="66574"/>
                  <a:pt x="1210109" y="110670"/>
                </a:cubicBezTo>
                <a:cubicBezTo>
                  <a:pt x="1224822" y="93591"/>
                  <a:pt x="1238596" y="76885"/>
                  <a:pt x="1251430" y="60551"/>
                </a:cubicBezTo>
                <a:cubicBezTo>
                  <a:pt x="1264264" y="44218"/>
                  <a:pt x="1270234" y="31616"/>
                  <a:pt x="1269337" y="22747"/>
                </a:cubicBezTo>
                <a:cubicBezTo>
                  <a:pt x="1268441" y="13877"/>
                  <a:pt x="1272460" y="11120"/>
                  <a:pt x="1281394" y="14476"/>
                </a:cubicBezTo>
                <a:cubicBezTo>
                  <a:pt x="1290328" y="17832"/>
                  <a:pt x="1299125" y="22793"/>
                  <a:pt x="1307787" y="29361"/>
                </a:cubicBezTo>
                <a:cubicBezTo>
                  <a:pt x="1316448" y="35929"/>
                  <a:pt x="1316649" y="41160"/>
                  <a:pt x="1308389" y="45053"/>
                </a:cubicBezTo>
                <a:cubicBezTo>
                  <a:pt x="1300129" y="48946"/>
                  <a:pt x="1287098" y="59347"/>
                  <a:pt x="1269294" y="76254"/>
                </a:cubicBezTo>
                <a:cubicBezTo>
                  <a:pt x="1251491" y="93161"/>
                  <a:pt x="1231762" y="109415"/>
                  <a:pt x="1210109" y="125018"/>
                </a:cubicBezTo>
                <a:lnTo>
                  <a:pt x="1210109" y="129578"/>
                </a:lnTo>
                <a:cubicBezTo>
                  <a:pt x="1238244" y="125147"/>
                  <a:pt x="1260310" y="121153"/>
                  <a:pt x="1276307" y="117596"/>
                </a:cubicBezTo>
                <a:cubicBezTo>
                  <a:pt x="1292303" y="114040"/>
                  <a:pt x="1305166" y="110649"/>
                  <a:pt x="1314896" y="107422"/>
                </a:cubicBezTo>
                <a:cubicBezTo>
                  <a:pt x="1324626" y="104196"/>
                  <a:pt x="1335238" y="106935"/>
                  <a:pt x="1346731" y="115639"/>
                </a:cubicBezTo>
                <a:cubicBezTo>
                  <a:pt x="1358225" y="124344"/>
                  <a:pt x="1356472" y="129535"/>
                  <a:pt x="1341472" y="131212"/>
                </a:cubicBezTo>
                <a:cubicBezTo>
                  <a:pt x="1326472" y="132890"/>
                  <a:pt x="1311644" y="134837"/>
                  <a:pt x="1296989" y="137053"/>
                </a:cubicBezTo>
                <a:cubicBezTo>
                  <a:pt x="1282333" y="139268"/>
                  <a:pt x="1260572" y="142677"/>
                  <a:pt x="1231705" y="147281"/>
                </a:cubicBezTo>
                <a:cubicBezTo>
                  <a:pt x="1247809" y="158452"/>
                  <a:pt x="1262655" y="169920"/>
                  <a:pt x="1276242" y="181687"/>
                </a:cubicBezTo>
                <a:cubicBezTo>
                  <a:pt x="1289829" y="193453"/>
                  <a:pt x="1302345" y="202860"/>
                  <a:pt x="1313788" y="209908"/>
                </a:cubicBezTo>
                <a:cubicBezTo>
                  <a:pt x="1325232" y="216956"/>
                  <a:pt x="1336012" y="222241"/>
                  <a:pt x="1346129" y="225761"/>
                </a:cubicBezTo>
                <a:cubicBezTo>
                  <a:pt x="1356246" y="229282"/>
                  <a:pt x="1367600" y="232817"/>
                  <a:pt x="1380191" y="236366"/>
                </a:cubicBezTo>
                <a:cubicBezTo>
                  <a:pt x="1392781" y="239915"/>
                  <a:pt x="1395395" y="243496"/>
                  <a:pt x="1388031" y="247110"/>
                </a:cubicBezTo>
                <a:cubicBezTo>
                  <a:pt x="1380668" y="250724"/>
                  <a:pt x="1365779" y="253438"/>
                  <a:pt x="1343365" y="255252"/>
                </a:cubicBezTo>
                <a:cubicBezTo>
                  <a:pt x="1320951" y="257066"/>
                  <a:pt x="1305905" y="254635"/>
                  <a:pt x="1298226" y="247960"/>
                </a:cubicBezTo>
                <a:cubicBezTo>
                  <a:pt x="1290546" y="241284"/>
                  <a:pt x="1280537" y="230178"/>
                  <a:pt x="1268197" y="214640"/>
                </a:cubicBezTo>
                <a:cubicBezTo>
                  <a:pt x="1255857" y="199103"/>
                  <a:pt x="1238144" y="177553"/>
                  <a:pt x="1215056" y="149991"/>
                </a:cubicBezTo>
                <a:lnTo>
                  <a:pt x="1209980" y="150873"/>
                </a:lnTo>
                <a:cubicBezTo>
                  <a:pt x="1209119" y="192732"/>
                  <a:pt x="1208252" y="218770"/>
                  <a:pt x="1207377" y="228988"/>
                </a:cubicBezTo>
                <a:cubicBezTo>
                  <a:pt x="1206502" y="239205"/>
                  <a:pt x="1206585" y="244163"/>
                  <a:pt x="1207624" y="243862"/>
                </a:cubicBezTo>
                <a:cubicBezTo>
                  <a:pt x="1208664" y="243561"/>
                  <a:pt x="1214568" y="240270"/>
                  <a:pt x="1225338" y="233989"/>
                </a:cubicBezTo>
                <a:cubicBezTo>
                  <a:pt x="1236107" y="227708"/>
                  <a:pt x="1245708" y="223133"/>
                  <a:pt x="1254140" y="220265"/>
                </a:cubicBezTo>
                <a:cubicBezTo>
                  <a:pt x="1262572" y="217397"/>
                  <a:pt x="1256947" y="225879"/>
                  <a:pt x="1237265" y="245712"/>
                </a:cubicBezTo>
                <a:cubicBezTo>
                  <a:pt x="1217583" y="265544"/>
                  <a:pt x="1203222" y="280645"/>
                  <a:pt x="1194180" y="291013"/>
                </a:cubicBezTo>
                <a:cubicBezTo>
                  <a:pt x="1185139" y="301381"/>
                  <a:pt x="1178083" y="301166"/>
                  <a:pt x="1173014" y="290367"/>
                </a:cubicBezTo>
                <a:cubicBezTo>
                  <a:pt x="1167945" y="279569"/>
                  <a:pt x="1166995" y="271589"/>
                  <a:pt x="1170164" y="266426"/>
                </a:cubicBezTo>
                <a:cubicBezTo>
                  <a:pt x="1173333" y="261264"/>
                  <a:pt x="1176255" y="251778"/>
                  <a:pt x="1178929" y="237968"/>
                </a:cubicBezTo>
                <a:cubicBezTo>
                  <a:pt x="1181604" y="224159"/>
                  <a:pt x="1184296" y="196181"/>
                  <a:pt x="1187007" y="154035"/>
                </a:cubicBezTo>
                <a:cubicBezTo>
                  <a:pt x="1153536" y="160287"/>
                  <a:pt x="1134195" y="163650"/>
                  <a:pt x="1128982" y="164123"/>
                </a:cubicBezTo>
                <a:cubicBezTo>
                  <a:pt x="1123770" y="164597"/>
                  <a:pt x="1116388" y="160986"/>
                  <a:pt x="1106837" y="153293"/>
                </a:cubicBezTo>
                <a:cubicBezTo>
                  <a:pt x="1097287" y="145599"/>
                  <a:pt x="1100635" y="141753"/>
                  <a:pt x="1116883" y="141753"/>
                </a:cubicBezTo>
                <a:cubicBezTo>
                  <a:pt x="1130033" y="141753"/>
                  <a:pt x="1153407" y="138813"/>
                  <a:pt x="1187007" y="132933"/>
                </a:cubicBezTo>
                <a:cubicBezTo>
                  <a:pt x="1187007" y="111079"/>
                  <a:pt x="1186781" y="94813"/>
                  <a:pt x="1186329" y="84137"/>
                </a:cubicBezTo>
                <a:cubicBezTo>
                  <a:pt x="1185877" y="73461"/>
                  <a:pt x="1184569" y="62709"/>
                  <a:pt x="1182403" y="51882"/>
                </a:cubicBezTo>
                <a:cubicBezTo>
                  <a:pt x="1180238" y="41056"/>
                  <a:pt x="1176864" y="31501"/>
                  <a:pt x="1172283" y="23220"/>
                </a:cubicBezTo>
                <a:cubicBezTo>
                  <a:pt x="1168846" y="17009"/>
                  <a:pt x="1169250" y="13524"/>
                  <a:pt x="1173493" y="12766"/>
                </a:cubicBezTo>
                <a:close/>
                <a:moveTo>
                  <a:pt x="1995470" y="10870"/>
                </a:moveTo>
                <a:cubicBezTo>
                  <a:pt x="1998125" y="10657"/>
                  <a:pt x="2000781" y="10920"/>
                  <a:pt x="2003437" y="11658"/>
                </a:cubicBezTo>
                <a:cubicBezTo>
                  <a:pt x="2008750" y="13135"/>
                  <a:pt x="2015816" y="16720"/>
                  <a:pt x="2024636" y="22413"/>
                </a:cubicBezTo>
                <a:cubicBezTo>
                  <a:pt x="2033455" y="28106"/>
                  <a:pt x="2036176" y="33183"/>
                  <a:pt x="2032799" y="37643"/>
                </a:cubicBezTo>
                <a:cubicBezTo>
                  <a:pt x="2029422" y="42102"/>
                  <a:pt x="2026446" y="47329"/>
                  <a:pt x="2023872" y="53324"/>
                </a:cubicBezTo>
                <a:cubicBezTo>
                  <a:pt x="2021298" y="59318"/>
                  <a:pt x="2017724" y="70779"/>
                  <a:pt x="2013149" y="87708"/>
                </a:cubicBezTo>
                <a:cubicBezTo>
                  <a:pt x="2008574" y="104636"/>
                  <a:pt x="2003842" y="114750"/>
                  <a:pt x="1998952" y="118048"/>
                </a:cubicBezTo>
                <a:cubicBezTo>
                  <a:pt x="1994062" y="121346"/>
                  <a:pt x="1989961" y="119841"/>
                  <a:pt x="1986648" y="113531"/>
                </a:cubicBezTo>
                <a:cubicBezTo>
                  <a:pt x="1977026" y="115338"/>
                  <a:pt x="1960800" y="117869"/>
                  <a:pt x="1937971" y="121124"/>
                </a:cubicBezTo>
                <a:cubicBezTo>
                  <a:pt x="1937971" y="125670"/>
                  <a:pt x="1935690" y="128918"/>
                  <a:pt x="1931130" y="130868"/>
                </a:cubicBezTo>
                <a:cubicBezTo>
                  <a:pt x="1926570" y="132819"/>
                  <a:pt x="1922720" y="126996"/>
                  <a:pt x="1919579" y="113402"/>
                </a:cubicBezTo>
                <a:cubicBezTo>
                  <a:pt x="1916439" y="99807"/>
                  <a:pt x="1912900" y="85485"/>
                  <a:pt x="1908964" y="70435"/>
                </a:cubicBezTo>
                <a:cubicBezTo>
                  <a:pt x="1905028" y="55385"/>
                  <a:pt x="1900754" y="43931"/>
                  <a:pt x="1896144" y="36072"/>
                </a:cubicBezTo>
                <a:cubicBezTo>
                  <a:pt x="1891533" y="28214"/>
                  <a:pt x="1893208" y="24754"/>
                  <a:pt x="1901166" y="25694"/>
                </a:cubicBezTo>
                <a:cubicBezTo>
                  <a:pt x="1909125" y="26633"/>
                  <a:pt x="1914718" y="27085"/>
                  <a:pt x="1917944" y="27049"/>
                </a:cubicBezTo>
                <a:cubicBezTo>
                  <a:pt x="1921171" y="27013"/>
                  <a:pt x="1932245" y="25235"/>
                  <a:pt x="1951167" y="21714"/>
                </a:cubicBezTo>
                <a:cubicBezTo>
                  <a:pt x="1970089" y="18194"/>
                  <a:pt x="1982203" y="15268"/>
                  <a:pt x="1987509" y="12938"/>
                </a:cubicBezTo>
                <a:cubicBezTo>
                  <a:pt x="1990162" y="11773"/>
                  <a:pt x="1992816" y="11084"/>
                  <a:pt x="1995470" y="10870"/>
                </a:cubicBezTo>
                <a:close/>
                <a:moveTo>
                  <a:pt x="923809" y="10559"/>
                </a:moveTo>
                <a:cubicBezTo>
                  <a:pt x="925697" y="10501"/>
                  <a:pt x="928032" y="10886"/>
                  <a:pt x="930812" y="11712"/>
                </a:cubicBezTo>
                <a:cubicBezTo>
                  <a:pt x="941933" y="15017"/>
                  <a:pt x="950282" y="18864"/>
                  <a:pt x="955861" y="23252"/>
                </a:cubicBezTo>
                <a:cubicBezTo>
                  <a:pt x="961439" y="27640"/>
                  <a:pt x="962095" y="32459"/>
                  <a:pt x="957829" y="37707"/>
                </a:cubicBezTo>
                <a:cubicBezTo>
                  <a:pt x="953563" y="42956"/>
                  <a:pt x="948522" y="51388"/>
                  <a:pt x="942707" y="63003"/>
                </a:cubicBezTo>
                <a:cubicBezTo>
                  <a:pt x="936892" y="74619"/>
                  <a:pt x="928320" y="86464"/>
                  <a:pt x="916992" y="98538"/>
                </a:cubicBezTo>
                <a:cubicBezTo>
                  <a:pt x="945342" y="97750"/>
                  <a:pt x="962870" y="94853"/>
                  <a:pt x="969574" y="89848"/>
                </a:cubicBezTo>
                <a:cubicBezTo>
                  <a:pt x="976278" y="84843"/>
                  <a:pt x="984046" y="84270"/>
                  <a:pt x="992880" y="88127"/>
                </a:cubicBezTo>
                <a:cubicBezTo>
                  <a:pt x="1001714" y="91985"/>
                  <a:pt x="1008823" y="96807"/>
                  <a:pt x="1014207" y="102593"/>
                </a:cubicBezTo>
                <a:cubicBezTo>
                  <a:pt x="1019592" y="108379"/>
                  <a:pt x="1019997" y="113764"/>
                  <a:pt x="1015423" y="118747"/>
                </a:cubicBezTo>
                <a:cubicBezTo>
                  <a:pt x="1010848" y="123730"/>
                  <a:pt x="1007675" y="135547"/>
                  <a:pt x="1005904" y="154196"/>
                </a:cubicBezTo>
                <a:cubicBezTo>
                  <a:pt x="1004133" y="172846"/>
                  <a:pt x="1002574" y="191603"/>
                  <a:pt x="1001226" y="210467"/>
                </a:cubicBezTo>
                <a:cubicBezTo>
                  <a:pt x="999878" y="229332"/>
                  <a:pt x="995899" y="245604"/>
                  <a:pt x="989288" y="259285"/>
                </a:cubicBezTo>
                <a:cubicBezTo>
                  <a:pt x="982677" y="272966"/>
                  <a:pt x="972420" y="283366"/>
                  <a:pt x="958517" y="290486"/>
                </a:cubicBezTo>
                <a:cubicBezTo>
                  <a:pt x="944614" y="297606"/>
                  <a:pt x="937136" y="295817"/>
                  <a:pt x="936082" y="285119"/>
                </a:cubicBezTo>
                <a:cubicBezTo>
                  <a:pt x="935028" y="274421"/>
                  <a:pt x="929306" y="262246"/>
                  <a:pt x="918917" y="248594"/>
                </a:cubicBezTo>
                <a:cubicBezTo>
                  <a:pt x="908527" y="234942"/>
                  <a:pt x="909933" y="231314"/>
                  <a:pt x="923133" y="237710"/>
                </a:cubicBezTo>
                <a:cubicBezTo>
                  <a:pt x="936333" y="244106"/>
                  <a:pt x="945550" y="247705"/>
                  <a:pt x="950784" y="248508"/>
                </a:cubicBezTo>
                <a:cubicBezTo>
                  <a:pt x="956018" y="249311"/>
                  <a:pt x="960891" y="244504"/>
                  <a:pt x="965400" y="234086"/>
                </a:cubicBezTo>
                <a:cubicBezTo>
                  <a:pt x="969910" y="223667"/>
                  <a:pt x="973065" y="207890"/>
                  <a:pt x="974865" y="186752"/>
                </a:cubicBezTo>
                <a:cubicBezTo>
                  <a:pt x="976665" y="165615"/>
                  <a:pt x="977565" y="147933"/>
                  <a:pt x="977565" y="133708"/>
                </a:cubicBezTo>
                <a:cubicBezTo>
                  <a:pt x="977565" y="120873"/>
                  <a:pt x="976328" y="113628"/>
                  <a:pt x="973854" y="111972"/>
                </a:cubicBezTo>
                <a:cubicBezTo>
                  <a:pt x="971380" y="110315"/>
                  <a:pt x="965232" y="110720"/>
                  <a:pt x="955409" y="113187"/>
                </a:cubicBezTo>
                <a:lnTo>
                  <a:pt x="927273" y="120242"/>
                </a:lnTo>
                <a:cubicBezTo>
                  <a:pt x="920447" y="121174"/>
                  <a:pt x="914382" y="118937"/>
                  <a:pt x="909076" y="113531"/>
                </a:cubicBezTo>
                <a:cubicBezTo>
                  <a:pt x="895352" y="129119"/>
                  <a:pt x="881066" y="141114"/>
                  <a:pt x="866216" y="149518"/>
                </a:cubicBezTo>
                <a:cubicBezTo>
                  <a:pt x="862504" y="151619"/>
                  <a:pt x="859709" y="152897"/>
                  <a:pt x="857831" y="153353"/>
                </a:cubicBezTo>
                <a:lnTo>
                  <a:pt x="856169" y="152720"/>
                </a:lnTo>
                <a:lnTo>
                  <a:pt x="855851" y="158283"/>
                </a:lnTo>
                <a:cubicBezTo>
                  <a:pt x="855645" y="165615"/>
                  <a:pt x="855766" y="174678"/>
                  <a:pt x="856214" y="185472"/>
                </a:cubicBezTo>
                <a:cubicBezTo>
                  <a:pt x="857110" y="207062"/>
                  <a:pt x="856401" y="223409"/>
                  <a:pt x="854085" y="234516"/>
                </a:cubicBezTo>
                <a:cubicBezTo>
                  <a:pt x="851769" y="245622"/>
                  <a:pt x="848657" y="254556"/>
                  <a:pt x="844749" y="261318"/>
                </a:cubicBezTo>
                <a:cubicBezTo>
                  <a:pt x="840841" y="268079"/>
                  <a:pt x="836658" y="268179"/>
                  <a:pt x="832198" y="261619"/>
                </a:cubicBezTo>
                <a:cubicBezTo>
                  <a:pt x="827738" y="255058"/>
                  <a:pt x="824325" y="249609"/>
                  <a:pt x="821959" y="245271"/>
                </a:cubicBezTo>
                <a:cubicBezTo>
                  <a:pt x="819593" y="240933"/>
                  <a:pt x="817280" y="238588"/>
                  <a:pt x="815022" y="238237"/>
                </a:cubicBezTo>
                <a:cubicBezTo>
                  <a:pt x="812763" y="237886"/>
                  <a:pt x="801538" y="239359"/>
                  <a:pt x="781348" y="242658"/>
                </a:cubicBezTo>
                <a:cubicBezTo>
                  <a:pt x="776644" y="262762"/>
                  <a:pt x="771277" y="268262"/>
                  <a:pt x="765247" y="259156"/>
                </a:cubicBezTo>
                <a:cubicBezTo>
                  <a:pt x="759217" y="250050"/>
                  <a:pt x="756202" y="237925"/>
                  <a:pt x="756202" y="222782"/>
                </a:cubicBezTo>
                <a:cubicBezTo>
                  <a:pt x="756202" y="208513"/>
                  <a:pt x="755761" y="190785"/>
                  <a:pt x="754879" y="169598"/>
                </a:cubicBezTo>
                <a:cubicBezTo>
                  <a:pt x="753997" y="148410"/>
                  <a:pt x="750849" y="133073"/>
                  <a:pt x="745436" y="123587"/>
                </a:cubicBezTo>
                <a:cubicBezTo>
                  <a:pt x="740023" y="114101"/>
                  <a:pt x="740944" y="109358"/>
                  <a:pt x="748200" y="109358"/>
                </a:cubicBezTo>
                <a:cubicBezTo>
                  <a:pt x="752990" y="109358"/>
                  <a:pt x="758590" y="109795"/>
                  <a:pt x="765000" y="110670"/>
                </a:cubicBezTo>
                <a:cubicBezTo>
                  <a:pt x="771883" y="102023"/>
                  <a:pt x="779562" y="88651"/>
                  <a:pt x="788037" y="70553"/>
                </a:cubicBezTo>
                <a:cubicBezTo>
                  <a:pt x="796512" y="52456"/>
                  <a:pt x="799176" y="38198"/>
                  <a:pt x="796028" y="27780"/>
                </a:cubicBezTo>
                <a:cubicBezTo>
                  <a:pt x="792881" y="17362"/>
                  <a:pt x="800807" y="16276"/>
                  <a:pt x="819808" y="24521"/>
                </a:cubicBezTo>
                <a:cubicBezTo>
                  <a:pt x="836012" y="32351"/>
                  <a:pt x="841021" y="39245"/>
                  <a:pt x="834833" y="45203"/>
                </a:cubicBezTo>
                <a:cubicBezTo>
                  <a:pt x="828645" y="51162"/>
                  <a:pt x="821980" y="59497"/>
                  <a:pt x="814839" y="70209"/>
                </a:cubicBezTo>
                <a:cubicBezTo>
                  <a:pt x="807698" y="80921"/>
                  <a:pt x="796756" y="94408"/>
                  <a:pt x="782014" y="110670"/>
                </a:cubicBezTo>
                <a:cubicBezTo>
                  <a:pt x="799366" y="108175"/>
                  <a:pt x="811426" y="103952"/>
                  <a:pt x="818195" y="98001"/>
                </a:cubicBezTo>
                <a:cubicBezTo>
                  <a:pt x="824963" y="92049"/>
                  <a:pt x="832291" y="90995"/>
                  <a:pt x="840178" y="94839"/>
                </a:cubicBezTo>
                <a:cubicBezTo>
                  <a:pt x="848065" y="98682"/>
                  <a:pt x="854967" y="102683"/>
                  <a:pt x="860882" y="106841"/>
                </a:cubicBezTo>
                <a:cubicBezTo>
                  <a:pt x="866797" y="111000"/>
                  <a:pt x="868134" y="115879"/>
                  <a:pt x="864894" y="121479"/>
                </a:cubicBezTo>
                <a:cubicBezTo>
                  <a:pt x="861653" y="127079"/>
                  <a:pt x="859172" y="133747"/>
                  <a:pt x="857451" y="141484"/>
                </a:cubicBezTo>
                <a:cubicBezTo>
                  <a:pt x="857021" y="143418"/>
                  <a:pt x="856672" y="145785"/>
                  <a:pt x="856406" y="148585"/>
                </a:cubicBezTo>
                <a:lnTo>
                  <a:pt x="856384" y="148957"/>
                </a:lnTo>
                <a:lnTo>
                  <a:pt x="857573" y="146223"/>
                </a:lnTo>
                <a:cubicBezTo>
                  <a:pt x="859365" y="143390"/>
                  <a:pt x="862074" y="139734"/>
                  <a:pt x="865700" y="135256"/>
                </a:cubicBezTo>
                <a:cubicBezTo>
                  <a:pt x="880205" y="117346"/>
                  <a:pt x="893477" y="96871"/>
                  <a:pt x="905516" y="73834"/>
                </a:cubicBezTo>
                <a:cubicBezTo>
                  <a:pt x="917554" y="50796"/>
                  <a:pt x="922000" y="33857"/>
                  <a:pt x="918852" y="23016"/>
                </a:cubicBezTo>
                <a:cubicBezTo>
                  <a:pt x="916491" y="14885"/>
                  <a:pt x="918144" y="10733"/>
                  <a:pt x="923809" y="10559"/>
                </a:cubicBezTo>
                <a:close/>
                <a:moveTo>
                  <a:pt x="103568" y="4018"/>
                </a:moveTo>
                <a:cubicBezTo>
                  <a:pt x="105214" y="4238"/>
                  <a:pt x="107173" y="4830"/>
                  <a:pt x="109445" y="5797"/>
                </a:cubicBezTo>
                <a:cubicBezTo>
                  <a:pt x="118529" y="9661"/>
                  <a:pt x="125531" y="14325"/>
                  <a:pt x="130449" y="19789"/>
                </a:cubicBezTo>
                <a:cubicBezTo>
                  <a:pt x="135368" y="25253"/>
                  <a:pt x="135207" y="30085"/>
                  <a:pt x="129965" y="34287"/>
                </a:cubicBezTo>
                <a:cubicBezTo>
                  <a:pt x="124724" y="38489"/>
                  <a:pt x="116998" y="49108"/>
                  <a:pt x="106788" y="66144"/>
                </a:cubicBezTo>
                <a:cubicBezTo>
                  <a:pt x="121645" y="62760"/>
                  <a:pt x="132751" y="58988"/>
                  <a:pt x="140108" y="54829"/>
                </a:cubicBezTo>
                <a:cubicBezTo>
                  <a:pt x="147464" y="50671"/>
                  <a:pt x="156348" y="51782"/>
                  <a:pt x="166759" y="58163"/>
                </a:cubicBezTo>
                <a:cubicBezTo>
                  <a:pt x="177170" y="64545"/>
                  <a:pt x="172319" y="70869"/>
                  <a:pt x="152207" y="77136"/>
                </a:cubicBezTo>
                <a:cubicBezTo>
                  <a:pt x="132095" y="83402"/>
                  <a:pt x="114044" y="86091"/>
                  <a:pt x="98055" y="85202"/>
                </a:cubicBezTo>
                <a:cubicBezTo>
                  <a:pt x="68930" y="129398"/>
                  <a:pt x="43279" y="159119"/>
                  <a:pt x="21102" y="174362"/>
                </a:cubicBezTo>
                <a:cubicBezTo>
                  <a:pt x="-1075" y="189606"/>
                  <a:pt x="-5772" y="189122"/>
                  <a:pt x="7012" y="172910"/>
                </a:cubicBezTo>
                <a:cubicBezTo>
                  <a:pt x="19797" y="156699"/>
                  <a:pt x="31541" y="140781"/>
                  <a:pt x="42246" y="125157"/>
                </a:cubicBezTo>
                <a:cubicBezTo>
                  <a:pt x="52951" y="109534"/>
                  <a:pt x="62566" y="94329"/>
                  <a:pt x="71092" y="79545"/>
                </a:cubicBezTo>
                <a:cubicBezTo>
                  <a:pt x="79617" y="64760"/>
                  <a:pt x="86321" y="51847"/>
                  <a:pt x="91204" y="40805"/>
                </a:cubicBezTo>
                <a:cubicBezTo>
                  <a:pt x="96087" y="29763"/>
                  <a:pt x="98076" y="20201"/>
                  <a:pt x="97173" y="12121"/>
                </a:cubicBezTo>
                <a:cubicBezTo>
                  <a:pt x="96495" y="6060"/>
                  <a:pt x="98627" y="3359"/>
                  <a:pt x="103568" y="4018"/>
                </a:cubicBezTo>
                <a:close/>
                <a:moveTo>
                  <a:pt x="1592476" y="1484"/>
                </a:moveTo>
                <a:cubicBezTo>
                  <a:pt x="1604450" y="3377"/>
                  <a:pt x="1613700" y="6869"/>
                  <a:pt x="1620224" y="11959"/>
                </a:cubicBezTo>
                <a:cubicBezTo>
                  <a:pt x="1626749" y="17050"/>
                  <a:pt x="1628871" y="24453"/>
                  <a:pt x="1626591" y="34169"/>
                </a:cubicBezTo>
                <a:cubicBezTo>
                  <a:pt x="1624311" y="43884"/>
                  <a:pt x="1618898" y="46344"/>
                  <a:pt x="1610351" y="41547"/>
                </a:cubicBezTo>
                <a:cubicBezTo>
                  <a:pt x="1601804" y="36750"/>
                  <a:pt x="1593645" y="29490"/>
                  <a:pt x="1585872" y="19768"/>
                </a:cubicBezTo>
                <a:cubicBezTo>
                  <a:pt x="1578301" y="5685"/>
                  <a:pt x="1580502" y="-409"/>
                  <a:pt x="1592476" y="1484"/>
                </a:cubicBezTo>
                <a:close/>
                <a:moveTo>
                  <a:pt x="3628067" y="0"/>
                </a:moveTo>
                <a:cubicBezTo>
                  <a:pt x="3685241" y="46290"/>
                  <a:pt x="3713828" y="95161"/>
                  <a:pt x="3713828" y="146614"/>
                </a:cubicBezTo>
                <a:cubicBezTo>
                  <a:pt x="3715635" y="206886"/>
                  <a:pt x="3687471" y="257500"/>
                  <a:pt x="3629336" y="298455"/>
                </a:cubicBezTo>
                <a:lnTo>
                  <a:pt x="3611095" y="276794"/>
                </a:lnTo>
                <a:cubicBezTo>
                  <a:pt x="3658790" y="241030"/>
                  <a:pt x="3683083" y="199601"/>
                  <a:pt x="3683972" y="152508"/>
                </a:cubicBezTo>
                <a:cubicBezTo>
                  <a:pt x="3685779" y="104454"/>
                  <a:pt x="3661035" y="61204"/>
                  <a:pt x="3609740" y="22757"/>
                </a:cubicBezTo>
                <a:close/>
                <a:moveTo>
                  <a:pt x="2429933" y="0"/>
                </a:moveTo>
                <a:lnTo>
                  <a:pt x="2448324" y="22757"/>
                </a:lnTo>
                <a:cubicBezTo>
                  <a:pt x="2397029" y="61204"/>
                  <a:pt x="2372264" y="104468"/>
                  <a:pt x="2374028" y="152551"/>
                </a:cubicBezTo>
                <a:cubicBezTo>
                  <a:pt x="2374916" y="199630"/>
                  <a:pt x="2399230" y="241037"/>
                  <a:pt x="2446969" y="276773"/>
                </a:cubicBezTo>
                <a:lnTo>
                  <a:pt x="2428664" y="298455"/>
                </a:lnTo>
                <a:cubicBezTo>
                  <a:pt x="2370571" y="257514"/>
                  <a:pt x="2342429" y="206198"/>
                  <a:pt x="2344236" y="144506"/>
                </a:cubicBezTo>
                <a:cubicBezTo>
                  <a:pt x="2344236" y="94415"/>
                  <a:pt x="2372802" y="46247"/>
                  <a:pt x="24299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96" y="2771775"/>
            <a:ext cx="3429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30328" y="1987345"/>
            <a:ext cx="1127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0.016</a:t>
            </a:r>
          </a:p>
        </p:txBody>
      </p:sp>
      <p:sp>
        <p:nvSpPr>
          <p:cNvPr id="7" name="矩形 6"/>
          <p:cNvSpPr/>
          <p:nvPr/>
        </p:nvSpPr>
        <p:spPr>
          <a:xfrm>
            <a:off x="5056927" y="4182454"/>
            <a:ext cx="45347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1.6cm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0.016m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1.6cm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0.016m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868761" y="1419418"/>
            <a:ext cx="2438596" cy="328486"/>
          </a:xfrm>
          <a:custGeom>
            <a:avLst/>
            <a:gdLst/>
            <a:ahLst/>
            <a:cxnLst/>
            <a:rect l="l" t="t" r="r" b="b"/>
            <a:pathLst>
              <a:path w="2438596" h="328486">
                <a:moveTo>
                  <a:pt x="2186814" y="238481"/>
                </a:moveTo>
                <a:cubicBezTo>
                  <a:pt x="2190182" y="238255"/>
                  <a:pt x="2196185" y="240021"/>
                  <a:pt x="2204821" y="243778"/>
                </a:cubicBezTo>
                <a:cubicBezTo>
                  <a:pt x="2222094" y="251292"/>
                  <a:pt x="2233595" y="258896"/>
                  <a:pt x="2239324" y="266590"/>
                </a:cubicBezTo>
                <a:cubicBezTo>
                  <a:pt x="2245053" y="274283"/>
                  <a:pt x="2246476" y="284049"/>
                  <a:pt x="2243593" y="295887"/>
                </a:cubicBezTo>
                <a:cubicBezTo>
                  <a:pt x="2240711" y="307725"/>
                  <a:pt x="2234649" y="309030"/>
                  <a:pt x="2225406" y="299802"/>
                </a:cubicBezTo>
                <a:cubicBezTo>
                  <a:pt x="2216164" y="290574"/>
                  <a:pt x="2207549" y="280969"/>
                  <a:pt x="2199562" y="270989"/>
                </a:cubicBezTo>
                <a:cubicBezTo>
                  <a:pt x="2193395" y="262169"/>
                  <a:pt x="2188412" y="253551"/>
                  <a:pt x="2184612" y="245133"/>
                </a:cubicBezTo>
                <a:cubicBezTo>
                  <a:pt x="2182712" y="240924"/>
                  <a:pt x="2183446" y="238707"/>
                  <a:pt x="2186814" y="238481"/>
                </a:cubicBezTo>
                <a:close/>
                <a:moveTo>
                  <a:pt x="1472439" y="238481"/>
                </a:moveTo>
                <a:cubicBezTo>
                  <a:pt x="1475808" y="238255"/>
                  <a:pt x="1481810" y="240021"/>
                  <a:pt x="1490446" y="243778"/>
                </a:cubicBezTo>
                <a:cubicBezTo>
                  <a:pt x="1507719" y="251292"/>
                  <a:pt x="1519220" y="258896"/>
                  <a:pt x="1524949" y="266590"/>
                </a:cubicBezTo>
                <a:cubicBezTo>
                  <a:pt x="1530678" y="274283"/>
                  <a:pt x="1532101" y="284049"/>
                  <a:pt x="1529219" y="295887"/>
                </a:cubicBezTo>
                <a:cubicBezTo>
                  <a:pt x="1526336" y="307725"/>
                  <a:pt x="1520274" y="309030"/>
                  <a:pt x="1511032" y="299802"/>
                </a:cubicBezTo>
                <a:cubicBezTo>
                  <a:pt x="1501789" y="290574"/>
                  <a:pt x="1493174" y="280969"/>
                  <a:pt x="1485187" y="270989"/>
                </a:cubicBezTo>
                <a:cubicBezTo>
                  <a:pt x="1479021" y="262169"/>
                  <a:pt x="1474037" y="253551"/>
                  <a:pt x="1470237" y="245133"/>
                </a:cubicBezTo>
                <a:cubicBezTo>
                  <a:pt x="1468337" y="240924"/>
                  <a:pt x="1469071" y="238707"/>
                  <a:pt x="1472439" y="238481"/>
                </a:cubicBezTo>
                <a:close/>
                <a:moveTo>
                  <a:pt x="1101585" y="229925"/>
                </a:moveTo>
                <a:cubicBezTo>
                  <a:pt x="1113717" y="228047"/>
                  <a:pt x="1122812" y="231112"/>
                  <a:pt x="1128871" y="239121"/>
                </a:cubicBezTo>
                <a:cubicBezTo>
                  <a:pt x="1134929" y="247130"/>
                  <a:pt x="1137048" y="255831"/>
                  <a:pt x="1135227" y="265224"/>
                </a:cubicBezTo>
                <a:cubicBezTo>
                  <a:pt x="1133305" y="279664"/>
                  <a:pt x="1128304" y="292352"/>
                  <a:pt x="1120223" y="303286"/>
                </a:cubicBezTo>
                <a:cubicBezTo>
                  <a:pt x="1112143" y="314221"/>
                  <a:pt x="1100036" y="322621"/>
                  <a:pt x="1083903" y="328486"/>
                </a:cubicBezTo>
                <a:lnTo>
                  <a:pt x="1075708" y="317365"/>
                </a:lnTo>
                <a:cubicBezTo>
                  <a:pt x="1085215" y="311069"/>
                  <a:pt x="1092091" y="305165"/>
                  <a:pt x="1096336" y="299651"/>
                </a:cubicBezTo>
                <a:cubicBezTo>
                  <a:pt x="1100581" y="294137"/>
                  <a:pt x="1102703" y="288684"/>
                  <a:pt x="1102703" y="283292"/>
                </a:cubicBezTo>
                <a:cubicBezTo>
                  <a:pt x="1102158" y="281113"/>
                  <a:pt x="1098423" y="278410"/>
                  <a:pt x="1091496" y="275183"/>
                </a:cubicBezTo>
                <a:cubicBezTo>
                  <a:pt x="1084570" y="271956"/>
                  <a:pt x="1081107" y="264951"/>
                  <a:pt x="1081107" y="254167"/>
                </a:cubicBezTo>
                <a:cubicBezTo>
                  <a:pt x="1081107" y="250310"/>
                  <a:pt x="1082114" y="246112"/>
                  <a:pt x="1084129" y="241573"/>
                </a:cubicBezTo>
                <a:cubicBezTo>
                  <a:pt x="1086144" y="237034"/>
                  <a:pt x="1091962" y="233152"/>
                  <a:pt x="1101585" y="229925"/>
                </a:cubicBezTo>
                <a:close/>
                <a:moveTo>
                  <a:pt x="2392980" y="221085"/>
                </a:moveTo>
                <a:cubicBezTo>
                  <a:pt x="2389608" y="221275"/>
                  <a:pt x="2386329" y="222554"/>
                  <a:pt x="2383142" y="224924"/>
                </a:cubicBezTo>
                <a:cubicBezTo>
                  <a:pt x="2376767" y="229664"/>
                  <a:pt x="2373580" y="235980"/>
                  <a:pt x="2373580" y="243875"/>
                </a:cubicBezTo>
                <a:cubicBezTo>
                  <a:pt x="2373580" y="251769"/>
                  <a:pt x="2377129" y="257695"/>
                  <a:pt x="2384228" y="261653"/>
                </a:cubicBezTo>
                <a:cubicBezTo>
                  <a:pt x="2391326" y="265611"/>
                  <a:pt x="2398274" y="265410"/>
                  <a:pt x="2405071" y="261051"/>
                </a:cubicBezTo>
                <a:cubicBezTo>
                  <a:pt x="2411869" y="256677"/>
                  <a:pt x="2415063" y="250367"/>
                  <a:pt x="2414654" y="242122"/>
                </a:cubicBezTo>
                <a:cubicBezTo>
                  <a:pt x="2414246" y="233876"/>
                  <a:pt x="2410485" y="227764"/>
                  <a:pt x="2403372" y="223784"/>
                </a:cubicBezTo>
                <a:cubicBezTo>
                  <a:pt x="2399816" y="221794"/>
                  <a:pt x="2396352" y="220895"/>
                  <a:pt x="2392980" y="221085"/>
                </a:cubicBezTo>
                <a:close/>
                <a:moveTo>
                  <a:pt x="2395461" y="198165"/>
                </a:moveTo>
                <a:cubicBezTo>
                  <a:pt x="2400983" y="198287"/>
                  <a:pt x="2406627" y="199560"/>
                  <a:pt x="2412396" y="201983"/>
                </a:cubicBezTo>
                <a:cubicBezTo>
                  <a:pt x="2423932" y="206830"/>
                  <a:pt x="2431594" y="214510"/>
                  <a:pt x="2435379" y="225021"/>
                </a:cubicBezTo>
                <a:cubicBezTo>
                  <a:pt x="2439165" y="235532"/>
                  <a:pt x="2439610" y="245929"/>
                  <a:pt x="2436713" y="256211"/>
                </a:cubicBezTo>
                <a:cubicBezTo>
                  <a:pt x="2433816" y="266493"/>
                  <a:pt x="2428396" y="274362"/>
                  <a:pt x="2420451" y="279818"/>
                </a:cubicBezTo>
                <a:cubicBezTo>
                  <a:pt x="2412507" y="285275"/>
                  <a:pt x="2403067" y="288003"/>
                  <a:pt x="2392133" y="288003"/>
                </a:cubicBezTo>
                <a:cubicBezTo>
                  <a:pt x="2381198" y="288003"/>
                  <a:pt x="2371297" y="283565"/>
                  <a:pt x="2362427" y="274688"/>
                </a:cubicBezTo>
                <a:cubicBezTo>
                  <a:pt x="2353558" y="265812"/>
                  <a:pt x="2349123" y="256268"/>
                  <a:pt x="2349123" y="246058"/>
                </a:cubicBezTo>
                <a:cubicBezTo>
                  <a:pt x="2349123" y="235848"/>
                  <a:pt x="2351511" y="226917"/>
                  <a:pt x="2356286" y="219267"/>
                </a:cubicBezTo>
                <a:cubicBezTo>
                  <a:pt x="2361061" y="211616"/>
                  <a:pt x="2368722" y="205611"/>
                  <a:pt x="2379270" y="201252"/>
                </a:cubicBezTo>
                <a:cubicBezTo>
                  <a:pt x="2384543" y="199072"/>
                  <a:pt x="2389941" y="198043"/>
                  <a:pt x="2395461" y="198165"/>
                </a:cubicBezTo>
                <a:close/>
                <a:moveTo>
                  <a:pt x="906272" y="169250"/>
                </a:moveTo>
                <a:cubicBezTo>
                  <a:pt x="902223" y="169207"/>
                  <a:pt x="897649" y="169625"/>
                  <a:pt x="892551" y="170503"/>
                </a:cubicBezTo>
                <a:cubicBezTo>
                  <a:pt x="882356" y="172260"/>
                  <a:pt x="868704" y="174357"/>
                  <a:pt x="851596" y="176795"/>
                </a:cubicBezTo>
                <a:lnTo>
                  <a:pt x="851596" y="193358"/>
                </a:lnTo>
                <a:cubicBezTo>
                  <a:pt x="860788" y="193429"/>
                  <a:pt x="871719" y="191874"/>
                  <a:pt x="884388" y="188690"/>
                </a:cubicBezTo>
                <a:cubicBezTo>
                  <a:pt x="897058" y="185507"/>
                  <a:pt x="905332" y="187098"/>
                  <a:pt x="909211" y="193465"/>
                </a:cubicBezTo>
                <a:cubicBezTo>
                  <a:pt x="913090" y="199832"/>
                  <a:pt x="906669" y="204808"/>
                  <a:pt x="889949" y="208393"/>
                </a:cubicBezTo>
                <a:cubicBezTo>
                  <a:pt x="873228" y="211979"/>
                  <a:pt x="860444" y="212416"/>
                  <a:pt x="851596" y="209706"/>
                </a:cubicBezTo>
                <a:lnTo>
                  <a:pt x="851596" y="229818"/>
                </a:lnTo>
                <a:cubicBezTo>
                  <a:pt x="861935" y="229818"/>
                  <a:pt x="873604" y="228014"/>
                  <a:pt x="886604" y="224408"/>
                </a:cubicBezTo>
                <a:cubicBezTo>
                  <a:pt x="899603" y="220801"/>
                  <a:pt x="908265" y="222737"/>
                  <a:pt x="912588" y="230216"/>
                </a:cubicBezTo>
                <a:cubicBezTo>
                  <a:pt x="916912" y="237694"/>
                  <a:pt x="909598" y="242444"/>
                  <a:pt x="890648" y="244466"/>
                </a:cubicBezTo>
                <a:cubicBezTo>
                  <a:pt x="871697" y="246488"/>
                  <a:pt x="858587" y="246603"/>
                  <a:pt x="851316" y="244810"/>
                </a:cubicBezTo>
                <a:lnTo>
                  <a:pt x="850241" y="264901"/>
                </a:lnTo>
                <a:cubicBezTo>
                  <a:pt x="860379" y="264973"/>
                  <a:pt x="873257" y="263639"/>
                  <a:pt x="888873" y="260900"/>
                </a:cubicBezTo>
                <a:cubicBezTo>
                  <a:pt x="904490" y="258161"/>
                  <a:pt x="914567" y="259043"/>
                  <a:pt x="919106" y="263546"/>
                </a:cubicBezTo>
                <a:cubicBezTo>
                  <a:pt x="923645" y="268049"/>
                  <a:pt x="926323" y="268472"/>
                  <a:pt x="927140" y="264815"/>
                </a:cubicBezTo>
                <a:cubicBezTo>
                  <a:pt x="927957" y="261158"/>
                  <a:pt x="928592" y="255117"/>
                  <a:pt x="929044" y="246693"/>
                </a:cubicBezTo>
                <a:cubicBezTo>
                  <a:pt x="929495" y="238268"/>
                  <a:pt x="929076" y="223988"/>
                  <a:pt x="927785" y="203855"/>
                </a:cubicBezTo>
                <a:cubicBezTo>
                  <a:pt x="926495" y="183721"/>
                  <a:pt x="922849" y="172690"/>
                  <a:pt x="916847" y="170761"/>
                </a:cubicBezTo>
                <a:cubicBezTo>
                  <a:pt x="913847" y="169797"/>
                  <a:pt x="910322" y="169293"/>
                  <a:pt x="906272" y="169250"/>
                </a:cubicBezTo>
                <a:close/>
                <a:moveTo>
                  <a:pt x="191897" y="169250"/>
                </a:moveTo>
                <a:cubicBezTo>
                  <a:pt x="187848" y="169207"/>
                  <a:pt x="183274" y="169625"/>
                  <a:pt x="178176" y="170503"/>
                </a:cubicBezTo>
                <a:cubicBezTo>
                  <a:pt x="167981" y="172260"/>
                  <a:pt x="154329" y="174357"/>
                  <a:pt x="137221" y="176795"/>
                </a:cubicBezTo>
                <a:lnTo>
                  <a:pt x="137221" y="193358"/>
                </a:lnTo>
                <a:cubicBezTo>
                  <a:pt x="146413" y="193429"/>
                  <a:pt x="157344" y="191874"/>
                  <a:pt x="170013" y="188690"/>
                </a:cubicBezTo>
                <a:cubicBezTo>
                  <a:pt x="182683" y="185507"/>
                  <a:pt x="190957" y="187098"/>
                  <a:pt x="194836" y="193465"/>
                </a:cubicBezTo>
                <a:cubicBezTo>
                  <a:pt x="198715" y="199832"/>
                  <a:pt x="192294" y="204808"/>
                  <a:pt x="175574" y="208393"/>
                </a:cubicBezTo>
                <a:cubicBezTo>
                  <a:pt x="158853" y="211979"/>
                  <a:pt x="146069" y="212416"/>
                  <a:pt x="137221" y="209706"/>
                </a:cubicBezTo>
                <a:lnTo>
                  <a:pt x="137221" y="229818"/>
                </a:lnTo>
                <a:cubicBezTo>
                  <a:pt x="147560" y="229818"/>
                  <a:pt x="159229" y="228014"/>
                  <a:pt x="172229" y="224408"/>
                </a:cubicBezTo>
                <a:cubicBezTo>
                  <a:pt x="185228" y="220801"/>
                  <a:pt x="193890" y="222737"/>
                  <a:pt x="198213" y="230216"/>
                </a:cubicBezTo>
                <a:cubicBezTo>
                  <a:pt x="202537" y="237694"/>
                  <a:pt x="195223" y="242444"/>
                  <a:pt x="176273" y="244466"/>
                </a:cubicBezTo>
                <a:cubicBezTo>
                  <a:pt x="157322" y="246488"/>
                  <a:pt x="144212" y="246603"/>
                  <a:pt x="136941" y="244810"/>
                </a:cubicBezTo>
                <a:lnTo>
                  <a:pt x="135866" y="264901"/>
                </a:lnTo>
                <a:cubicBezTo>
                  <a:pt x="146004" y="264973"/>
                  <a:pt x="158882" y="263639"/>
                  <a:pt x="174498" y="260900"/>
                </a:cubicBezTo>
                <a:cubicBezTo>
                  <a:pt x="190115" y="258161"/>
                  <a:pt x="200192" y="259043"/>
                  <a:pt x="204731" y="263546"/>
                </a:cubicBezTo>
                <a:cubicBezTo>
                  <a:pt x="209270" y="268049"/>
                  <a:pt x="211948" y="268472"/>
                  <a:pt x="212765" y="264815"/>
                </a:cubicBezTo>
                <a:cubicBezTo>
                  <a:pt x="213582" y="261158"/>
                  <a:pt x="214217" y="255117"/>
                  <a:pt x="214669" y="246693"/>
                </a:cubicBezTo>
                <a:cubicBezTo>
                  <a:pt x="215120" y="238268"/>
                  <a:pt x="214701" y="223988"/>
                  <a:pt x="213410" y="203855"/>
                </a:cubicBezTo>
                <a:cubicBezTo>
                  <a:pt x="212120" y="183721"/>
                  <a:pt x="208474" y="172690"/>
                  <a:pt x="202472" y="170761"/>
                </a:cubicBezTo>
                <a:cubicBezTo>
                  <a:pt x="199472" y="169797"/>
                  <a:pt x="195947" y="169293"/>
                  <a:pt x="191897" y="169250"/>
                </a:cubicBezTo>
                <a:close/>
                <a:moveTo>
                  <a:pt x="1862469" y="123666"/>
                </a:moveTo>
                <a:cubicBezTo>
                  <a:pt x="1878649" y="122582"/>
                  <a:pt x="1892221" y="124955"/>
                  <a:pt x="1903186" y="130784"/>
                </a:cubicBezTo>
                <a:cubicBezTo>
                  <a:pt x="1917806" y="138557"/>
                  <a:pt x="1924245" y="145555"/>
                  <a:pt x="1922502" y="151778"/>
                </a:cubicBezTo>
                <a:cubicBezTo>
                  <a:pt x="1920760" y="158002"/>
                  <a:pt x="1913726" y="160666"/>
                  <a:pt x="1901401" y="159769"/>
                </a:cubicBezTo>
                <a:cubicBezTo>
                  <a:pt x="1889075" y="158873"/>
                  <a:pt x="1871756" y="158425"/>
                  <a:pt x="1849443" y="158425"/>
                </a:cubicBezTo>
                <a:cubicBezTo>
                  <a:pt x="1827158" y="158425"/>
                  <a:pt x="1803217" y="159547"/>
                  <a:pt x="1777620" y="161791"/>
                </a:cubicBezTo>
                <a:cubicBezTo>
                  <a:pt x="1752022" y="164036"/>
                  <a:pt x="1730598" y="166706"/>
                  <a:pt x="1713347" y="169804"/>
                </a:cubicBezTo>
                <a:cubicBezTo>
                  <a:pt x="1696096" y="172901"/>
                  <a:pt x="1681038" y="175827"/>
                  <a:pt x="1668175" y="178580"/>
                </a:cubicBezTo>
                <a:cubicBezTo>
                  <a:pt x="1655312" y="181334"/>
                  <a:pt x="1641925" y="178344"/>
                  <a:pt x="1628015" y="169610"/>
                </a:cubicBezTo>
                <a:cubicBezTo>
                  <a:pt x="1615410" y="155743"/>
                  <a:pt x="1614514" y="149495"/>
                  <a:pt x="1625327" y="150864"/>
                </a:cubicBezTo>
                <a:cubicBezTo>
                  <a:pt x="1636139" y="152234"/>
                  <a:pt x="1654663" y="151803"/>
                  <a:pt x="1680898" y="149574"/>
                </a:cubicBezTo>
                <a:cubicBezTo>
                  <a:pt x="1707134" y="147344"/>
                  <a:pt x="1735140" y="143970"/>
                  <a:pt x="1764918" y="139453"/>
                </a:cubicBezTo>
                <a:cubicBezTo>
                  <a:pt x="1794695" y="134936"/>
                  <a:pt x="1821529" y="130419"/>
                  <a:pt x="1845420" y="125901"/>
                </a:cubicBezTo>
                <a:cubicBezTo>
                  <a:pt x="1851393" y="124772"/>
                  <a:pt x="1857076" y="124027"/>
                  <a:pt x="1862469" y="123666"/>
                </a:cubicBezTo>
                <a:close/>
                <a:moveTo>
                  <a:pt x="614694" y="123666"/>
                </a:moveTo>
                <a:cubicBezTo>
                  <a:pt x="630874" y="122582"/>
                  <a:pt x="644446" y="124955"/>
                  <a:pt x="655411" y="130784"/>
                </a:cubicBezTo>
                <a:cubicBezTo>
                  <a:pt x="670031" y="138557"/>
                  <a:pt x="676470" y="145555"/>
                  <a:pt x="674727" y="151778"/>
                </a:cubicBezTo>
                <a:cubicBezTo>
                  <a:pt x="672985" y="158002"/>
                  <a:pt x="665951" y="160666"/>
                  <a:pt x="653626" y="159769"/>
                </a:cubicBezTo>
                <a:cubicBezTo>
                  <a:pt x="641300" y="158873"/>
                  <a:pt x="623981" y="158425"/>
                  <a:pt x="601667" y="158425"/>
                </a:cubicBezTo>
                <a:cubicBezTo>
                  <a:pt x="579383" y="158425"/>
                  <a:pt x="555442" y="159547"/>
                  <a:pt x="529845" y="161791"/>
                </a:cubicBezTo>
                <a:cubicBezTo>
                  <a:pt x="504247" y="164036"/>
                  <a:pt x="482823" y="166706"/>
                  <a:pt x="465572" y="169804"/>
                </a:cubicBezTo>
                <a:cubicBezTo>
                  <a:pt x="448320" y="172901"/>
                  <a:pt x="433263" y="175827"/>
                  <a:pt x="420400" y="178580"/>
                </a:cubicBezTo>
                <a:cubicBezTo>
                  <a:pt x="407537" y="181334"/>
                  <a:pt x="394150" y="178344"/>
                  <a:pt x="380240" y="169610"/>
                </a:cubicBezTo>
                <a:cubicBezTo>
                  <a:pt x="367635" y="155743"/>
                  <a:pt x="366739" y="149495"/>
                  <a:pt x="377551" y="150864"/>
                </a:cubicBezTo>
                <a:cubicBezTo>
                  <a:pt x="388364" y="152234"/>
                  <a:pt x="406888" y="151803"/>
                  <a:pt x="433123" y="149574"/>
                </a:cubicBezTo>
                <a:cubicBezTo>
                  <a:pt x="459359" y="147344"/>
                  <a:pt x="487365" y="143970"/>
                  <a:pt x="517143" y="139453"/>
                </a:cubicBezTo>
                <a:cubicBezTo>
                  <a:pt x="546920" y="134936"/>
                  <a:pt x="573754" y="130419"/>
                  <a:pt x="597645" y="125901"/>
                </a:cubicBezTo>
                <a:cubicBezTo>
                  <a:pt x="603618" y="124772"/>
                  <a:pt x="609301" y="124027"/>
                  <a:pt x="614694" y="123666"/>
                </a:cubicBezTo>
                <a:close/>
                <a:moveTo>
                  <a:pt x="2183676" y="107800"/>
                </a:moveTo>
                <a:cubicBezTo>
                  <a:pt x="2174735" y="109141"/>
                  <a:pt x="2160155" y="112235"/>
                  <a:pt x="2139935" y="117082"/>
                </a:cubicBezTo>
                <a:lnTo>
                  <a:pt x="2139935" y="129924"/>
                </a:lnTo>
                <a:cubicBezTo>
                  <a:pt x="2149787" y="129121"/>
                  <a:pt x="2158169" y="127343"/>
                  <a:pt x="2165081" y="124589"/>
                </a:cubicBezTo>
                <a:cubicBezTo>
                  <a:pt x="2171993" y="121836"/>
                  <a:pt x="2178302" y="122582"/>
                  <a:pt x="2184010" y="126826"/>
                </a:cubicBezTo>
                <a:cubicBezTo>
                  <a:pt x="2189717" y="131071"/>
                  <a:pt x="2190108" y="135126"/>
                  <a:pt x="2185182" y="138990"/>
                </a:cubicBezTo>
                <a:cubicBezTo>
                  <a:pt x="2180256" y="142855"/>
                  <a:pt x="2173068" y="145487"/>
                  <a:pt x="2163618" y="146885"/>
                </a:cubicBezTo>
                <a:cubicBezTo>
                  <a:pt x="2154168" y="148283"/>
                  <a:pt x="2146274" y="148530"/>
                  <a:pt x="2139935" y="147627"/>
                </a:cubicBezTo>
                <a:lnTo>
                  <a:pt x="2139935" y="158253"/>
                </a:lnTo>
                <a:cubicBezTo>
                  <a:pt x="2146216" y="158368"/>
                  <a:pt x="2153981" y="156823"/>
                  <a:pt x="2163231" y="153617"/>
                </a:cubicBezTo>
                <a:cubicBezTo>
                  <a:pt x="2172480" y="150412"/>
                  <a:pt x="2179909" y="151319"/>
                  <a:pt x="2185516" y="156339"/>
                </a:cubicBezTo>
                <a:cubicBezTo>
                  <a:pt x="2191123" y="161358"/>
                  <a:pt x="2190449" y="165430"/>
                  <a:pt x="2183494" y="168556"/>
                </a:cubicBezTo>
                <a:cubicBezTo>
                  <a:pt x="2176539" y="171683"/>
                  <a:pt x="2169060" y="173923"/>
                  <a:pt x="2161058" y="175278"/>
                </a:cubicBezTo>
                <a:cubicBezTo>
                  <a:pt x="2153057" y="176634"/>
                  <a:pt x="2146015" y="175963"/>
                  <a:pt x="2139935" y="173267"/>
                </a:cubicBezTo>
                <a:lnTo>
                  <a:pt x="2139935" y="187959"/>
                </a:lnTo>
                <a:cubicBezTo>
                  <a:pt x="2148080" y="188045"/>
                  <a:pt x="2156763" y="186492"/>
                  <a:pt x="2165984" y="183302"/>
                </a:cubicBezTo>
                <a:cubicBezTo>
                  <a:pt x="2175205" y="180111"/>
                  <a:pt x="2182615" y="181011"/>
                  <a:pt x="2188215" y="186001"/>
                </a:cubicBezTo>
                <a:cubicBezTo>
                  <a:pt x="2193815" y="190992"/>
                  <a:pt x="2193413" y="195057"/>
                  <a:pt x="2187011" y="198198"/>
                </a:cubicBezTo>
                <a:cubicBezTo>
                  <a:pt x="2180608" y="201338"/>
                  <a:pt x="2172480" y="203367"/>
                  <a:pt x="2162629" y="204285"/>
                </a:cubicBezTo>
                <a:cubicBezTo>
                  <a:pt x="2152777" y="205203"/>
                  <a:pt x="2145098" y="205210"/>
                  <a:pt x="2139591" y="204307"/>
                </a:cubicBezTo>
                <a:cubicBezTo>
                  <a:pt x="2138888" y="215176"/>
                  <a:pt x="2138551" y="220074"/>
                  <a:pt x="2138580" y="218998"/>
                </a:cubicBezTo>
                <a:cubicBezTo>
                  <a:pt x="2163288" y="216345"/>
                  <a:pt x="2183056" y="213857"/>
                  <a:pt x="2197884" y="211534"/>
                </a:cubicBezTo>
                <a:cubicBezTo>
                  <a:pt x="2198730" y="182366"/>
                  <a:pt x="2199153" y="159687"/>
                  <a:pt x="2199153" y="143497"/>
                </a:cubicBezTo>
                <a:cubicBezTo>
                  <a:pt x="2199153" y="127723"/>
                  <a:pt x="2198809" y="117494"/>
                  <a:pt x="2198121" y="112812"/>
                </a:cubicBezTo>
                <a:cubicBezTo>
                  <a:pt x="2197432" y="108130"/>
                  <a:pt x="2192617" y="106460"/>
                  <a:pt x="2183676" y="107800"/>
                </a:cubicBezTo>
                <a:close/>
                <a:moveTo>
                  <a:pt x="1469302" y="107800"/>
                </a:moveTo>
                <a:cubicBezTo>
                  <a:pt x="1460360" y="109141"/>
                  <a:pt x="1445780" y="112235"/>
                  <a:pt x="1425560" y="117082"/>
                </a:cubicBezTo>
                <a:lnTo>
                  <a:pt x="1425560" y="129924"/>
                </a:lnTo>
                <a:cubicBezTo>
                  <a:pt x="1435412" y="129121"/>
                  <a:pt x="1443794" y="127343"/>
                  <a:pt x="1450706" y="124589"/>
                </a:cubicBezTo>
                <a:cubicBezTo>
                  <a:pt x="1457618" y="121836"/>
                  <a:pt x="1463927" y="122582"/>
                  <a:pt x="1469635" y="126826"/>
                </a:cubicBezTo>
                <a:cubicBezTo>
                  <a:pt x="1475342" y="131071"/>
                  <a:pt x="1475733" y="135126"/>
                  <a:pt x="1470807" y="138990"/>
                </a:cubicBezTo>
                <a:cubicBezTo>
                  <a:pt x="1465881" y="142855"/>
                  <a:pt x="1458693" y="145487"/>
                  <a:pt x="1449243" y="146885"/>
                </a:cubicBezTo>
                <a:cubicBezTo>
                  <a:pt x="1439793" y="148283"/>
                  <a:pt x="1431899" y="148530"/>
                  <a:pt x="1425560" y="147627"/>
                </a:cubicBezTo>
                <a:lnTo>
                  <a:pt x="1425560" y="158253"/>
                </a:lnTo>
                <a:cubicBezTo>
                  <a:pt x="1431841" y="158368"/>
                  <a:pt x="1439607" y="156823"/>
                  <a:pt x="1448856" y="153617"/>
                </a:cubicBezTo>
                <a:cubicBezTo>
                  <a:pt x="1458105" y="150412"/>
                  <a:pt x="1465534" y="151319"/>
                  <a:pt x="1471141" y="156339"/>
                </a:cubicBezTo>
                <a:cubicBezTo>
                  <a:pt x="1476748" y="161358"/>
                  <a:pt x="1476074" y="165430"/>
                  <a:pt x="1469119" y="168556"/>
                </a:cubicBezTo>
                <a:cubicBezTo>
                  <a:pt x="1462164" y="171683"/>
                  <a:pt x="1454685" y="173923"/>
                  <a:pt x="1446683" y="175278"/>
                </a:cubicBezTo>
                <a:cubicBezTo>
                  <a:pt x="1438682" y="176634"/>
                  <a:pt x="1431640" y="175963"/>
                  <a:pt x="1425560" y="173267"/>
                </a:cubicBezTo>
                <a:lnTo>
                  <a:pt x="1425560" y="187959"/>
                </a:lnTo>
                <a:cubicBezTo>
                  <a:pt x="1433705" y="188045"/>
                  <a:pt x="1442388" y="186492"/>
                  <a:pt x="1451609" y="183302"/>
                </a:cubicBezTo>
                <a:cubicBezTo>
                  <a:pt x="1460830" y="180111"/>
                  <a:pt x="1468240" y="181011"/>
                  <a:pt x="1473840" y="186001"/>
                </a:cubicBezTo>
                <a:cubicBezTo>
                  <a:pt x="1479440" y="190992"/>
                  <a:pt x="1479038" y="195057"/>
                  <a:pt x="1472636" y="198198"/>
                </a:cubicBezTo>
                <a:cubicBezTo>
                  <a:pt x="1466233" y="201338"/>
                  <a:pt x="1458105" y="203367"/>
                  <a:pt x="1448254" y="204285"/>
                </a:cubicBezTo>
                <a:cubicBezTo>
                  <a:pt x="1438402" y="205203"/>
                  <a:pt x="1430723" y="205210"/>
                  <a:pt x="1425216" y="204307"/>
                </a:cubicBezTo>
                <a:cubicBezTo>
                  <a:pt x="1424513" y="215176"/>
                  <a:pt x="1424176" y="220074"/>
                  <a:pt x="1424205" y="218998"/>
                </a:cubicBezTo>
                <a:cubicBezTo>
                  <a:pt x="1448913" y="216345"/>
                  <a:pt x="1468681" y="213857"/>
                  <a:pt x="1483509" y="211534"/>
                </a:cubicBezTo>
                <a:cubicBezTo>
                  <a:pt x="1484355" y="182366"/>
                  <a:pt x="1484778" y="159687"/>
                  <a:pt x="1484778" y="143497"/>
                </a:cubicBezTo>
                <a:cubicBezTo>
                  <a:pt x="1484778" y="127723"/>
                  <a:pt x="1484434" y="117494"/>
                  <a:pt x="1483746" y="112812"/>
                </a:cubicBezTo>
                <a:cubicBezTo>
                  <a:pt x="1483057" y="108130"/>
                  <a:pt x="1478243" y="106460"/>
                  <a:pt x="1469302" y="107800"/>
                </a:cubicBezTo>
                <a:close/>
                <a:moveTo>
                  <a:pt x="2024477" y="21705"/>
                </a:moveTo>
                <a:cubicBezTo>
                  <a:pt x="2026077" y="21465"/>
                  <a:pt x="2028132" y="21580"/>
                  <a:pt x="2030641" y="22050"/>
                </a:cubicBezTo>
                <a:cubicBezTo>
                  <a:pt x="2040679" y="23928"/>
                  <a:pt x="2049255" y="26979"/>
                  <a:pt x="2056368" y="31202"/>
                </a:cubicBezTo>
                <a:cubicBezTo>
                  <a:pt x="2063480" y="35425"/>
                  <a:pt x="2065463" y="40957"/>
                  <a:pt x="2062315" y="47797"/>
                </a:cubicBezTo>
                <a:cubicBezTo>
                  <a:pt x="2059167" y="54638"/>
                  <a:pt x="2057594" y="77510"/>
                  <a:pt x="2057594" y="116415"/>
                </a:cubicBezTo>
                <a:cubicBezTo>
                  <a:pt x="2059286" y="116544"/>
                  <a:pt x="2064201" y="115229"/>
                  <a:pt x="2072339" y="112468"/>
                </a:cubicBezTo>
                <a:cubicBezTo>
                  <a:pt x="2080477" y="109708"/>
                  <a:pt x="2087027" y="111414"/>
                  <a:pt x="2091989" y="117588"/>
                </a:cubicBezTo>
                <a:cubicBezTo>
                  <a:pt x="2096950" y="123761"/>
                  <a:pt x="2095104" y="128264"/>
                  <a:pt x="2086450" y="131096"/>
                </a:cubicBezTo>
                <a:cubicBezTo>
                  <a:pt x="2077795" y="133928"/>
                  <a:pt x="2068112" y="136492"/>
                  <a:pt x="2057400" y="138786"/>
                </a:cubicBezTo>
                <a:cubicBezTo>
                  <a:pt x="2056626" y="158819"/>
                  <a:pt x="2056239" y="176107"/>
                  <a:pt x="2056239" y="190647"/>
                </a:cubicBezTo>
                <a:cubicBezTo>
                  <a:pt x="2068084" y="184352"/>
                  <a:pt x="2079595" y="178731"/>
                  <a:pt x="2090773" y="173783"/>
                </a:cubicBezTo>
                <a:cubicBezTo>
                  <a:pt x="2101952" y="168836"/>
                  <a:pt x="2106497" y="169782"/>
                  <a:pt x="2104411" y="176623"/>
                </a:cubicBezTo>
                <a:cubicBezTo>
                  <a:pt x="2102324" y="183463"/>
                  <a:pt x="2087454" y="195043"/>
                  <a:pt x="2059799" y="211362"/>
                </a:cubicBezTo>
                <a:cubicBezTo>
                  <a:pt x="2032143" y="227681"/>
                  <a:pt x="2015430" y="238684"/>
                  <a:pt x="2009658" y="244369"/>
                </a:cubicBezTo>
                <a:cubicBezTo>
                  <a:pt x="2003886" y="250055"/>
                  <a:pt x="1996010" y="248008"/>
                  <a:pt x="1986029" y="238228"/>
                </a:cubicBezTo>
                <a:cubicBezTo>
                  <a:pt x="1976048" y="228448"/>
                  <a:pt x="1973123" y="222823"/>
                  <a:pt x="1977253" y="221353"/>
                </a:cubicBezTo>
                <a:cubicBezTo>
                  <a:pt x="1981383" y="219884"/>
                  <a:pt x="1985201" y="218934"/>
                  <a:pt x="1988707" y="218503"/>
                </a:cubicBezTo>
                <a:cubicBezTo>
                  <a:pt x="1992213" y="218073"/>
                  <a:pt x="1998924" y="215700"/>
                  <a:pt x="2008841" y="211383"/>
                </a:cubicBezTo>
                <a:cubicBezTo>
                  <a:pt x="2018757" y="207067"/>
                  <a:pt x="2026404" y="202987"/>
                  <a:pt x="2031781" y="199144"/>
                </a:cubicBezTo>
                <a:lnTo>
                  <a:pt x="2031781" y="144917"/>
                </a:lnTo>
                <a:cubicBezTo>
                  <a:pt x="2029788" y="145777"/>
                  <a:pt x="2026002" y="146892"/>
                  <a:pt x="2020424" y="148261"/>
                </a:cubicBezTo>
                <a:cubicBezTo>
                  <a:pt x="2014845" y="149631"/>
                  <a:pt x="2009217" y="150072"/>
                  <a:pt x="2003538" y="149584"/>
                </a:cubicBezTo>
                <a:cubicBezTo>
                  <a:pt x="1997860" y="149097"/>
                  <a:pt x="1992374" y="145791"/>
                  <a:pt x="1987083" y="139668"/>
                </a:cubicBezTo>
                <a:cubicBezTo>
                  <a:pt x="1981791" y="133545"/>
                  <a:pt x="1983498" y="130182"/>
                  <a:pt x="1992202" y="129580"/>
                </a:cubicBezTo>
                <a:cubicBezTo>
                  <a:pt x="2000907" y="128977"/>
                  <a:pt x="2014100" y="126661"/>
                  <a:pt x="2031781" y="122632"/>
                </a:cubicBezTo>
                <a:cubicBezTo>
                  <a:pt x="2031781" y="112379"/>
                  <a:pt x="2031340" y="97318"/>
                  <a:pt x="2030458" y="77449"/>
                </a:cubicBezTo>
                <a:cubicBezTo>
                  <a:pt x="2029577" y="57581"/>
                  <a:pt x="2026877" y="42911"/>
                  <a:pt x="2022360" y="33439"/>
                </a:cubicBezTo>
                <a:cubicBezTo>
                  <a:pt x="2018972" y="26336"/>
                  <a:pt x="2019678" y="22424"/>
                  <a:pt x="2024477" y="21705"/>
                </a:cubicBezTo>
                <a:close/>
                <a:moveTo>
                  <a:pt x="1310102" y="21705"/>
                </a:moveTo>
                <a:cubicBezTo>
                  <a:pt x="1311702" y="21465"/>
                  <a:pt x="1313757" y="21580"/>
                  <a:pt x="1316266" y="22050"/>
                </a:cubicBezTo>
                <a:cubicBezTo>
                  <a:pt x="1326304" y="23928"/>
                  <a:pt x="1334880" y="26979"/>
                  <a:pt x="1341993" y="31202"/>
                </a:cubicBezTo>
                <a:cubicBezTo>
                  <a:pt x="1349105" y="35425"/>
                  <a:pt x="1351088" y="40957"/>
                  <a:pt x="1347940" y="47797"/>
                </a:cubicBezTo>
                <a:cubicBezTo>
                  <a:pt x="1344793" y="54638"/>
                  <a:pt x="1343219" y="77510"/>
                  <a:pt x="1343219" y="116415"/>
                </a:cubicBezTo>
                <a:cubicBezTo>
                  <a:pt x="1344911" y="116544"/>
                  <a:pt x="1349826" y="115229"/>
                  <a:pt x="1357964" y="112468"/>
                </a:cubicBezTo>
                <a:cubicBezTo>
                  <a:pt x="1366102" y="109708"/>
                  <a:pt x="1372652" y="111414"/>
                  <a:pt x="1377614" y="117588"/>
                </a:cubicBezTo>
                <a:cubicBezTo>
                  <a:pt x="1382575" y="123761"/>
                  <a:pt x="1380729" y="128264"/>
                  <a:pt x="1372075" y="131096"/>
                </a:cubicBezTo>
                <a:cubicBezTo>
                  <a:pt x="1363420" y="133928"/>
                  <a:pt x="1353737" y="136492"/>
                  <a:pt x="1343025" y="138786"/>
                </a:cubicBezTo>
                <a:cubicBezTo>
                  <a:pt x="1342251" y="158819"/>
                  <a:pt x="1341864" y="176107"/>
                  <a:pt x="1341864" y="190647"/>
                </a:cubicBezTo>
                <a:cubicBezTo>
                  <a:pt x="1353709" y="184352"/>
                  <a:pt x="1365220" y="178731"/>
                  <a:pt x="1376398" y="173783"/>
                </a:cubicBezTo>
                <a:cubicBezTo>
                  <a:pt x="1387577" y="168836"/>
                  <a:pt x="1392123" y="169782"/>
                  <a:pt x="1390036" y="176623"/>
                </a:cubicBezTo>
                <a:cubicBezTo>
                  <a:pt x="1387950" y="183463"/>
                  <a:pt x="1373079" y="195043"/>
                  <a:pt x="1345424" y="211362"/>
                </a:cubicBezTo>
                <a:cubicBezTo>
                  <a:pt x="1317768" y="227681"/>
                  <a:pt x="1301055" y="238684"/>
                  <a:pt x="1295283" y="244369"/>
                </a:cubicBezTo>
                <a:cubicBezTo>
                  <a:pt x="1289511" y="250055"/>
                  <a:pt x="1281635" y="248008"/>
                  <a:pt x="1271654" y="238228"/>
                </a:cubicBezTo>
                <a:cubicBezTo>
                  <a:pt x="1261673" y="228448"/>
                  <a:pt x="1258748" y="222823"/>
                  <a:pt x="1262878" y="221353"/>
                </a:cubicBezTo>
                <a:cubicBezTo>
                  <a:pt x="1267008" y="219884"/>
                  <a:pt x="1270826" y="218934"/>
                  <a:pt x="1274332" y="218503"/>
                </a:cubicBezTo>
                <a:cubicBezTo>
                  <a:pt x="1277838" y="218073"/>
                  <a:pt x="1284549" y="215700"/>
                  <a:pt x="1294466" y="211383"/>
                </a:cubicBezTo>
                <a:cubicBezTo>
                  <a:pt x="1304382" y="207067"/>
                  <a:pt x="1312029" y="202987"/>
                  <a:pt x="1317406" y="199144"/>
                </a:cubicBezTo>
                <a:lnTo>
                  <a:pt x="1317406" y="144917"/>
                </a:lnTo>
                <a:cubicBezTo>
                  <a:pt x="1315413" y="145777"/>
                  <a:pt x="1311627" y="146892"/>
                  <a:pt x="1306049" y="148261"/>
                </a:cubicBezTo>
                <a:cubicBezTo>
                  <a:pt x="1300471" y="149631"/>
                  <a:pt x="1294842" y="150072"/>
                  <a:pt x="1289163" y="149584"/>
                </a:cubicBezTo>
                <a:cubicBezTo>
                  <a:pt x="1283485" y="149097"/>
                  <a:pt x="1278000" y="145791"/>
                  <a:pt x="1272708" y="139668"/>
                </a:cubicBezTo>
                <a:cubicBezTo>
                  <a:pt x="1267416" y="133545"/>
                  <a:pt x="1269123" y="130182"/>
                  <a:pt x="1277827" y="129580"/>
                </a:cubicBezTo>
                <a:cubicBezTo>
                  <a:pt x="1286532" y="128977"/>
                  <a:pt x="1299725" y="126661"/>
                  <a:pt x="1317406" y="122632"/>
                </a:cubicBezTo>
                <a:cubicBezTo>
                  <a:pt x="1317406" y="112379"/>
                  <a:pt x="1316965" y="97318"/>
                  <a:pt x="1316084" y="77449"/>
                </a:cubicBezTo>
                <a:cubicBezTo>
                  <a:pt x="1315202" y="57581"/>
                  <a:pt x="1312502" y="42911"/>
                  <a:pt x="1307985" y="33439"/>
                </a:cubicBezTo>
                <a:cubicBezTo>
                  <a:pt x="1304597" y="26336"/>
                  <a:pt x="1305303" y="22424"/>
                  <a:pt x="1310102" y="21705"/>
                </a:cubicBezTo>
                <a:close/>
                <a:moveTo>
                  <a:pt x="2164113" y="3121"/>
                </a:moveTo>
                <a:cubicBezTo>
                  <a:pt x="2170437" y="4081"/>
                  <a:pt x="2178112" y="6684"/>
                  <a:pt x="2187140" y="10929"/>
                </a:cubicBezTo>
                <a:cubicBezTo>
                  <a:pt x="2196167" y="15173"/>
                  <a:pt x="2199013" y="19784"/>
                  <a:pt x="2195679" y="24760"/>
                </a:cubicBezTo>
                <a:cubicBezTo>
                  <a:pt x="2192345" y="29736"/>
                  <a:pt x="2187710" y="38240"/>
                  <a:pt x="2181773" y="50271"/>
                </a:cubicBezTo>
                <a:cubicBezTo>
                  <a:pt x="2191395" y="48665"/>
                  <a:pt x="2200261" y="46464"/>
                  <a:pt x="2208370" y="43667"/>
                </a:cubicBezTo>
                <a:cubicBezTo>
                  <a:pt x="2216480" y="40871"/>
                  <a:pt x="2223524" y="42456"/>
                  <a:pt x="2229504" y="48421"/>
                </a:cubicBezTo>
                <a:cubicBezTo>
                  <a:pt x="2235484" y="54387"/>
                  <a:pt x="2235735" y="58664"/>
                  <a:pt x="2230257" y="61252"/>
                </a:cubicBezTo>
                <a:cubicBezTo>
                  <a:pt x="2224779" y="63841"/>
                  <a:pt x="2217401" y="66067"/>
                  <a:pt x="2208123" y="67931"/>
                </a:cubicBezTo>
                <a:lnTo>
                  <a:pt x="2176675" y="74191"/>
                </a:lnTo>
                <a:cubicBezTo>
                  <a:pt x="2173448" y="83082"/>
                  <a:pt x="2170652" y="89506"/>
                  <a:pt x="2168286" y="93464"/>
                </a:cubicBezTo>
                <a:cubicBezTo>
                  <a:pt x="2180188" y="91055"/>
                  <a:pt x="2188172" y="88205"/>
                  <a:pt x="2192238" y="84914"/>
                </a:cubicBezTo>
                <a:cubicBezTo>
                  <a:pt x="2196303" y="81622"/>
                  <a:pt x="2202559" y="81680"/>
                  <a:pt x="2211005" y="85086"/>
                </a:cubicBezTo>
                <a:cubicBezTo>
                  <a:pt x="2219452" y="88491"/>
                  <a:pt x="2226364" y="93066"/>
                  <a:pt x="2231741" y="98809"/>
                </a:cubicBezTo>
                <a:cubicBezTo>
                  <a:pt x="2237119" y="104552"/>
                  <a:pt x="2237761" y="109898"/>
                  <a:pt x="2233666" y="114845"/>
                </a:cubicBezTo>
                <a:cubicBezTo>
                  <a:pt x="2229572" y="119792"/>
                  <a:pt x="2227088" y="129651"/>
                  <a:pt x="2226213" y="144422"/>
                </a:cubicBezTo>
                <a:cubicBezTo>
                  <a:pt x="2225338" y="159192"/>
                  <a:pt x="2224471" y="180452"/>
                  <a:pt x="2223610" y="208200"/>
                </a:cubicBezTo>
                <a:cubicBezTo>
                  <a:pt x="2237334" y="205576"/>
                  <a:pt x="2248688" y="203572"/>
                  <a:pt x="2257672" y="202188"/>
                </a:cubicBezTo>
                <a:cubicBezTo>
                  <a:pt x="2266656" y="200804"/>
                  <a:pt x="2274923" y="204464"/>
                  <a:pt x="2282473" y="213169"/>
                </a:cubicBezTo>
                <a:cubicBezTo>
                  <a:pt x="2290023" y="221873"/>
                  <a:pt x="2289790" y="226849"/>
                  <a:pt x="2281774" y="228097"/>
                </a:cubicBezTo>
                <a:cubicBezTo>
                  <a:pt x="2273758" y="229345"/>
                  <a:pt x="2263211" y="229742"/>
                  <a:pt x="2250133" y="229291"/>
                </a:cubicBezTo>
                <a:cubicBezTo>
                  <a:pt x="2237054" y="228839"/>
                  <a:pt x="2219860" y="229728"/>
                  <a:pt x="2198551" y="231958"/>
                </a:cubicBezTo>
                <a:cubicBezTo>
                  <a:pt x="2177241" y="234188"/>
                  <a:pt x="2157344" y="236651"/>
                  <a:pt x="2138860" y="239347"/>
                </a:cubicBezTo>
                <a:lnTo>
                  <a:pt x="2137398" y="239576"/>
                </a:lnTo>
                <a:lnTo>
                  <a:pt x="2137816" y="239713"/>
                </a:lnTo>
                <a:cubicBezTo>
                  <a:pt x="2145668" y="243627"/>
                  <a:pt x="2151967" y="247951"/>
                  <a:pt x="2156713" y="252683"/>
                </a:cubicBezTo>
                <a:cubicBezTo>
                  <a:pt x="2161718" y="257889"/>
                  <a:pt x="2161051" y="262675"/>
                  <a:pt x="2154713" y="267041"/>
                </a:cubicBezTo>
                <a:cubicBezTo>
                  <a:pt x="2148374" y="271408"/>
                  <a:pt x="2139505" y="278377"/>
                  <a:pt x="2128105" y="287949"/>
                </a:cubicBezTo>
                <a:cubicBezTo>
                  <a:pt x="2116704" y="297522"/>
                  <a:pt x="2102977" y="305097"/>
                  <a:pt x="2086923" y="310675"/>
                </a:cubicBezTo>
                <a:cubicBezTo>
                  <a:pt x="2070869" y="316253"/>
                  <a:pt x="2068152" y="314260"/>
                  <a:pt x="2078771" y="304695"/>
                </a:cubicBezTo>
                <a:cubicBezTo>
                  <a:pt x="2089389" y="295130"/>
                  <a:pt x="2098854" y="285318"/>
                  <a:pt x="2107164" y="275258"/>
                </a:cubicBezTo>
                <a:cubicBezTo>
                  <a:pt x="2115474" y="265199"/>
                  <a:pt x="2120698" y="255781"/>
                  <a:pt x="2122835" y="247004"/>
                </a:cubicBezTo>
                <a:cubicBezTo>
                  <a:pt x="2123369" y="244810"/>
                  <a:pt x="2124081" y="243013"/>
                  <a:pt x="2124973" y="241612"/>
                </a:cubicBezTo>
                <a:lnTo>
                  <a:pt x="2125087" y="241505"/>
                </a:lnTo>
                <a:lnTo>
                  <a:pt x="2115145" y="243063"/>
                </a:lnTo>
                <a:cubicBezTo>
                  <a:pt x="2108577" y="244192"/>
                  <a:pt x="2103346" y="245212"/>
                  <a:pt x="2099453" y="246123"/>
                </a:cubicBezTo>
                <a:cubicBezTo>
                  <a:pt x="2091666" y="247944"/>
                  <a:pt x="2083166" y="245008"/>
                  <a:pt x="2073952" y="237314"/>
                </a:cubicBezTo>
                <a:cubicBezTo>
                  <a:pt x="2064739" y="229621"/>
                  <a:pt x="2067359" y="225774"/>
                  <a:pt x="2081814" y="225774"/>
                </a:cubicBezTo>
                <a:cubicBezTo>
                  <a:pt x="2093401" y="225774"/>
                  <a:pt x="2105110" y="225035"/>
                  <a:pt x="2116941" y="223558"/>
                </a:cubicBezTo>
                <a:cubicBezTo>
                  <a:pt x="2117758" y="208874"/>
                  <a:pt x="2118167" y="188038"/>
                  <a:pt x="2118167" y="161049"/>
                </a:cubicBezTo>
                <a:cubicBezTo>
                  <a:pt x="2118167" y="135022"/>
                  <a:pt x="2115919" y="117928"/>
                  <a:pt x="2111423" y="109769"/>
                </a:cubicBezTo>
                <a:cubicBezTo>
                  <a:pt x="2106928" y="101609"/>
                  <a:pt x="2108491" y="98232"/>
                  <a:pt x="2116113" y="99637"/>
                </a:cubicBezTo>
                <a:cubicBezTo>
                  <a:pt x="2123734" y="101043"/>
                  <a:pt x="2128266" y="101717"/>
                  <a:pt x="2129707" y="101659"/>
                </a:cubicBezTo>
                <a:cubicBezTo>
                  <a:pt x="2131148" y="101602"/>
                  <a:pt x="2136952" y="100899"/>
                  <a:pt x="2147120" y="99551"/>
                </a:cubicBezTo>
                <a:cubicBezTo>
                  <a:pt x="2148554" y="95307"/>
                  <a:pt x="2150604" y="87936"/>
                  <a:pt x="2153272" y="77439"/>
                </a:cubicBezTo>
                <a:cubicBezTo>
                  <a:pt x="2144926" y="79231"/>
                  <a:pt x="2138455" y="80579"/>
                  <a:pt x="2133859" y="81483"/>
                </a:cubicBezTo>
                <a:cubicBezTo>
                  <a:pt x="2129262" y="82386"/>
                  <a:pt x="2122799" y="79930"/>
                  <a:pt x="2114467" y="74115"/>
                </a:cubicBezTo>
                <a:cubicBezTo>
                  <a:pt x="2106135" y="68300"/>
                  <a:pt x="2106917" y="64224"/>
                  <a:pt x="2116812" y="61887"/>
                </a:cubicBezTo>
                <a:cubicBezTo>
                  <a:pt x="2126706" y="59549"/>
                  <a:pt x="2139935" y="57248"/>
                  <a:pt x="2156498" y="54982"/>
                </a:cubicBezTo>
                <a:cubicBezTo>
                  <a:pt x="2157946" y="49891"/>
                  <a:pt x="2159119" y="42603"/>
                  <a:pt x="2160015" y="33117"/>
                </a:cubicBezTo>
                <a:cubicBezTo>
                  <a:pt x="2160911" y="23631"/>
                  <a:pt x="2160237" y="16020"/>
                  <a:pt x="2157993" y="10283"/>
                </a:cubicBezTo>
                <a:cubicBezTo>
                  <a:pt x="2155749" y="4547"/>
                  <a:pt x="2157789" y="2160"/>
                  <a:pt x="2164113" y="3121"/>
                </a:cubicBezTo>
                <a:close/>
                <a:moveTo>
                  <a:pt x="1449738" y="3121"/>
                </a:moveTo>
                <a:cubicBezTo>
                  <a:pt x="1456062" y="4081"/>
                  <a:pt x="1463737" y="6684"/>
                  <a:pt x="1472765" y="10929"/>
                </a:cubicBezTo>
                <a:cubicBezTo>
                  <a:pt x="1481792" y="15173"/>
                  <a:pt x="1484638" y="19784"/>
                  <a:pt x="1481304" y="24760"/>
                </a:cubicBezTo>
                <a:cubicBezTo>
                  <a:pt x="1477970" y="29736"/>
                  <a:pt x="1473335" y="38240"/>
                  <a:pt x="1467398" y="50271"/>
                </a:cubicBezTo>
                <a:cubicBezTo>
                  <a:pt x="1477020" y="48665"/>
                  <a:pt x="1485886" y="46464"/>
                  <a:pt x="1493995" y="43667"/>
                </a:cubicBezTo>
                <a:cubicBezTo>
                  <a:pt x="1502105" y="40871"/>
                  <a:pt x="1509149" y="42456"/>
                  <a:pt x="1515129" y="48421"/>
                </a:cubicBezTo>
                <a:cubicBezTo>
                  <a:pt x="1521109" y="54387"/>
                  <a:pt x="1521360" y="58664"/>
                  <a:pt x="1515882" y="61252"/>
                </a:cubicBezTo>
                <a:cubicBezTo>
                  <a:pt x="1510404" y="63841"/>
                  <a:pt x="1503026" y="66067"/>
                  <a:pt x="1493748" y="67931"/>
                </a:cubicBezTo>
                <a:lnTo>
                  <a:pt x="1462300" y="74191"/>
                </a:lnTo>
                <a:cubicBezTo>
                  <a:pt x="1459073" y="83082"/>
                  <a:pt x="1456277" y="89506"/>
                  <a:pt x="1453911" y="93464"/>
                </a:cubicBezTo>
                <a:cubicBezTo>
                  <a:pt x="1465813" y="91055"/>
                  <a:pt x="1473797" y="88205"/>
                  <a:pt x="1477863" y="84914"/>
                </a:cubicBezTo>
                <a:cubicBezTo>
                  <a:pt x="1481928" y="81622"/>
                  <a:pt x="1488184" y="81680"/>
                  <a:pt x="1496630" y="85086"/>
                </a:cubicBezTo>
                <a:cubicBezTo>
                  <a:pt x="1505077" y="88491"/>
                  <a:pt x="1511989" y="93066"/>
                  <a:pt x="1517366" y="98809"/>
                </a:cubicBezTo>
                <a:cubicBezTo>
                  <a:pt x="1522744" y="104552"/>
                  <a:pt x="1523386" y="109898"/>
                  <a:pt x="1519291" y="114845"/>
                </a:cubicBezTo>
                <a:cubicBezTo>
                  <a:pt x="1515197" y="119792"/>
                  <a:pt x="1512713" y="129651"/>
                  <a:pt x="1511838" y="144422"/>
                </a:cubicBezTo>
                <a:cubicBezTo>
                  <a:pt x="1510963" y="159192"/>
                  <a:pt x="1510096" y="180452"/>
                  <a:pt x="1509235" y="208200"/>
                </a:cubicBezTo>
                <a:cubicBezTo>
                  <a:pt x="1522959" y="205576"/>
                  <a:pt x="1534313" y="203572"/>
                  <a:pt x="1543297" y="202188"/>
                </a:cubicBezTo>
                <a:cubicBezTo>
                  <a:pt x="1552281" y="200804"/>
                  <a:pt x="1560548" y="204464"/>
                  <a:pt x="1568098" y="213169"/>
                </a:cubicBezTo>
                <a:cubicBezTo>
                  <a:pt x="1575649" y="221873"/>
                  <a:pt x="1575416" y="226849"/>
                  <a:pt x="1567399" y="228097"/>
                </a:cubicBezTo>
                <a:cubicBezTo>
                  <a:pt x="1559383" y="229345"/>
                  <a:pt x="1548836" y="229742"/>
                  <a:pt x="1535758" y="229291"/>
                </a:cubicBezTo>
                <a:cubicBezTo>
                  <a:pt x="1522679" y="228839"/>
                  <a:pt x="1505485" y="229728"/>
                  <a:pt x="1484176" y="231958"/>
                </a:cubicBezTo>
                <a:cubicBezTo>
                  <a:pt x="1462866" y="234188"/>
                  <a:pt x="1442969" y="236651"/>
                  <a:pt x="1424485" y="239347"/>
                </a:cubicBezTo>
                <a:lnTo>
                  <a:pt x="1423023" y="239576"/>
                </a:lnTo>
                <a:lnTo>
                  <a:pt x="1423442" y="239713"/>
                </a:lnTo>
                <a:cubicBezTo>
                  <a:pt x="1431293" y="243627"/>
                  <a:pt x="1437592" y="247951"/>
                  <a:pt x="1442338" y="252683"/>
                </a:cubicBezTo>
                <a:cubicBezTo>
                  <a:pt x="1447343" y="257889"/>
                  <a:pt x="1446676" y="262675"/>
                  <a:pt x="1440338" y="267041"/>
                </a:cubicBezTo>
                <a:cubicBezTo>
                  <a:pt x="1433999" y="271408"/>
                  <a:pt x="1425130" y="278377"/>
                  <a:pt x="1413730" y="287949"/>
                </a:cubicBezTo>
                <a:cubicBezTo>
                  <a:pt x="1402329" y="297522"/>
                  <a:pt x="1388602" y="305097"/>
                  <a:pt x="1372548" y="310675"/>
                </a:cubicBezTo>
                <a:cubicBezTo>
                  <a:pt x="1356494" y="316253"/>
                  <a:pt x="1353777" y="314260"/>
                  <a:pt x="1364396" y="304695"/>
                </a:cubicBezTo>
                <a:cubicBezTo>
                  <a:pt x="1375015" y="295130"/>
                  <a:pt x="1384479" y="285318"/>
                  <a:pt x="1392789" y="275258"/>
                </a:cubicBezTo>
                <a:cubicBezTo>
                  <a:pt x="1401099" y="265199"/>
                  <a:pt x="1406323" y="255781"/>
                  <a:pt x="1408460" y="247004"/>
                </a:cubicBezTo>
                <a:cubicBezTo>
                  <a:pt x="1408994" y="244810"/>
                  <a:pt x="1409706" y="243013"/>
                  <a:pt x="1410598" y="241612"/>
                </a:cubicBezTo>
                <a:lnTo>
                  <a:pt x="1410712" y="241505"/>
                </a:lnTo>
                <a:lnTo>
                  <a:pt x="1400770" y="243063"/>
                </a:lnTo>
                <a:cubicBezTo>
                  <a:pt x="1394202" y="244192"/>
                  <a:pt x="1388971" y="245212"/>
                  <a:pt x="1385078" y="246123"/>
                </a:cubicBezTo>
                <a:cubicBezTo>
                  <a:pt x="1377291" y="247944"/>
                  <a:pt x="1368791" y="245008"/>
                  <a:pt x="1359577" y="237314"/>
                </a:cubicBezTo>
                <a:cubicBezTo>
                  <a:pt x="1350364" y="229621"/>
                  <a:pt x="1352984" y="225774"/>
                  <a:pt x="1367439" y="225774"/>
                </a:cubicBezTo>
                <a:cubicBezTo>
                  <a:pt x="1379026" y="225774"/>
                  <a:pt x="1390735" y="225035"/>
                  <a:pt x="1402566" y="223558"/>
                </a:cubicBezTo>
                <a:cubicBezTo>
                  <a:pt x="1403383" y="208874"/>
                  <a:pt x="1403792" y="188038"/>
                  <a:pt x="1403792" y="161049"/>
                </a:cubicBezTo>
                <a:cubicBezTo>
                  <a:pt x="1403792" y="135022"/>
                  <a:pt x="1401544" y="117928"/>
                  <a:pt x="1397048" y="109769"/>
                </a:cubicBezTo>
                <a:cubicBezTo>
                  <a:pt x="1392553" y="101609"/>
                  <a:pt x="1394116" y="98232"/>
                  <a:pt x="1401738" y="99637"/>
                </a:cubicBezTo>
                <a:cubicBezTo>
                  <a:pt x="1409359" y="101043"/>
                  <a:pt x="1413891" y="101717"/>
                  <a:pt x="1415332" y="101659"/>
                </a:cubicBezTo>
                <a:cubicBezTo>
                  <a:pt x="1416773" y="101602"/>
                  <a:pt x="1422577" y="100899"/>
                  <a:pt x="1432745" y="99551"/>
                </a:cubicBezTo>
                <a:cubicBezTo>
                  <a:pt x="1434179" y="95307"/>
                  <a:pt x="1436229" y="87936"/>
                  <a:pt x="1438897" y="77439"/>
                </a:cubicBezTo>
                <a:cubicBezTo>
                  <a:pt x="1430551" y="79231"/>
                  <a:pt x="1424080" y="80579"/>
                  <a:pt x="1419484" y="81483"/>
                </a:cubicBezTo>
                <a:cubicBezTo>
                  <a:pt x="1414888" y="82386"/>
                  <a:pt x="1408424" y="79930"/>
                  <a:pt x="1400092" y="74115"/>
                </a:cubicBezTo>
                <a:cubicBezTo>
                  <a:pt x="1391760" y="68300"/>
                  <a:pt x="1392542" y="64224"/>
                  <a:pt x="1402437" y="61887"/>
                </a:cubicBezTo>
                <a:cubicBezTo>
                  <a:pt x="1412331" y="59549"/>
                  <a:pt x="1425560" y="57248"/>
                  <a:pt x="1442123" y="54982"/>
                </a:cubicBezTo>
                <a:cubicBezTo>
                  <a:pt x="1443572" y="49891"/>
                  <a:pt x="1444744" y="42603"/>
                  <a:pt x="1445640" y="33117"/>
                </a:cubicBezTo>
                <a:cubicBezTo>
                  <a:pt x="1446536" y="23631"/>
                  <a:pt x="1445862" y="16020"/>
                  <a:pt x="1443618" y="10283"/>
                </a:cubicBezTo>
                <a:cubicBezTo>
                  <a:pt x="1441374" y="4547"/>
                  <a:pt x="1443414" y="2160"/>
                  <a:pt x="1449738" y="3121"/>
                </a:cubicBezTo>
                <a:close/>
                <a:moveTo>
                  <a:pt x="910765" y="74"/>
                </a:moveTo>
                <a:cubicBezTo>
                  <a:pt x="913451" y="-279"/>
                  <a:pt x="916937" y="633"/>
                  <a:pt x="921225" y="2809"/>
                </a:cubicBezTo>
                <a:cubicBezTo>
                  <a:pt x="929800" y="7161"/>
                  <a:pt x="936985" y="12657"/>
                  <a:pt x="942778" y="19296"/>
                </a:cubicBezTo>
                <a:cubicBezTo>
                  <a:pt x="948572" y="25936"/>
                  <a:pt x="947069" y="29858"/>
                  <a:pt x="938272" y="31062"/>
                </a:cubicBezTo>
                <a:cubicBezTo>
                  <a:pt x="929474" y="32267"/>
                  <a:pt x="920171" y="34429"/>
                  <a:pt x="910362" y="37548"/>
                </a:cubicBezTo>
                <a:cubicBezTo>
                  <a:pt x="900553" y="40667"/>
                  <a:pt x="887712" y="43431"/>
                  <a:pt x="871837" y="45840"/>
                </a:cubicBezTo>
                <a:cubicBezTo>
                  <a:pt x="882635" y="50343"/>
                  <a:pt x="886597" y="55032"/>
                  <a:pt x="883721" y="59908"/>
                </a:cubicBezTo>
                <a:cubicBezTo>
                  <a:pt x="880846" y="64783"/>
                  <a:pt x="877781" y="69673"/>
                  <a:pt x="874526" y="74578"/>
                </a:cubicBezTo>
                <a:cubicBezTo>
                  <a:pt x="891705" y="71982"/>
                  <a:pt x="906067" y="68860"/>
                  <a:pt x="917611" y="65210"/>
                </a:cubicBezTo>
                <a:cubicBezTo>
                  <a:pt x="929155" y="61560"/>
                  <a:pt x="938584" y="63335"/>
                  <a:pt x="945897" y="70534"/>
                </a:cubicBezTo>
                <a:cubicBezTo>
                  <a:pt x="953211" y="77733"/>
                  <a:pt x="950887" y="82483"/>
                  <a:pt x="938928" y="84784"/>
                </a:cubicBezTo>
                <a:cubicBezTo>
                  <a:pt x="926968" y="87086"/>
                  <a:pt x="917442" y="88900"/>
                  <a:pt x="910351" y="90227"/>
                </a:cubicBezTo>
                <a:cubicBezTo>
                  <a:pt x="903260" y="91553"/>
                  <a:pt x="889612" y="93478"/>
                  <a:pt x="869406" y="96002"/>
                </a:cubicBezTo>
                <a:cubicBezTo>
                  <a:pt x="866252" y="105467"/>
                  <a:pt x="862114" y="113174"/>
                  <a:pt x="856995" y="119126"/>
                </a:cubicBezTo>
                <a:lnTo>
                  <a:pt x="899456" y="113791"/>
                </a:lnTo>
                <a:cubicBezTo>
                  <a:pt x="911545" y="112056"/>
                  <a:pt x="927864" y="109364"/>
                  <a:pt x="948414" y="105714"/>
                </a:cubicBezTo>
                <a:cubicBezTo>
                  <a:pt x="968963" y="102064"/>
                  <a:pt x="983002" y="100240"/>
                  <a:pt x="990531" y="100240"/>
                </a:cubicBezTo>
                <a:cubicBezTo>
                  <a:pt x="1000024" y="100240"/>
                  <a:pt x="1007811" y="103993"/>
                  <a:pt x="1013891" y="111500"/>
                </a:cubicBezTo>
                <a:cubicBezTo>
                  <a:pt x="1019971" y="119007"/>
                  <a:pt x="1015863" y="123306"/>
                  <a:pt x="1001566" y="124396"/>
                </a:cubicBezTo>
                <a:cubicBezTo>
                  <a:pt x="987269" y="125486"/>
                  <a:pt x="968433" y="127156"/>
                  <a:pt x="945058" y="129408"/>
                </a:cubicBezTo>
                <a:cubicBezTo>
                  <a:pt x="921684" y="131659"/>
                  <a:pt x="890558" y="134943"/>
                  <a:pt x="851682" y="139259"/>
                </a:cubicBezTo>
                <a:cubicBezTo>
                  <a:pt x="848627" y="146874"/>
                  <a:pt x="844999" y="153628"/>
                  <a:pt x="840798" y="159522"/>
                </a:cubicBezTo>
                <a:cubicBezTo>
                  <a:pt x="842504" y="159708"/>
                  <a:pt x="844558" y="159995"/>
                  <a:pt x="846960" y="160382"/>
                </a:cubicBezTo>
                <a:cubicBezTo>
                  <a:pt x="849362" y="160770"/>
                  <a:pt x="860232" y="159669"/>
                  <a:pt x="879570" y="157081"/>
                </a:cubicBezTo>
                <a:cubicBezTo>
                  <a:pt x="898908" y="154492"/>
                  <a:pt x="910595" y="151341"/>
                  <a:pt x="914632" y="147627"/>
                </a:cubicBezTo>
                <a:cubicBezTo>
                  <a:pt x="918669" y="143913"/>
                  <a:pt x="927843" y="145322"/>
                  <a:pt x="942154" y="151854"/>
                </a:cubicBezTo>
                <a:cubicBezTo>
                  <a:pt x="956466" y="158386"/>
                  <a:pt x="961596" y="164685"/>
                  <a:pt x="957545" y="170750"/>
                </a:cubicBezTo>
                <a:cubicBezTo>
                  <a:pt x="953494" y="176816"/>
                  <a:pt x="952594" y="190052"/>
                  <a:pt x="954845" y="210458"/>
                </a:cubicBezTo>
                <a:cubicBezTo>
                  <a:pt x="957097" y="230865"/>
                  <a:pt x="958222" y="246338"/>
                  <a:pt x="958222" y="256878"/>
                </a:cubicBezTo>
                <a:cubicBezTo>
                  <a:pt x="958222" y="267088"/>
                  <a:pt x="957029" y="276495"/>
                  <a:pt x="954641" y="285099"/>
                </a:cubicBezTo>
                <a:cubicBezTo>
                  <a:pt x="952253" y="293703"/>
                  <a:pt x="948023" y="301064"/>
                  <a:pt x="941950" y="307180"/>
                </a:cubicBezTo>
                <a:cubicBezTo>
                  <a:pt x="935877" y="313296"/>
                  <a:pt x="930865" y="312711"/>
                  <a:pt x="926914" y="305427"/>
                </a:cubicBezTo>
                <a:cubicBezTo>
                  <a:pt x="922963" y="298142"/>
                  <a:pt x="918550" y="289631"/>
                  <a:pt x="913675" y="279894"/>
                </a:cubicBezTo>
                <a:cubicBezTo>
                  <a:pt x="895964" y="279894"/>
                  <a:pt x="874547" y="281564"/>
                  <a:pt x="849423" y="284906"/>
                </a:cubicBezTo>
                <a:cubicBezTo>
                  <a:pt x="843558" y="303161"/>
                  <a:pt x="837252" y="306760"/>
                  <a:pt x="830505" y="295704"/>
                </a:cubicBezTo>
                <a:cubicBezTo>
                  <a:pt x="823758" y="284648"/>
                  <a:pt x="821732" y="274025"/>
                  <a:pt x="824428" y="263836"/>
                </a:cubicBezTo>
                <a:cubicBezTo>
                  <a:pt x="827124" y="253648"/>
                  <a:pt x="828698" y="237468"/>
                  <a:pt x="829150" y="215298"/>
                </a:cubicBezTo>
                <a:cubicBezTo>
                  <a:pt x="829602" y="193128"/>
                  <a:pt x="829913" y="180466"/>
                  <a:pt x="830085" y="177311"/>
                </a:cubicBezTo>
                <a:cubicBezTo>
                  <a:pt x="814957" y="205203"/>
                  <a:pt x="799143" y="226710"/>
                  <a:pt x="782644" y="241831"/>
                </a:cubicBezTo>
                <a:cubicBezTo>
                  <a:pt x="766146" y="256953"/>
                  <a:pt x="748515" y="267977"/>
                  <a:pt x="729751" y="274903"/>
                </a:cubicBezTo>
                <a:cubicBezTo>
                  <a:pt x="710986" y="281830"/>
                  <a:pt x="709398" y="278933"/>
                  <a:pt x="724986" y="266213"/>
                </a:cubicBezTo>
                <a:cubicBezTo>
                  <a:pt x="740574" y="253493"/>
                  <a:pt x="756603" y="238013"/>
                  <a:pt x="773072" y="219772"/>
                </a:cubicBezTo>
                <a:cubicBezTo>
                  <a:pt x="789542" y="201532"/>
                  <a:pt x="807112" y="175683"/>
                  <a:pt x="825783" y="142228"/>
                </a:cubicBezTo>
                <a:cubicBezTo>
                  <a:pt x="791209" y="149412"/>
                  <a:pt x="769803" y="153682"/>
                  <a:pt x="761564" y="155037"/>
                </a:cubicBezTo>
                <a:cubicBezTo>
                  <a:pt x="753326" y="156392"/>
                  <a:pt x="744198" y="152320"/>
                  <a:pt x="734182" y="142819"/>
                </a:cubicBezTo>
                <a:cubicBezTo>
                  <a:pt x="724165" y="133319"/>
                  <a:pt x="724341" y="129246"/>
                  <a:pt x="734709" y="130601"/>
                </a:cubicBezTo>
                <a:cubicBezTo>
                  <a:pt x="745077" y="131957"/>
                  <a:pt x="757151" y="131967"/>
                  <a:pt x="770932" y="130634"/>
                </a:cubicBezTo>
                <a:cubicBezTo>
                  <a:pt x="784713" y="129300"/>
                  <a:pt x="805069" y="126948"/>
                  <a:pt x="832000" y="123578"/>
                </a:cubicBezTo>
                <a:cubicBezTo>
                  <a:pt x="835987" y="114013"/>
                  <a:pt x="839313" y="105381"/>
                  <a:pt x="841981" y="97680"/>
                </a:cubicBezTo>
                <a:cubicBezTo>
                  <a:pt x="835083" y="99487"/>
                  <a:pt x="828357" y="100390"/>
                  <a:pt x="821804" y="100390"/>
                </a:cubicBezTo>
                <a:cubicBezTo>
                  <a:pt x="814577" y="100390"/>
                  <a:pt x="808034" y="97551"/>
                  <a:pt x="802176" y="91872"/>
                </a:cubicBezTo>
                <a:cubicBezTo>
                  <a:pt x="796318" y="86193"/>
                  <a:pt x="797526" y="83035"/>
                  <a:pt x="805800" y="82397"/>
                </a:cubicBezTo>
                <a:cubicBezTo>
                  <a:pt x="814075" y="81759"/>
                  <a:pt x="827712" y="80199"/>
                  <a:pt x="846713" y="77718"/>
                </a:cubicBezTo>
                <a:cubicBezTo>
                  <a:pt x="850757" y="65601"/>
                  <a:pt x="852779" y="56509"/>
                  <a:pt x="852779" y="50443"/>
                </a:cubicBezTo>
                <a:cubicBezTo>
                  <a:pt x="848964" y="51304"/>
                  <a:pt x="841927" y="52193"/>
                  <a:pt x="831666" y="53111"/>
                </a:cubicBezTo>
                <a:cubicBezTo>
                  <a:pt x="821406" y="54028"/>
                  <a:pt x="811336" y="53645"/>
                  <a:pt x="801455" y="51960"/>
                </a:cubicBezTo>
                <a:cubicBezTo>
                  <a:pt x="791575" y="50275"/>
                  <a:pt x="798297" y="46471"/>
                  <a:pt x="821621" y="40548"/>
                </a:cubicBezTo>
                <a:cubicBezTo>
                  <a:pt x="844946" y="34626"/>
                  <a:pt x="864151" y="28650"/>
                  <a:pt x="879237" y="22620"/>
                </a:cubicBezTo>
                <a:cubicBezTo>
                  <a:pt x="894322" y="16590"/>
                  <a:pt x="902948" y="10692"/>
                  <a:pt x="905113" y="4927"/>
                </a:cubicBezTo>
                <a:cubicBezTo>
                  <a:pt x="906196" y="2045"/>
                  <a:pt x="908080" y="427"/>
                  <a:pt x="910765" y="74"/>
                </a:cubicBezTo>
                <a:close/>
                <a:moveTo>
                  <a:pt x="196390" y="74"/>
                </a:moveTo>
                <a:cubicBezTo>
                  <a:pt x="199076" y="-279"/>
                  <a:pt x="202562" y="633"/>
                  <a:pt x="206850" y="2809"/>
                </a:cubicBezTo>
                <a:cubicBezTo>
                  <a:pt x="215425" y="7161"/>
                  <a:pt x="222610" y="12657"/>
                  <a:pt x="228403" y="19296"/>
                </a:cubicBezTo>
                <a:cubicBezTo>
                  <a:pt x="234196" y="25936"/>
                  <a:pt x="232694" y="29858"/>
                  <a:pt x="223897" y="31062"/>
                </a:cubicBezTo>
                <a:cubicBezTo>
                  <a:pt x="215099" y="32267"/>
                  <a:pt x="205796" y="34429"/>
                  <a:pt x="195987" y="37548"/>
                </a:cubicBezTo>
                <a:cubicBezTo>
                  <a:pt x="186178" y="40667"/>
                  <a:pt x="173337" y="43431"/>
                  <a:pt x="157462" y="45840"/>
                </a:cubicBezTo>
                <a:cubicBezTo>
                  <a:pt x="168260" y="50343"/>
                  <a:pt x="172222" y="55032"/>
                  <a:pt x="169346" y="59908"/>
                </a:cubicBezTo>
                <a:cubicBezTo>
                  <a:pt x="166471" y="64783"/>
                  <a:pt x="163406" y="69673"/>
                  <a:pt x="160151" y="74578"/>
                </a:cubicBezTo>
                <a:cubicBezTo>
                  <a:pt x="177330" y="71982"/>
                  <a:pt x="191692" y="68860"/>
                  <a:pt x="203236" y="65210"/>
                </a:cubicBezTo>
                <a:cubicBezTo>
                  <a:pt x="214780" y="61560"/>
                  <a:pt x="224209" y="63335"/>
                  <a:pt x="231522" y="70534"/>
                </a:cubicBezTo>
                <a:cubicBezTo>
                  <a:pt x="238836" y="77733"/>
                  <a:pt x="236512" y="82483"/>
                  <a:pt x="224553" y="84784"/>
                </a:cubicBezTo>
                <a:cubicBezTo>
                  <a:pt x="212593" y="87086"/>
                  <a:pt x="203067" y="88900"/>
                  <a:pt x="195976" y="90227"/>
                </a:cubicBezTo>
                <a:cubicBezTo>
                  <a:pt x="188885" y="91553"/>
                  <a:pt x="175237" y="93478"/>
                  <a:pt x="155031" y="96002"/>
                </a:cubicBezTo>
                <a:cubicBezTo>
                  <a:pt x="151877" y="105467"/>
                  <a:pt x="147739" y="113174"/>
                  <a:pt x="142620" y="119126"/>
                </a:cubicBezTo>
                <a:lnTo>
                  <a:pt x="185081" y="113791"/>
                </a:lnTo>
                <a:cubicBezTo>
                  <a:pt x="197170" y="112056"/>
                  <a:pt x="213489" y="109364"/>
                  <a:pt x="234039" y="105714"/>
                </a:cubicBezTo>
                <a:cubicBezTo>
                  <a:pt x="254588" y="102064"/>
                  <a:pt x="268627" y="100240"/>
                  <a:pt x="276156" y="100240"/>
                </a:cubicBezTo>
                <a:cubicBezTo>
                  <a:pt x="285649" y="100240"/>
                  <a:pt x="293436" y="103993"/>
                  <a:pt x="299516" y="111500"/>
                </a:cubicBezTo>
                <a:cubicBezTo>
                  <a:pt x="305596" y="119007"/>
                  <a:pt x="301488" y="123306"/>
                  <a:pt x="287191" y="124396"/>
                </a:cubicBezTo>
                <a:cubicBezTo>
                  <a:pt x="272894" y="125486"/>
                  <a:pt x="254058" y="127156"/>
                  <a:pt x="230683" y="129408"/>
                </a:cubicBezTo>
                <a:cubicBezTo>
                  <a:pt x="207309" y="131659"/>
                  <a:pt x="176183" y="134943"/>
                  <a:pt x="137307" y="139259"/>
                </a:cubicBezTo>
                <a:cubicBezTo>
                  <a:pt x="134252" y="146874"/>
                  <a:pt x="130624" y="153628"/>
                  <a:pt x="126423" y="159522"/>
                </a:cubicBezTo>
                <a:cubicBezTo>
                  <a:pt x="128129" y="159708"/>
                  <a:pt x="130183" y="159995"/>
                  <a:pt x="132585" y="160382"/>
                </a:cubicBezTo>
                <a:cubicBezTo>
                  <a:pt x="134987" y="160770"/>
                  <a:pt x="145857" y="159669"/>
                  <a:pt x="165195" y="157081"/>
                </a:cubicBezTo>
                <a:cubicBezTo>
                  <a:pt x="184533" y="154492"/>
                  <a:pt x="196220" y="151341"/>
                  <a:pt x="200257" y="147627"/>
                </a:cubicBezTo>
                <a:cubicBezTo>
                  <a:pt x="204294" y="143913"/>
                  <a:pt x="213468" y="145322"/>
                  <a:pt x="227779" y="151854"/>
                </a:cubicBezTo>
                <a:cubicBezTo>
                  <a:pt x="242091" y="158386"/>
                  <a:pt x="247221" y="164685"/>
                  <a:pt x="243170" y="170750"/>
                </a:cubicBezTo>
                <a:cubicBezTo>
                  <a:pt x="239119" y="176816"/>
                  <a:pt x="238219" y="190052"/>
                  <a:pt x="240470" y="210458"/>
                </a:cubicBezTo>
                <a:cubicBezTo>
                  <a:pt x="242722" y="230865"/>
                  <a:pt x="243847" y="246338"/>
                  <a:pt x="243847" y="256878"/>
                </a:cubicBezTo>
                <a:cubicBezTo>
                  <a:pt x="243847" y="267088"/>
                  <a:pt x="242654" y="276495"/>
                  <a:pt x="240266" y="285099"/>
                </a:cubicBezTo>
                <a:cubicBezTo>
                  <a:pt x="237878" y="293703"/>
                  <a:pt x="233648" y="301064"/>
                  <a:pt x="227575" y="307180"/>
                </a:cubicBezTo>
                <a:cubicBezTo>
                  <a:pt x="221502" y="313296"/>
                  <a:pt x="216490" y="312711"/>
                  <a:pt x="212539" y="305427"/>
                </a:cubicBezTo>
                <a:cubicBezTo>
                  <a:pt x="208588" y="298142"/>
                  <a:pt x="204175" y="289631"/>
                  <a:pt x="199300" y="279894"/>
                </a:cubicBezTo>
                <a:cubicBezTo>
                  <a:pt x="181589" y="279894"/>
                  <a:pt x="160172" y="281564"/>
                  <a:pt x="135048" y="284906"/>
                </a:cubicBezTo>
                <a:cubicBezTo>
                  <a:pt x="129183" y="303161"/>
                  <a:pt x="122877" y="306760"/>
                  <a:pt x="116130" y="295704"/>
                </a:cubicBezTo>
                <a:cubicBezTo>
                  <a:pt x="109383" y="284648"/>
                  <a:pt x="107357" y="274025"/>
                  <a:pt x="110053" y="263836"/>
                </a:cubicBezTo>
                <a:cubicBezTo>
                  <a:pt x="112749" y="253648"/>
                  <a:pt x="114323" y="237468"/>
                  <a:pt x="114775" y="215298"/>
                </a:cubicBezTo>
                <a:cubicBezTo>
                  <a:pt x="115227" y="193128"/>
                  <a:pt x="115538" y="180466"/>
                  <a:pt x="115711" y="177311"/>
                </a:cubicBezTo>
                <a:cubicBezTo>
                  <a:pt x="100582" y="205203"/>
                  <a:pt x="84768" y="226710"/>
                  <a:pt x="68270" y="241831"/>
                </a:cubicBezTo>
                <a:cubicBezTo>
                  <a:pt x="51771" y="256953"/>
                  <a:pt x="34140" y="267977"/>
                  <a:pt x="15376" y="274903"/>
                </a:cubicBezTo>
                <a:cubicBezTo>
                  <a:pt x="-3389" y="281830"/>
                  <a:pt x="-4977" y="278933"/>
                  <a:pt x="10611" y="266213"/>
                </a:cubicBezTo>
                <a:cubicBezTo>
                  <a:pt x="26199" y="253493"/>
                  <a:pt x="42228" y="238013"/>
                  <a:pt x="58697" y="219772"/>
                </a:cubicBezTo>
                <a:cubicBezTo>
                  <a:pt x="75167" y="201532"/>
                  <a:pt x="92737" y="175683"/>
                  <a:pt x="111408" y="142228"/>
                </a:cubicBezTo>
                <a:cubicBezTo>
                  <a:pt x="76834" y="149412"/>
                  <a:pt x="55428" y="153682"/>
                  <a:pt x="47189" y="155037"/>
                </a:cubicBezTo>
                <a:cubicBezTo>
                  <a:pt x="38951" y="156392"/>
                  <a:pt x="29823" y="152320"/>
                  <a:pt x="19807" y="142819"/>
                </a:cubicBezTo>
                <a:cubicBezTo>
                  <a:pt x="9790" y="133319"/>
                  <a:pt x="9966" y="129246"/>
                  <a:pt x="20334" y="130601"/>
                </a:cubicBezTo>
                <a:cubicBezTo>
                  <a:pt x="30702" y="131957"/>
                  <a:pt x="42776" y="131967"/>
                  <a:pt x="56557" y="130634"/>
                </a:cubicBezTo>
                <a:cubicBezTo>
                  <a:pt x="70338" y="129300"/>
                  <a:pt x="90694" y="126948"/>
                  <a:pt x="117625" y="123578"/>
                </a:cubicBezTo>
                <a:cubicBezTo>
                  <a:pt x="121612" y="114013"/>
                  <a:pt x="124938" y="105381"/>
                  <a:pt x="127606" y="97680"/>
                </a:cubicBezTo>
                <a:cubicBezTo>
                  <a:pt x="120708" y="99487"/>
                  <a:pt x="113983" y="100390"/>
                  <a:pt x="107429" y="100390"/>
                </a:cubicBezTo>
                <a:cubicBezTo>
                  <a:pt x="100202" y="100390"/>
                  <a:pt x="93659" y="97551"/>
                  <a:pt x="87801" y="91872"/>
                </a:cubicBezTo>
                <a:cubicBezTo>
                  <a:pt x="81943" y="86193"/>
                  <a:pt x="83151" y="83035"/>
                  <a:pt x="91425" y="82397"/>
                </a:cubicBezTo>
                <a:cubicBezTo>
                  <a:pt x="99700" y="81759"/>
                  <a:pt x="113337" y="80199"/>
                  <a:pt x="132338" y="77718"/>
                </a:cubicBezTo>
                <a:cubicBezTo>
                  <a:pt x="136382" y="65601"/>
                  <a:pt x="138404" y="56509"/>
                  <a:pt x="138404" y="50443"/>
                </a:cubicBezTo>
                <a:cubicBezTo>
                  <a:pt x="134589" y="51304"/>
                  <a:pt x="127552" y="52193"/>
                  <a:pt x="117292" y="53111"/>
                </a:cubicBezTo>
                <a:cubicBezTo>
                  <a:pt x="107031" y="54028"/>
                  <a:pt x="96961" y="53645"/>
                  <a:pt x="87080" y="51960"/>
                </a:cubicBezTo>
                <a:cubicBezTo>
                  <a:pt x="77200" y="50275"/>
                  <a:pt x="83922" y="46471"/>
                  <a:pt x="107246" y="40548"/>
                </a:cubicBezTo>
                <a:cubicBezTo>
                  <a:pt x="130571" y="34626"/>
                  <a:pt x="149776" y="28650"/>
                  <a:pt x="164862" y="22620"/>
                </a:cubicBezTo>
                <a:cubicBezTo>
                  <a:pt x="179947" y="16590"/>
                  <a:pt x="188573" y="10692"/>
                  <a:pt x="190738" y="4927"/>
                </a:cubicBezTo>
                <a:cubicBezTo>
                  <a:pt x="191821" y="2045"/>
                  <a:pt x="193705" y="427"/>
                  <a:pt x="196390" y="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528862" y="4364123"/>
            <a:ext cx="106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7010402" y="4389369"/>
            <a:ext cx="2372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600 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844296" y="4826705"/>
            <a:ext cx="750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3.6</a:t>
            </a:r>
          </a:p>
        </p:txBody>
      </p:sp>
      <p:pic>
        <p:nvPicPr>
          <p:cNvPr id="7" name="Picture 18" descr="{92B3F3FB-5472-4C14-B100-24BE27867B4A}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48" y="2305561"/>
            <a:ext cx="1818338" cy="20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{74759F1F-B10B-46F8-839D-4D1D5BB1FDE9}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57" y="2386973"/>
            <a:ext cx="1818338" cy="193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599103" y="4356955"/>
            <a:ext cx="1462903" cy="1036211"/>
            <a:chOff x="2075101" y="3499703"/>
            <a:chExt cx="1462903" cy="1036211"/>
          </a:xfrm>
        </p:grpSpPr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075101" y="3961340"/>
              <a:ext cx="7784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871627" y="3499703"/>
              <a:ext cx="378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g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880779" y="4012694"/>
              <a:ext cx="6572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kg</a:t>
              </a: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2084138" y="4423852"/>
              <a:ext cx="769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9197" y="4382826"/>
            <a:ext cx="2659892" cy="1011564"/>
            <a:chOff x="5365197" y="3525576"/>
            <a:chExt cx="2659892" cy="1011564"/>
          </a:xfrm>
        </p:grpSpPr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6104791" y="3532119"/>
              <a:ext cx="9052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kg</a:t>
              </a: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5370375" y="3972442"/>
              <a:ext cx="64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5365197" y="4414849"/>
              <a:ext cx="64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5973418" y="4013920"/>
              <a:ext cx="6947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kg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7367864" y="3525576"/>
              <a:ext cx="6572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g</a:t>
              </a: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>
              <a:off x="6913795" y="3972442"/>
              <a:ext cx="5393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524096" y="4838791"/>
            <a:ext cx="106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/>
        </p:nvSpPr>
        <p:spPr>
          <a:xfrm>
            <a:off x="729602" y="1194652"/>
            <a:ext cx="2413795" cy="331484"/>
          </a:xfrm>
          <a:custGeom>
            <a:avLst/>
            <a:gdLst/>
            <a:ahLst/>
            <a:cxnLst/>
            <a:rect l="l" t="t" r="r" b="b"/>
            <a:pathLst>
              <a:path w="2413795" h="331484">
                <a:moveTo>
                  <a:pt x="1076784" y="232923"/>
                </a:moveTo>
                <a:cubicBezTo>
                  <a:pt x="1088916" y="231045"/>
                  <a:pt x="1098011" y="234110"/>
                  <a:pt x="1104070" y="242119"/>
                </a:cubicBezTo>
                <a:cubicBezTo>
                  <a:pt x="1110128" y="250128"/>
                  <a:pt x="1112247" y="258829"/>
                  <a:pt x="1110426" y="268222"/>
                </a:cubicBezTo>
                <a:cubicBezTo>
                  <a:pt x="1108504" y="282662"/>
                  <a:pt x="1103503" y="295350"/>
                  <a:pt x="1095422" y="306284"/>
                </a:cubicBezTo>
                <a:cubicBezTo>
                  <a:pt x="1087342" y="317219"/>
                  <a:pt x="1075235" y="325618"/>
                  <a:pt x="1059102" y="331484"/>
                </a:cubicBezTo>
                <a:lnTo>
                  <a:pt x="1050907" y="320363"/>
                </a:lnTo>
                <a:cubicBezTo>
                  <a:pt x="1060414" y="314067"/>
                  <a:pt x="1067290" y="308163"/>
                  <a:pt x="1071535" y="302649"/>
                </a:cubicBezTo>
                <a:cubicBezTo>
                  <a:pt x="1075780" y="297135"/>
                  <a:pt x="1077902" y="291682"/>
                  <a:pt x="1077902" y="286290"/>
                </a:cubicBezTo>
                <a:cubicBezTo>
                  <a:pt x="1077357" y="284111"/>
                  <a:pt x="1073622" y="281408"/>
                  <a:pt x="1066695" y="278181"/>
                </a:cubicBezTo>
                <a:cubicBezTo>
                  <a:pt x="1059769" y="274954"/>
                  <a:pt x="1056306" y="267949"/>
                  <a:pt x="1056306" y="257165"/>
                </a:cubicBezTo>
                <a:cubicBezTo>
                  <a:pt x="1056306" y="253308"/>
                  <a:pt x="1057313" y="249110"/>
                  <a:pt x="1059328" y="244571"/>
                </a:cubicBezTo>
                <a:cubicBezTo>
                  <a:pt x="1061343" y="240032"/>
                  <a:pt x="1067161" y="236150"/>
                  <a:pt x="1076784" y="232923"/>
                </a:cubicBezTo>
                <a:close/>
                <a:moveTo>
                  <a:pt x="2368179" y="224083"/>
                </a:moveTo>
                <a:cubicBezTo>
                  <a:pt x="2364807" y="224273"/>
                  <a:pt x="2361528" y="225552"/>
                  <a:pt x="2358341" y="227922"/>
                </a:cubicBezTo>
                <a:cubicBezTo>
                  <a:pt x="2351966" y="232662"/>
                  <a:pt x="2348779" y="238978"/>
                  <a:pt x="2348779" y="246873"/>
                </a:cubicBezTo>
                <a:cubicBezTo>
                  <a:pt x="2348779" y="254767"/>
                  <a:pt x="2352328" y="260693"/>
                  <a:pt x="2359427" y="264651"/>
                </a:cubicBezTo>
                <a:cubicBezTo>
                  <a:pt x="2366525" y="268609"/>
                  <a:pt x="2373473" y="268408"/>
                  <a:pt x="2380270" y="264049"/>
                </a:cubicBezTo>
                <a:cubicBezTo>
                  <a:pt x="2387068" y="259675"/>
                  <a:pt x="2390262" y="253365"/>
                  <a:pt x="2389853" y="245120"/>
                </a:cubicBezTo>
                <a:cubicBezTo>
                  <a:pt x="2389445" y="236874"/>
                  <a:pt x="2385684" y="230762"/>
                  <a:pt x="2378571" y="226782"/>
                </a:cubicBezTo>
                <a:cubicBezTo>
                  <a:pt x="2375015" y="224792"/>
                  <a:pt x="2371551" y="223893"/>
                  <a:pt x="2368179" y="224083"/>
                </a:cubicBezTo>
                <a:close/>
                <a:moveTo>
                  <a:pt x="778808" y="216382"/>
                </a:moveTo>
                <a:cubicBezTo>
                  <a:pt x="781674" y="216199"/>
                  <a:pt x="786807" y="221017"/>
                  <a:pt x="794207" y="230837"/>
                </a:cubicBezTo>
                <a:cubicBezTo>
                  <a:pt x="801033" y="240215"/>
                  <a:pt x="809601" y="248988"/>
                  <a:pt x="819912" y="257155"/>
                </a:cubicBezTo>
                <a:cubicBezTo>
                  <a:pt x="830222" y="265321"/>
                  <a:pt x="845520" y="269835"/>
                  <a:pt x="865804" y="270695"/>
                </a:cubicBezTo>
                <a:cubicBezTo>
                  <a:pt x="886088" y="271556"/>
                  <a:pt x="900378" y="271047"/>
                  <a:pt x="908674" y="269168"/>
                </a:cubicBezTo>
                <a:cubicBezTo>
                  <a:pt x="916970" y="267290"/>
                  <a:pt x="919372" y="263077"/>
                  <a:pt x="915880" y="256531"/>
                </a:cubicBezTo>
                <a:cubicBezTo>
                  <a:pt x="912388" y="249985"/>
                  <a:pt x="909011" y="242144"/>
                  <a:pt x="905748" y="233009"/>
                </a:cubicBezTo>
                <a:cubicBezTo>
                  <a:pt x="902486" y="223875"/>
                  <a:pt x="905881" y="223753"/>
                  <a:pt x="915934" y="232644"/>
                </a:cubicBezTo>
                <a:cubicBezTo>
                  <a:pt x="925986" y="241535"/>
                  <a:pt x="936587" y="249526"/>
                  <a:pt x="947737" y="256617"/>
                </a:cubicBezTo>
                <a:cubicBezTo>
                  <a:pt x="958886" y="263708"/>
                  <a:pt x="963382" y="270194"/>
                  <a:pt x="961224" y="276073"/>
                </a:cubicBezTo>
                <a:cubicBezTo>
                  <a:pt x="959065" y="281953"/>
                  <a:pt x="951085" y="287033"/>
                  <a:pt x="937283" y="291313"/>
                </a:cubicBezTo>
                <a:cubicBezTo>
                  <a:pt x="923480" y="295594"/>
                  <a:pt x="903648" y="297960"/>
                  <a:pt x="877785" y="298411"/>
                </a:cubicBezTo>
                <a:cubicBezTo>
                  <a:pt x="851922" y="298863"/>
                  <a:pt x="831204" y="294138"/>
                  <a:pt x="815631" y="284236"/>
                </a:cubicBezTo>
                <a:cubicBezTo>
                  <a:pt x="800057" y="274334"/>
                  <a:pt x="789223" y="262030"/>
                  <a:pt x="783129" y="247324"/>
                </a:cubicBezTo>
                <a:cubicBezTo>
                  <a:pt x="777034" y="232619"/>
                  <a:pt x="774890" y="222921"/>
                  <a:pt x="776697" y="218232"/>
                </a:cubicBezTo>
                <a:cubicBezTo>
                  <a:pt x="777149" y="217059"/>
                  <a:pt x="777853" y="216443"/>
                  <a:pt x="778808" y="216382"/>
                </a:cubicBezTo>
                <a:close/>
                <a:moveTo>
                  <a:pt x="64433" y="216382"/>
                </a:moveTo>
                <a:cubicBezTo>
                  <a:pt x="67299" y="216199"/>
                  <a:pt x="72432" y="221017"/>
                  <a:pt x="79832" y="230837"/>
                </a:cubicBezTo>
                <a:cubicBezTo>
                  <a:pt x="86658" y="240215"/>
                  <a:pt x="95226" y="248988"/>
                  <a:pt x="105537" y="257155"/>
                </a:cubicBezTo>
                <a:cubicBezTo>
                  <a:pt x="115847" y="265321"/>
                  <a:pt x="131145" y="269835"/>
                  <a:pt x="151429" y="270695"/>
                </a:cubicBezTo>
                <a:cubicBezTo>
                  <a:pt x="171713" y="271556"/>
                  <a:pt x="186003" y="271047"/>
                  <a:pt x="194299" y="269168"/>
                </a:cubicBezTo>
                <a:cubicBezTo>
                  <a:pt x="202595" y="267290"/>
                  <a:pt x="204997" y="263077"/>
                  <a:pt x="201505" y="256531"/>
                </a:cubicBezTo>
                <a:cubicBezTo>
                  <a:pt x="198013" y="249985"/>
                  <a:pt x="194636" y="242144"/>
                  <a:pt x="191373" y="233009"/>
                </a:cubicBezTo>
                <a:cubicBezTo>
                  <a:pt x="188111" y="223875"/>
                  <a:pt x="191506" y="223753"/>
                  <a:pt x="201559" y="232644"/>
                </a:cubicBezTo>
                <a:cubicBezTo>
                  <a:pt x="211611" y="241535"/>
                  <a:pt x="222212" y="249526"/>
                  <a:pt x="233362" y="256617"/>
                </a:cubicBezTo>
                <a:cubicBezTo>
                  <a:pt x="244511" y="263708"/>
                  <a:pt x="249007" y="270194"/>
                  <a:pt x="246849" y="276073"/>
                </a:cubicBezTo>
                <a:cubicBezTo>
                  <a:pt x="244690" y="281953"/>
                  <a:pt x="236710" y="287033"/>
                  <a:pt x="222908" y="291313"/>
                </a:cubicBezTo>
                <a:cubicBezTo>
                  <a:pt x="209105" y="295594"/>
                  <a:pt x="189273" y="297960"/>
                  <a:pt x="163410" y="298411"/>
                </a:cubicBezTo>
                <a:cubicBezTo>
                  <a:pt x="137547" y="298863"/>
                  <a:pt x="116829" y="294138"/>
                  <a:pt x="101256" y="284236"/>
                </a:cubicBezTo>
                <a:cubicBezTo>
                  <a:pt x="85682" y="274334"/>
                  <a:pt x="74848" y="262030"/>
                  <a:pt x="68754" y="247324"/>
                </a:cubicBezTo>
                <a:cubicBezTo>
                  <a:pt x="62659" y="232619"/>
                  <a:pt x="60515" y="222921"/>
                  <a:pt x="62322" y="218232"/>
                </a:cubicBezTo>
                <a:cubicBezTo>
                  <a:pt x="62774" y="217059"/>
                  <a:pt x="63478" y="216443"/>
                  <a:pt x="64433" y="216382"/>
                </a:cubicBezTo>
                <a:close/>
                <a:moveTo>
                  <a:pt x="935293" y="204218"/>
                </a:moveTo>
                <a:cubicBezTo>
                  <a:pt x="942047" y="203494"/>
                  <a:pt x="950938" y="203598"/>
                  <a:pt x="961966" y="204530"/>
                </a:cubicBezTo>
                <a:cubicBezTo>
                  <a:pt x="975101" y="205534"/>
                  <a:pt x="984874" y="209818"/>
                  <a:pt x="991284" y="217382"/>
                </a:cubicBezTo>
                <a:cubicBezTo>
                  <a:pt x="997694" y="224947"/>
                  <a:pt x="999458" y="232135"/>
                  <a:pt x="996576" y="238946"/>
                </a:cubicBezTo>
                <a:cubicBezTo>
                  <a:pt x="993693" y="245758"/>
                  <a:pt x="987714" y="247514"/>
                  <a:pt x="978636" y="244216"/>
                </a:cubicBezTo>
                <a:cubicBezTo>
                  <a:pt x="969559" y="240918"/>
                  <a:pt x="958377" y="233608"/>
                  <a:pt x="945091" y="222286"/>
                </a:cubicBezTo>
                <a:cubicBezTo>
                  <a:pt x="931805" y="210965"/>
                  <a:pt x="928539" y="204942"/>
                  <a:pt x="935293" y="204218"/>
                </a:cubicBezTo>
                <a:close/>
                <a:moveTo>
                  <a:pt x="220918" y="204218"/>
                </a:moveTo>
                <a:cubicBezTo>
                  <a:pt x="227672" y="203494"/>
                  <a:pt x="236563" y="203598"/>
                  <a:pt x="247591" y="204530"/>
                </a:cubicBezTo>
                <a:cubicBezTo>
                  <a:pt x="260726" y="205534"/>
                  <a:pt x="270499" y="209818"/>
                  <a:pt x="276909" y="217382"/>
                </a:cubicBezTo>
                <a:cubicBezTo>
                  <a:pt x="283319" y="224947"/>
                  <a:pt x="285083" y="232135"/>
                  <a:pt x="282201" y="238946"/>
                </a:cubicBezTo>
                <a:cubicBezTo>
                  <a:pt x="279318" y="245758"/>
                  <a:pt x="273338" y="247514"/>
                  <a:pt x="264261" y="244216"/>
                </a:cubicBezTo>
                <a:cubicBezTo>
                  <a:pt x="255184" y="240918"/>
                  <a:pt x="244002" y="233608"/>
                  <a:pt x="230716" y="222286"/>
                </a:cubicBezTo>
                <a:cubicBezTo>
                  <a:pt x="217430" y="210965"/>
                  <a:pt x="214164" y="204942"/>
                  <a:pt x="220918" y="204218"/>
                </a:cubicBezTo>
                <a:close/>
                <a:moveTo>
                  <a:pt x="759960" y="202890"/>
                </a:moveTo>
                <a:cubicBezTo>
                  <a:pt x="761858" y="203366"/>
                  <a:pt x="763318" y="206473"/>
                  <a:pt x="764340" y="212209"/>
                </a:cubicBezTo>
                <a:cubicBezTo>
                  <a:pt x="766383" y="223681"/>
                  <a:pt x="765480" y="234006"/>
                  <a:pt x="761629" y="243184"/>
                </a:cubicBezTo>
                <a:cubicBezTo>
                  <a:pt x="757779" y="252361"/>
                  <a:pt x="751699" y="260374"/>
                  <a:pt x="743389" y="267222"/>
                </a:cubicBezTo>
                <a:cubicBezTo>
                  <a:pt x="735078" y="274069"/>
                  <a:pt x="729328" y="274646"/>
                  <a:pt x="726137" y="268953"/>
                </a:cubicBezTo>
                <a:cubicBezTo>
                  <a:pt x="722947" y="263260"/>
                  <a:pt x="722050" y="257925"/>
                  <a:pt x="723448" y="252949"/>
                </a:cubicBezTo>
                <a:cubicBezTo>
                  <a:pt x="724847" y="247973"/>
                  <a:pt x="728966" y="241578"/>
                  <a:pt x="735806" y="233762"/>
                </a:cubicBezTo>
                <a:cubicBezTo>
                  <a:pt x="741686" y="227051"/>
                  <a:pt x="747400" y="218913"/>
                  <a:pt x="752950" y="209348"/>
                </a:cubicBezTo>
                <a:cubicBezTo>
                  <a:pt x="755725" y="204566"/>
                  <a:pt x="758061" y="202413"/>
                  <a:pt x="759960" y="202890"/>
                </a:cubicBezTo>
                <a:close/>
                <a:moveTo>
                  <a:pt x="45585" y="202890"/>
                </a:moveTo>
                <a:cubicBezTo>
                  <a:pt x="47483" y="203366"/>
                  <a:pt x="48943" y="206473"/>
                  <a:pt x="49965" y="212209"/>
                </a:cubicBezTo>
                <a:cubicBezTo>
                  <a:pt x="52008" y="223681"/>
                  <a:pt x="51105" y="234006"/>
                  <a:pt x="47254" y="243184"/>
                </a:cubicBezTo>
                <a:cubicBezTo>
                  <a:pt x="43404" y="252361"/>
                  <a:pt x="37324" y="260374"/>
                  <a:pt x="29014" y="267222"/>
                </a:cubicBezTo>
                <a:cubicBezTo>
                  <a:pt x="20703" y="274069"/>
                  <a:pt x="14953" y="274646"/>
                  <a:pt x="11762" y="268953"/>
                </a:cubicBezTo>
                <a:cubicBezTo>
                  <a:pt x="8572" y="263260"/>
                  <a:pt x="7675" y="257925"/>
                  <a:pt x="9073" y="252949"/>
                </a:cubicBezTo>
                <a:cubicBezTo>
                  <a:pt x="10472" y="247973"/>
                  <a:pt x="14591" y="241578"/>
                  <a:pt x="21431" y="233762"/>
                </a:cubicBezTo>
                <a:cubicBezTo>
                  <a:pt x="27311" y="227051"/>
                  <a:pt x="33025" y="218913"/>
                  <a:pt x="38575" y="209348"/>
                </a:cubicBezTo>
                <a:cubicBezTo>
                  <a:pt x="41350" y="204566"/>
                  <a:pt x="43686" y="202413"/>
                  <a:pt x="45585" y="202890"/>
                </a:cubicBezTo>
                <a:close/>
                <a:moveTo>
                  <a:pt x="2370660" y="201163"/>
                </a:moveTo>
                <a:cubicBezTo>
                  <a:pt x="2376182" y="201285"/>
                  <a:pt x="2381826" y="202558"/>
                  <a:pt x="2387595" y="204981"/>
                </a:cubicBezTo>
                <a:cubicBezTo>
                  <a:pt x="2399131" y="209828"/>
                  <a:pt x="2406793" y="217508"/>
                  <a:pt x="2410578" y="228019"/>
                </a:cubicBezTo>
                <a:cubicBezTo>
                  <a:pt x="2414364" y="238530"/>
                  <a:pt x="2414809" y="248927"/>
                  <a:pt x="2411912" y="259209"/>
                </a:cubicBezTo>
                <a:cubicBezTo>
                  <a:pt x="2409015" y="269491"/>
                  <a:pt x="2403595" y="277360"/>
                  <a:pt x="2395650" y="282816"/>
                </a:cubicBezTo>
                <a:cubicBezTo>
                  <a:pt x="2387706" y="288273"/>
                  <a:pt x="2378266" y="291001"/>
                  <a:pt x="2367332" y="291001"/>
                </a:cubicBezTo>
                <a:cubicBezTo>
                  <a:pt x="2356397" y="291001"/>
                  <a:pt x="2346496" y="286563"/>
                  <a:pt x="2337626" y="277686"/>
                </a:cubicBezTo>
                <a:cubicBezTo>
                  <a:pt x="2328757" y="268810"/>
                  <a:pt x="2324322" y="259266"/>
                  <a:pt x="2324322" y="249056"/>
                </a:cubicBezTo>
                <a:cubicBezTo>
                  <a:pt x="2324322" y="238846"/>
                  <a:pt x="2326710" y="229915"/>
                  <a:pt x="2331485" y="222265"/>
                </a:cubicBezTo>
                <a:cubicBezTo>
                  <a:pt x="2336260" y="214614"/>
                  <a:pt x="2343921" y="208609"/>
                  <a:pt x="2354469" y="204250"/>
                </a:cubicBezTo>
                <a:cubicBezTo>
                  <a:pt x="2359742" y="202070"/>
                  <a:pt x="2365140" y="201041"/>
                  <a:pt x="2370660" y="201163"/>
                </a:cubicBezTo>
                <a:close/>
                <a:moveTo>
                  <a:pt x="835388" y="189913"/>
                </a:moveTo>
                <a:cubicBezTo>
                  <a:pt x="842135" y="188802"/>
                  <a:pt x="851345" y="192090"/>
                  <a:pt x="863018" y="199776"/>
                </a:cubicBezTo>
                <a:cubicBezTo>
                  <a:pt x="874863" y="205928"/>
                  <a:pt x="877997" y="215245"/>
                  <a:pt x="872418" y="227729"/>
                </a:cubicBezTo>
                <a:cubicBezTo>
                  <a:pt x="866840" y="240212"/>
                  <a:pt x="857587" y="237308"/>
                  <a:pt x="844659" y="219017"/>
                </a:cubicBezTo>
                <a:cubicBezTo>
                  <a:pt x="831731" y="200726"/>
                  <a:pt x="828641" y="191025"/>
                  <a:pt x="835388" y="189913"/>
                </a:cubicBezTo>
                <a:close/>
                <a:moveTo>
                  <a:pt x="121013" y="189913"/>
                </a:moveTo>
                <a:cubicBezTo>
                  <a:pt x="127760" y="188802"/>
                  <a:pt x="136970" y="192090"/>
                  <a:pt x="148643" y="199776"/>
                </a:cubicBezTo>
                <a:cubicBezTo>
                  <a:pt x="160488" y="205928"/>
                  <a:pt x="163622" y="215245"/>
                  <a:pt x="158043" y="227729"/>
                </a:cubicBezTo>
                <a:cubicBezTo>
                  <a:pt x="152465" y="240212"/>
                  <a:pt x="143212" y="237308"/>
                  <a:pt x="130284" y="219017"/>
                </a:cubicBezTo>
                <a:cubicBezTo>
                  <a:pt x="117356" y="200726"/>
                  <a:pt x="114266" y="191025"/>
                  <a:pt x="121013" y="189913"/>
                </a:cubicBezTo>
                <a:close/>
                <a:moveTo>
                  <a:pt x="2008040" y="129227"/>
                </a:moveTo>
                <a:cubicBezTo>
                  <a:pt x="2010635" y="128873"/>
                  <a:pt x="2013469" y="129538"/>
                  <a:pt x="2016542" y="131223"/>
                </a:cubicBezTo>
                <a:cubicBezTo>
                  <a:pt x="2022686" y="134592"/>
                  <a:pt x="2028505" y="138619"/>
                  <a:pt x="2033997" y="143301"/>
                </a:cubicBezTo>
                <a:cubicBezTo>
                  <a:pt x="2039490" y="147983"/>
                  <a:pt x="2039386" y="151991"/>
                  <a:pt x="2033685" y="155325"/>
                </a:cubicBezTo>
                <a:cubicBezTo>
                  <a:pt x="2027985" y="158659"/>
                  <a:pt x="2023486" y="164538"/>
                  <a:pt x="2020188" y="172963"/>
                </a:cubicBezTo>
                <a:cubicBezTo>
                  <a:pt x="2016889" y="181388"/>
                  <a:pt x="2018166" y="189853"/>
                  <a:pt x="2024017" y="198356"/>
                </a:cubicBezTo>
                <a:cubicBezTo>
                  <a:pt x="2029867" y="206860"/>
                  <a:pt x="2030541" y="219644"/>
                  <a:pt x="2026039" y="236709"/>
                </a:cubicBezTo>
                <a:cubicBezTo>
                  <a:pt x="2062764" y="247708"/>
                  <a:pt x="2095825" y="255434"/>
                  <a:pt x="2125223" y="259886"/>
                </a:cubicBezTo>
                <a:cubicBezTo>
                  <a:pt x="2154620" y="264339"/>
                  <a:pt x="2177772" y="266565"/>
                  <a:pt x="2194679" y="266565"/>
                </a:cubicBezTo>
                <a:cubicBezTo>
                  <a:pt x="2212476" y="266565"/>
                  <a:pt x="2230888" y="264762"/>
                  <a:pt x="2249918" y="261156"/>
                </a:cubicBezTo>
                <a:cubicBezTo>
                  <a:pt x="2268947" y="257549"/>
                  <a:pt x="2269055" y="262016"/>
                  <a:pt x="2250241" y="274557"/>
                </a:cubicBezTo>
                <a:cubicBezTo>
                  <a:pt x="2231426" y="287097"/>
                  <a:pt x="2215659" y="295447"/>
                  <a:pt x="2202939" y="299605"/>
                </a:cubicBezTo>
                <a:cubicBezTo>
                  <a:pt x="2190219" y="303764"/>
                  <a:pt x="2175076" y="302896"/>
                  <a:pt x="2157510" y="297003"/>
                </a:cubicBezTo>
                <a:cubicBezTo>
                  <a:pt x="2139943" y="291109"/>
                  <a:pt x="2117945" y="283888"/>
                  <a:pt x="2091516" y="275342"/>
                </a:cubicBezTo>
                <a:cubicBezTo>
                  <a:pt x="2065087" y="266795"/>
                  <a:pt x="2045369" y="260743"/>
                  <a:pt x="2032363" y="257187"/>
                </a:cubicBezTo>
                <a:cubicBezTo>
                  <a:pt x="2019356" y="253631"/>
                  <a:pt x="2008730" y="253849"/>
                  <a:pt x="2000484" y="257843"/>
                </a:cubicBezTo>
                <a:cubicBezTo>
                  <a:pt x="1992239" y="261837"/>
                  <a:pt x="1984843" y="264762"/>
                  <a:pt x="1978296" y="266619"/>
                </a:cubicBezTo>
                <a:cubicBezTo>
                  <a:pt x="1971750" y="268476"/>
                  <a:pt x="1964096" y="265332"/>
                  <a:pt x="1955334" y="257187"/>
                </a:cubicBezTo>
                <a:cubicBezTo>
                  <a:pt x="1946572" y="249042"/>
                  <a:pt x="1948071" y="244969"/>
                  <a:pt x="1959830" y="244969"/>
                </a:cubicBezTo>
                <a:cubicBezTo>
                  <a:pt x="1969266" y="244969"/>
                  <a:pt x="1985477" y="242101"/>
                  <a:pt x="2008465" y="236365"/>
                </a:cubicBezTo>
                <a:cubicBezTo>
                  <a:pt x="2009282" y="225653"/>
                  <a:pt x="2006991" y="215073"/>
                  <a:pt x="2001592" y="204626"/>
                </a:cubicBezTo>
                <a:cubicBezTo>
                  <a:pt x="1996193" y="194180"/>
                  <a:pt x="1994619" y="184801"/>
                  <a:pt x="1996871" y="176491"/>
                </a:cubicBezTo>
                <a:cubicBezTo>
                  <a:pt x="1999122" y="168181"/>
                  <a:pt x="2000136" y="162918"/>
                  <a:pt x="1999914" y="160702"/>
                </a:cubicBezTo>
                <a:cubicBezTo>
                  <a:pt x="1999692" y="158487"/>
                  <a:pt x="1998362" y="158239"/>
                  <a:pt x="1995924" y="159960"/>
                </a:cubicBezTo>
                <a:cubicBezTo>
                  <a:pt x="1993486" y="161681"/>
                  <a:pt x="1989403" y="163255"/>
                  <a:pt x="1983674" y="164682"/>
                </a:cubicBezTo>
                <a:cubicBezTo>
                  <a:pt x="1977945" y="166109"/>
                  <a:pt x="1971850" y="163750"/>
                  <a:pt x="1965390" y="157605"/>
                </a:cubicBezTo>
                <a:cubicBezTo>
                  <a:pt x="1958930" y="151460"/>
                  <a:pt x="1959977" y="148079"/>
                  <a:pt x="1968531" y="147463"/>
                </a:cubicBezTo>
                <a:cubicBezTo>
                  <a:pt x="1977085" y="146846"/>
                  <a:pt x="1983570" y="145538"/>
                  <a:pt x="1987987" y="143537"/>
                </a:cubicBezTo>
                <a:cubicBezTo>
                  <a:pt x="1992403" y="141537"/>
                  <a:pt x="1996731" y="138142"/>
                  <a:pt x="2000968" y="133352"/>
                </a:cubicBezTo>
                <a:cubicBezTo>
                  <a:pt x="2003087" y="130957"/>
                  <a:pt x="2005444" y="129582"/>
                  <a:pt x="2008040" y="129227"/>
                </a:cubicBezTo>
                <a:close/>
                <a:moveTo>
                  <a:pt x="1293665" y="129227"/>
                </a:moveTo>
                <a:cubicBezTo>
                  <a:pt x="1296260" y="128873"/>
                  <a:pt x="1299094" y="129538"/>
                  <a:pt x="1302167" y="131223"/>
                </a:cubicBezTo>
                <a:cubicBezTo>
                  <a:pt x="1308311" y="134592"/>
                  <a:pt x="1314130" y="138619"/>
                  <a:pt x="1319622" y="143301"/>
                </a:cubicBezTo>
                <a:cubicBezTo>
                  <a:pt x="1325115" y="147983"/>
                  <a:pt x="1325011" y="151991"/>
                  <a:pt x="1319310" y="155325"/>
                </a:cubicBezTo>
                <a:cubicBezTo>
                  <a:pt x="1313610" y="158659"/>
                  <a:pt x="1309111" y="164538"/>
                  <a:pt x="1305813" y="172963"/>
                </a:cubicBezTo>
                <a:cubicBezTo>
                  <a:pt x="1302514" y="181388"/>
                  <a:pt x="1303791" y="189853"/>
                  <a:pt x="1309642" y="198356"/>
                </a:cubicBezTo>
                <a:cubicBezTo>
                  <a:pt x="1315492" y="206860"/>
                  <a:pt x="1316166" y="219644"/>
                  <a:pt x="1311664" y="236709"/>
                </a:cubicBezTo>
                <a:cubicBezTo>
                  <a:pt x="1348389" y="247708"/>
                  <a:pt x="1381450" y="255434"/>
                  <a:pt x="1410848" y="259886"/>
                </a:cubicBezTo>
                <a:cubicBezTo>
                  <a:pt x="1440245" y="264339"/>
                  <a:pt x="1463397" y="266565"/>
                  <a:pt x="1480304" y="266565"/>
                </a:cubicBezTo>
                <a:cubicBezTo>
                  <a:pt x="1498101" y="266565"/>
                  <a:pt x="1516513" y="264762"/>
                  <a:pt x="1535543" y="261156"/>
                </a:cubicBezTo>
                <a:cubicBezTo>
                  <a:pt x="1554572" y="257549"/>
                  <a:pt x="1554680" y="262016"/>
                  <a:pt x="1535866" y="274557"/>
                </a:cubicBezTo>
                <a:cubicBezTo>
                  <a:pt x="1517051" y="287097"/>
                  <a:pt x="1501284" y="295447"/>
                  <a:pt x="1488564" y="299605"/>
                </a:cubicBezTo>
                <a:cubicBezTo>
                  <a:pt x="1475845" y="303764"/>
                  <a:pt x="1460701" y="302896"/>
                  <a:pt x="1443135" y="297003"/>
                </a:cubicBezTo>
                <a:cubicBezTo>
                  <a:pt x="1425568" y="291109"/>
                  <a:pt x="1403570" y="283888"/>
                  <a:pt x="1377141" y="275342"/>
                </a:cubicBezTo>
                <a:cubicBezTo>
                  <a:pt x="1350712" y="266795"/>
                  <a:pt x="1330994" y="260743"/>
                  <a:pt x="1317988" y="257187"/>
                </a:cubicBezTo>
                <a:cubicBezTo>
                  <a:pt x="1304981" y="253631"/>
                  <a:pt x="1294355" y="253849"/>
                  <a:pt x="1286109" y="257843"/>
                </a:cubicBezTo>
                <a:cubicBezTo>
                  <a:pt x="1277864" y="261837"/>
                  <a:pt x="1270468" y="264762"/>
                  <a:pt x="1263921" y="266619"/>
                </a:cubicBezTo>
                <a:cubicBezTo>
                  <a:pt x="1257375" y="268476"/>
                  <a:pt x="1249721" y="265332"/>
                  <a:pt x="1240959" y="257187"/>
                </a:cubicBezTo>
                <a:cubicBezTo>
                  <a:pt x="1232197" y="249042"/>
                  <a:pt x="1233696" y="244969"/>
                  <a:pt x="1245455" y="244969"/>
                </a:cubicBezTo>
                <a:cubicBezTo>
                  <a:pt x="1254891" y="244969"/>
                  <a:pt x="1271102" y="242101"/>
                  <a:pt x="1294090" y="236365"/>
                </a:cubicBezTo>
                <a:cubicBezTo>
                  <a:pt x="1294907" y="225653"/>
                  <a:pt x="1292616" y="215073"/>
                  <a:pt x="1287217" y="204626"/>
                </a:cubicBezTo>
                <a:cubicBezTo>
                  <a:pt x="1281818" y="194180"/>
                  <a:pt x="1280244" y="184801"/>
                  <a:pt x="1282496" y="176491"/>
                </a:cubicBezTo>
                <a:cubicBezTo>
                  <a:pt x="1284747" y="168181"/>
                  <a:pt x="1285762" y="162918"/>
                  <a:pt x="1285539" y="160702"/>
                </a:cubicBezTo>
                <a:cubicBezTo>
                  <a:pt x="1285317" y="158487"/>
                  <a:pt x="1283987" y="158239"/>
                  <a:pt x="1281549" y="159960"/>
                </a:cubicBezTo>
                <a:cubicBezTo>
                  <a:pt x="1279111" y="161681"/>
                  <a:pt x="1275028" y="163255"/>
                  <a:pt x="1269299" y="164682"/>
                </a:cubicBezTo>
                <a:cubicBezTo>
                  <a:pt x="1263570" y="166109"/>
                  <a:pt x="1257475" y="163750"/>
                  <a:pt x="1251015" y="157605"/>
                </a:cubicBezTo>
                <a:cubicBezTo>
                  <a:pt x="1244555" y="151460"/>
                  <a:pt x="1245602" y="148079"/>
                  <a:pt x="1254156" y="147463"/>
                </a:cubicBezTo>
                <a:cubicBezTo>
                  <a:pt x="1262710" y="146846"/>
                  <a:pt x="1269195" y="145538"/>
                  <a:pt x="1273612" y="143537"/>
                </a:cubicBezTo>
                <a:cubicBezTo>
                  <a:pt x="1278029" y="141537"/>
                  <a:pt x="1282356" y="138142"/>
                  <a:pt x="1286593" y="133352"/>
                </a:cubicBezTo>
                <a:cubicBezTo>
                  <a:pt x="1288712" y="130957"/>
                  <a:pt x="1291069" y="129582"/>
                  <a:pt x="1293665" y="129227"/>
                </a:cubicBezTo>
                <a:close/>
                <a:moveTo>
                  <a:pt x="1837668" y="126664"/>
                </a:moveTo>
                <a:cubicBezTo>
                  <a:pt x="1853848" y="125580"/>
                  <a:pt x="1867420" y="127953"/>
                  <a:pt x="1878385" y="133782"/>
                </a:cubicBezTo>
                <a:cubicBezTo>
                  <a:pt x="1893005" y="141555"/>
                  <a:pt x="1899444" y="148553"/>
                  <a:pt x="1897701" y="154776"/>
                </a:cubicBezTo>
                <a:cubicBezTo>
                  <a:pt x="1895959" y="161000"/>
                  <a:pt x="1888925" y="163664"/>
                  <a:pt x="1876600" y="162767"/>
                </a:cubicBezTo>
                <a:cubicBezTo>
                  <a:pt x="1864274" y="161871"/>
                  <a:pt x="1846955" y="161423"/>
                  <a:pt x="1824642" y="161423"/>
                </a:cubicBezTo>
                <a:cubicBezTo>
                  <a:pt x="1802357" y="161423"/>
                  <a:pt x="1778416" y="162545"/>
                  <a:pt x="1752819" y="164789"/>
                </a:cubicBezTo>
                <a:cubicBezTo>
                  <a:pt x="1727221" y="167034"/>
                  <a:pt x="1705797" y="169704"/>
                  <a:pt x="1688546" y="172802"/>
                </a:cubicBezTo>
                <a:cubicBezTo>
                  <a:pt x="1671295" y="175899"/>
                  <a:pt x="1656237" y="178825"/>
                  <a:pt x="1643374" y="181578"/>
                </a:cubicBezTo>
                <a:cubicBezTo>
                  <a:pt x="1630511" y="184332"/>
                  <a:pt x="1617124" y="181342"/>
                  <a:pt x="1603214" y="172608"/>
                </a:cubicBezTo>
                <a:cubicBezTo>
                  <a:pt x="1590609" y="158741"/>
                  <a:pt x="1589713" y="152493"/>
                  <a:pt x="1600526" y="153862"/>
                </a:cubicBezTo>
                <a:cubicBezTo>
                  <a:pt x="1611338" y="155232"/>
                  <a:pt x="1629862" y="154801"/>
                  <a:pt x="1656097" y="152572"/>
                </a:cubicBezTo>
                <a:cubicBezTo>
                  <a:pt x="1682333" y="150342"/>
                  <a:pt x="1710339" y="146968"/>
                  <a:pt x="1740117" y="142451"/>
                </a:cubicBezTo>
                <a:cubicBezTo>
                  <a:pt x="1769894" y="137934"/>
                  <a:pt x="1796728" y="133417"/>
                  <a:pt x="1820619" y="128899"/>
                </a:cubicBezTo>
                <a:cubicBezTo>
                  <a:pt x="1826592" y="127770"/>
                  <a:pt x="1832275" y="127025"/>
                  <a:pt x="1837668" y="126664"/>
                </a:cubicBezTo>
                <a:close/>
                <a:moveTo>
                  <a:pt x="589893" y="126664"/>
                </a:moveTo>
                <a:cubicBezTo>
                  <a:pt x="606073" y="125580"/>
                  <a:pt x="619645" y="127953"/>
                  <a:pt x="630610" y="133782"/>
                </a:cubicBezTo>
                <a:cubicBezTo>
                  <a:pt x="645230" y="141555"/>
                  <a:pt x="651669" y="148553"/>
                  <a:pt x="649926" y="154776"/>
                </a:cubicBezTo>
                <a:cubicBezTo>
                  <a:pt x="648184" y="161000"/>
                  <a:pt x="641150" y="163664"/>
                  <a:pt x="628825" y="162767"/>
                </a:cubicBezTo>
                <a:cubicBezTo>
                  <a:pt x="616499" y="161871"/>
                  <a:pt x="599180" y="161423"/>
                  <a:pt x="576866" y="161423"/>
                </a:cubicBezTo>
                <a:cubicBezTo>
                  <a:pt x="554582" y="161423"/>
                  <a:pt x="530641" y="162545"/>
                  <a:pt x="505044" y="164789"/>
                </a:cubicBezTo>
                <a:cubicBezTo>
                  <a:pt x="479446" y="167034"/>
                  <a:pt x="458022" y="169704"/>
                  <a:pt x="440771" y="172802"/>
                </a:cubicBezTo>
                <a:cubicBezTo>
                  <a:pt x="423519" y="175899"/>
                  <a:pt x="408462" y="178825"/>
                  <a:pt x="395599" y="181578"/>
                </a:cubicBezTo>
                <a:cubicBezTo>
                  <a:pt x="382736" y="184332"/>
                  <a:pt x="369349" y="181342"/>
                  <a:pt x="355439" y="172608"/>
                </a:cubicBezTo>
                <a:cubicBezTo>
                  <a:pt x="342834" y="158741"/>
                  <a:pt x="341938" y="152493"/>
                  <a:pt x="352750" y="153862"/>
                </a:cubicBezTo>
                <a:cubicBezTo>
                  <a:pt x="363563" y="155232"/>
                  <a:pt x="382087" y="154801"/>
                  <a:pt x="408322" y="152572"/>
                </a:cubicBezTo>
                <a:cubicBezTo>
                  <a:pt x="434558" y="150342"/>
                  <a:pt x="462564" y="146968"/>
                  <a:pt x="492342" y="142451"/>
                </a:cubicBezTo>
                <a:cubicBezTo>
                  <a:pt x="522119" y="137934"/>
                  <a:pt x="548953" y="133417"/>
                  <a:pt x="572844" y="128899"/>
                </a:cubicBezTo>
                <a:cubicBezTo>
                  <a:pt x="578817" y="127770"/>
                  <a:pt x="584500" y="127025"/>
                  <a:pt x="589893" y="126664"/>
                </a:cubicBezTo>
                <a:close/>
                <a:moveTo>
                  <a:pt x="919066" y="54404"/>
                </a:moveTo>
                <a:cubicBezTo>
                  <a:pt x="916859" y="54386"/>
                  <a:pt x="914177" y="54689"/>
                  <a:pt x="911018" y="55313"/>
                </a:cubicBezTo>
                <a:cubicBezTo>
                  <a:pt x="904702" y="56560"/>
                  <a:pt x="892373" y="59271"/>
                  <a:pt x="874031" y="63444"/>
                </a:cubicBezTo>
                <a:lnTo>
                  <a:pt x="874031" y="85664"/>
                </a:lnTo>
                <a:cubicBezTo>
                  <a:pt x="880399" y="85778"/>
                  <a:pt x="887533" y="84685"/>
                  <a:pt x="895434" y="82383"/>
                </a:cubicBezTo>
                <a:cubicBezTo>
                  <a:pt x="903336" y="80082"/>
                  <a:pt x="909843" y="81354"/>
                  <a:pt x="914955" y="86201"/>
                </a:cubicBezTo>
                <a:cubicBezTo>
                  <a:pt x="920067" y="91048"/>
                  <a:pt x="916622" y="94899"/>
                  <a:pt x="904619" y="97752"/>
                </a:cubicBezTo>
                <a:cubicBezTo>
                  <a:pt x="892616" y="100606"/>
                  <a:pt x="882420" y="102033"/>
                  <a:pt x="874031" y="102033"/>
                </a:cubicBezTo>
                <a:lnTo>
                  <a:pt x="874031" y="124812"/>
                </a:lnTo>
                <a:cubicBezTo>
                  <a:pt x="880312" y="124913"/>
                  <a:pt x="887414" y="123590"/>
                  <a:pt x="895337" y="120844"/>
                </a:cubicBezTo>
                <a:cubicBezTo>
                  <a:pt x="903260" y="118098"/>
                  <a:pt x="910237" y="119585"/>
                  <a:pt x="916267" y="125307"/>
                </a:cubicBezTo>
                <a:cubicBezTo>
                  <a:pt x="922297" y="131029"/>
                  <a:pt x="919106" y="135553"/>
                  <a:pt x="906695" y="138880"/>
                </a:cubicBezTo>
                <a:cubicBezTo>
                  <a:pt x="894283" y="142207"/>
                  <a:pt x="883396" y="143871"/>
                  <a:pt x="874031" y="143871"/>
                </a:cubicBezTo>
                <a:lnTo>
                  <a:pt x="874031" y="165316"/>
                </a:lnTo>
                <a:cubicBezTo>
                  <a:pt x="882363" y="165388"/>
                  <a:pt x="892111" y="164280"/>
                  <a:pt x="903275" y="161993"/>
                </a:cubicBezTo>
                <a:cubicBezTo>
                  <a:pt x="914439" y="159706"/>
                  <a:pt x="920963" y="160136"/>
                  <a:pt x="922849" y="163284"/>
                </a:cubicBezTo>
                <a:cubicBezTo>
                  <a:pt x="924735" y="166431"/>
                  <a:pt x="926492" y="155651"/>
                  <a:pt x="928119" y="130943"/>
                </a:cubicBezTo>
                <a:cubicBezTo>
                  <a:pt x="929747" y="106235"/>
                  <a:pt x="930138" y="87800"/>
                  <a:pt x="929291" y="75640"/>
                </a:cubicBezTo>
                <a:cubicBezTo>
                  <a:pt x="928445" y="63479"/>
                  <a:pt x="926768" y="56739"/>
                  <a:pt x="924258" y="55420"/>
                </a:cubicBezTo>
                <a:cubicBezTo>
                  <a:pt x="923003" y="54761"/>
                  <a:pt x="921273" y="54422"/>
                  <a:pt x="919066" y="54404"/>
                </a:cubicBezTo>
                <a:close/>
                <a:moveTo>
                  <a:pt x="204691" y="54404"/>
                </a:moveTo>
                <a:cubicBezTo>
                  <a:pt x="202484" y="54386"/>
                  <a:pt x="199802" y="54689"/>
                  <a:pt x="196643" y="55313"/>
                </a:cubicBezTo>
                <a:cubicBezTo>
                  <a:pt x="190327" y="56560"/>
                  <a:pt x="177998" y="59271"/>
                  <a:pt x="159656" y="63444"/>
                </a:cubicBezTo>
                <a:lnTo>
                  <a:pt x="159656" y="85664"/>
                </a:lnTo>
                <a:cubicBezTo>
                  <a:pt x="166024" y="85778"/>
                  <a:pt x="173158" y="84685"/>
                  <a:pt x="181059" y="82383"/>
                </a:cubicBezTo>
                <a:cubicBezTo>
                  <a:pt x="188961" y="80082"/>
                  <a:pt x="195468" y="81354"/>
                  <a:pt x="200580" y="86201"/>
                </a:cubicBezTo>
                <a:cubicBezTo>
                  <a:pt x="205692" y="91048"/>
                  <a:pt x="202247" y="94899"/>
                  <a:pt x="190244" y="97752"/>
                </a:cubicBezTo>
                <a:cubicBezTo>
                  <a:pt x="178241" y="100606"/>
                  <a:pt x="168046" y="102033"/>
                  <a:pt x="159656" y="102033"/>
                </a:cubicBezTo>
                <a:lnTo>
                  <a:pt x="159656" y="124812"/>
                </a:lnTo>
                <a:cubicBezTo>
                  <a:pt x="165937" y="124913"/>
                  <a:pt x="173039" y="123590"/>
                  <a:pt x="180962" y="120844"/>
                </a:cubicBezTo>
                <a:cubicBezTo>
                  <a:pt x="188885" y="118098"/>
                  <a:pt x="195862" y="119585"/>
                  <a:pt x="201892" y="125307"/>
                </a:cubicBezTo>
                <a:cubicBezTo>
                  <a:pt x="207922" y="131029"/>
                  <a:pt x="204731" y="135553"/>
                  <a:pt x="192320" y="138880"/>
                </a:cubicBezTo>
                <a:cubicBezTo>
                  <a:pt x="179908" y="142207"/>
                  <a:pt x="169021" y="143871"/>
                  <a:pt x="159656" y="143871"/>
                </a:cubicBezTo>
                <a:lnTo>
                  <a:pt x="159656" y="165316"/>
                </a:lnTo>
                <a:cubicBezTo>
                  <a:pt x="167988" y="165388"/>
                  <a:pt x="177736" y="164280"/>
                  <a:pt x="188900" y="161993"/>
                </a:cubicBezTo>
                <a:cubicBezTo>
                  <a:pt x="200064" y="159706"/>
                  <a:pt x="206588" y="160136"/>
                  <a:pt x="208474" y="163284"/>
                </a:cubicBezTo>
                <a:cubicBezTo>
                  <a:pt x="210360" y="166431"/>
                  <a:pt x="212117" y="155651"/>
                  <a:pt x="213744" y="130943"/>
                </a:cubicBezTo>
                <a:cubicBezTo>
                  <a:pt x="215372" y="106235"/>
                  <a:pt x="215763" y="87800"/>
                  <a:pt x="214916" y="75640"/>
                </a:cubicBezTo>
                <a:cubicBezTo>
                  <a:pt x="214070" y="63479"/>
                  <a:pt x="212393" y="56739"/>
                  <a:pt x="209883" y="55420"/>
                </a:cubicBezTo>
                <a:cubicBezTo>
                  <a:pt x="208628" y="54761"/>
                  <a:pt x="206898" y="54422"/>
                  <a:pt x="204691" y="54404"/>
                </a:cubicBezTo>
                <a:close/>
                <a:moveTo>
                  <a:pt x="1995877" y="46739"/>
                </a:moveTo>
                <a:cubicBezTo>
                  <a:pt x="1997873" y="46577"/>
                  <a:pt x="2000369" y="46793"/>
                  <a:pt x="2003367" y="47386"/>
                </a:cubicBezTo>
                <a:cubicBezTo>
                  <a:pt x="2015355" y="49759"/>
                  <a:pt x="2025056" y="53950"/>
                  <a:pt x="2032470" y="59959"/>
                </a:cubicBezTo>
                <a:cubicBezTo>
                  <a:pt x="2039884" y="65967"/>
                  <a:pt x="2042200" y="73808"/>
                  <a:pt x="2039418" y="83480"/>
                </a:cubicBezTo>
                <a:cubicBezTo>
                  <a:pt x="2036636" y="93153"/>
                  <a:pt x="2031441" y="96268"/>
                  <a:pt x="2023834" y="92827"/>
                </a:cubicBezTo>
                <a:cubicBezTo>
                  <a:pt x="2016226" y="89385"/>
                  <a:pt x="2009752" y="84025"/>
                  <a:pt x="2004410" y="76748"/>
                </a:cubicBezTo>
                <a:cubicBezTo>
                  <a:pt x="1999068" y="69470"/>
                  <a:pt x="1994741" y="63350"/>
                  <a:pt x="1991428" y="58389"/>
                </a:cubicBezTo>
                <a:cubicBezTo>
                  <a:pt x="1988406" y="51107"/>
                  <a:pt x="1989889" y="47224"/>
                  <a:pt x="1995877" y="46739"/>
                </a:cubicBezTo>
                <a:close/>
                <a:moveTo>
                  <a:pt x="1281502" y="46739"/>
                </a:moveTo>
                <a:cubicBezTo>
                  <a:pt x="1283498" y="46577"/>
                  <a:pt x="1285994" y="46793"/>
                  <a:pt x="1288992" y="47386"/>
                </a:cubicBezTo>
                <a:cubicBezTo>
                  <a:pt x="1300980" y="49759"/>
                  <a:pt x="1310681" y="53950"/>
                  <a:pt x="1318095" y="59959"/>
                </a:cubicBezTo>
                <a:cubicBezTo>
                  <a:pt x="1325509" y="65967"/>
                  <a:pt x="1327825" y="73808"/>
                  <a:pt x="1325043" y="83480"/>
                </a:cubicBezTo>
                <a:cubicBezTo>
                  <a:pt x="1322261" y="93153"/>
                  <a:pt x="1317066" y="96268"/>
                  <a:pt x="1309459" y="92827"/>
                </a:cubicBezTo>
                <a:cubicBezTo>
                  <a:pt x="1301851" y="89385"/>
                  <a:pt x="1295377" y="84025"/>
                  <a:pt x="1290035" y="76748"/>
                </a:cubicBezTo>
                <a:cubicBezTo>
                  <a:pt x="1284693" y="69470"/>
                  <a:pt x="1280366" y="63350"/>
                  <a:pt x="1277053" y="58389"/>
                </a:cubicBezTo>
                <a:cubicBezTo>
                  <a:pt x="1274031" y="51107"/>
                  <a:pt x="1275514" y="47224"/>
                  <a:pt x="1281502" y="46739"/>
                </a:cubicBezTo>
                <a:close/>
                <a:moveTo>
                  <a:pt x="928600" y="29637"/>
                </a:moveTo>
                <a:cubicBezTo>
                  <a:pt x="931144" y="29761"/>
                  <a:pt x="934146" y="30554"/>
                  <a:pt x="937605" y="32017"/>
                </a:cubicBezTo>
                <a:cubicBezTo>
                  <a:pt x="944524" y="34942"/>
                  <a:pt x="950956" y="38237"/>
                  <a:pt x="956900" y="41901"/>
                </a:cubicBezTo>
                <a:cubicBezTo>
                  <a:pt x="962844" y="45565"/>
                  <a:pt x="964669" y="49516"/>
                  <a:pt x="962374" y="53753"/>
                </a:cubicBezTo>
                <a:cubicBezTo>
                  <a:pt x="960080" y="57991"/>
                  <a:pt x="958269" y="70040"/>
                  <a:pt x="956943" y="89901"/>
                </a:cubicBezTo>
                <a:cubicBezTo>
                  <a:pt x="955617" y="109762"/>
                  <a:pt x="954724" y="126551"/>
                  <a:pt x="954265" y="140268"/>
                </a:cubicBezTo>
                <a:cubicBezTo>
                  <a:pt x="953806" y="153984"/>
                  <a:pt x="951680" y="165825"/>
                  <a:pt x="947887" y="175792"/>
                </a:cubicBezTo>
                <a:cubicBezTo>
                  <a:pt x="944094" y="185758"/>
                  <a:pt x="940301" y="192154"/>
                  <a:pt x="936508" y="194979"/>
                </a:cubicBezTo>
                <a:cubicBezTo>
                  <a:pt x="932715" y="197804"/>
                  <a:pt x="929001" y="196065"/>
                  <a:pt x="925366" y="189763"/>
                </a:cubicBezTo>
                <a:cubicBezTo>
                  <a:pt x="921731" y="183460"/>
                  <a:pt x="917640" y="180309"/>
                  <a:pt x="913094" y="180309"/>
                </a:cubicBezTo>
                <a:cubicBezTo>
                  <a:pt x="908075" y="180309"/>
                  <a:pt x="893477" y="182037"/>
                  <a:pt x="869299" y="185493"/>
                </a:cubicBezTo>
                <a:cubicBezTo>
                  <a:pt x="862488" y="191043"/>
                  <a:pt x="857271" y="189598"/>
                  <a:pt x="853650" y="181159"/>
                </a:cubicBezTo>
                <a:cubicBezTo>
                  <a:pt x="850030" y="172720"/>
                  <a:pt x="849119" y="162979"/>
                  <a:pt x="850919" y="151937"/>
                </a:cubicBezTo>
                <a:cubicBezTo>
                  <a:pt x="852718" y="140895"/>
                  <a:pt x="853174" y="125429"/>
                  <a:pt x="852285" y="105539"/>
                </a:cubicBezTo>
                <a:cubicBezTo>
                  <a:pt x="851395" y="85649"/>
                  <a:pt x="849370" y="69943"/>
                  <a:pt x="846208" y="58421"/>
                </a:cubicBezTo>
                <a:cubicBezTo>
                  <a:pt x="843046" y="46899"/>
                  <a:pt x="845788" y="42711"/>
                  <a:pt x="854436" y="45859"/>
                </a:cubicBezTo>
                <a:cubicBezTo>
                  <a:pt x="863083" y="49007"/>
                  <a:pt x="875749" y="47970"/>
                  <a:pt x="892434" y="42751"/>
                </a:cubicBezTo>
                <a:cubicBezTo>
                  <a:pt x="909118" y="37531"/>
                  <a:pt x="919088" y="33706"/>
                  <a:pt x="922344" y="31275"/>
                </a:cubicBezTo>
                <a:cubicBezTo>
                  <a:pt x="923971" y="30060"/>
                  <a:pt x="926057" y="29514"/>
                  <a:pt x="928600" y="29637"/>
                </a:cubicBezTo>
                <a:close/>
                <a:moveTo>
                  <a:pt x="214225" y="29637"/>
                </a:moveTo>
                <a:cubicBezTo>
                  <a:pt x="216769" y="29761"/>
                  <a:pt x="219771" y="30554"/>
                  <a:pt x="223230" y="32017"/>
                </a:cubicBezTo>
                <a:cubicBezTo>
                  <a:pt x="230149" y="34942"/>
                  <a:pt x="236581" y="38237"/>
                  <a:pt x="242525" y="41901"/>
                </a:cubicBezTo>
                <a:cubicBezTo>
                  <a:pt x="248469" y="45565"/>
                  <a:pt x="250294" y="49516"/>
                  <a:pt x="247999" y="53753"/>
                </a:cubicBezTo>
                <a:cubicBezTo>
                  <a:pt x="245705" y="57991"/>
                  <a:pt x="243894" y="70040"/>
                  <a:pt x="242568" y="89901"/>
                </a:cubicBezTo>
                <a:cubicBezTo>
                  <a:pt x="241242" y="109762"/>
                  <a:pt x="240349" y="126551"/>
                  <a:pt x="239890" y="140268"/>
                </a:cubicBezTo>
                <a:cubicBezTo>
                  <a:pt x="239431" y="153984"/>
                  <a:pt x="237305" y="165825"/>
                  <a:pt x="233512" y="175792"/>
                </a:cubicBezTo>
                <a:cubicBezTo>
                  <a:pt x="229719" y="185758"/>
                  <a:pt x="225926" y="192154"/>
                  <a:pt x="222133" y="194979"/>
                </a:cubicBezTo>
                <a:cubicBezTo>
                  <a:pt x="218340" y="197804"/>
                  <a:pt x="214626" y="196065"/>
                  <a:pt x="210991" y="189763"/>
                </a:cubicBezTo>
                <a:cubicBezTo>
                  <a:pt x="207356" y="183460"/>
                  <a:pt x="203265" y="180309"/>
                  <a:pt x="198719" y="180309"/>
                </a:cubicBezTo>
                <a:cubicBezTo>
                  <a:pt x="193700" y="180309"/>
                  <a:pt x="179102" y="182037"/>
                  <a:pt x="154924" y="185493"/>
                </a:cubicBezTo>
                <a:cubicBezTo>
                  <a:pt x="148113" y="191043"/>
                  <a:pt x="142896" y="189598"/>
                  <a:pt x="139275" y="181159"/>
                </a:cubicBezTo>
                <a:cubicBezTo>
                  <a:pt x="135655" y="172720"/>
                  <a:pt x="134744" y="162979"/>
                  <a:pt x="136544" y="151937"/>
                </a:cubicBezTo>
                <a:cubicBezTo>
                  <a:pt x="138343" y="140895"/>
                  <a:pt x="138799" y="125429"/>
                  <a:pt x="137910" y="105539"/>
                </a:cubicBezTo>
                <a:cubicBezTo>
                  <a:pt x="137020" y="85649"/>
                  <a:pt x="134995" y="69943"/>
                  <a:pt x="131833" y="58421"/>
                </a:cubicBezTo>
                <a:cubicBezTo>
                  <a:pt x="128671" y="46899"/>
                  <a:pt x="131413" y="42711"/>
                  <a:pt x="140061" y="45859"/>
                </a:cubicBezTo>
                <a:cubicBezTo>
                  <a:pt x="148708" y="49007"/>
                  <a:pt x="161374" y="47970"/>
                  <a:pt x="178059" y="42751"/>
                </a:cubicBezTo>
                <a:cubicBezTo>
                  <a:pt x="194743" y="37531"/>
                  <a:pt x="204713" y="33706"/>
                  <a:pt x="207969" y="31275"/>
                </a:cubicBezTo>
                <a:cubicBezTo>
                  <a:pt x="209596" y="30060"/>
                  <a:pt x="211682" y="29514"/>
                  <a:pt x="214225" y="29637"/>
                </a:cubicBezTo>
                <a:close/>
                <a:moveTo>
                  <a:pt x="777977" y="4086"/>
                </a:moveTo>
                <a:cubicBezTo>
                  <a:pt x="785140" y="5484"/>
                  <a:pt x="792590" y="7524"/>
                  <a:pt x="800326" y="10206"/>
                </a:cubicBezTo>
                <a:cubicBezTo>
                  <a:pt x="808063" y="12887"/>
                  <a:pt x="810343" y="18215"/>
                  <a:pt x="807167" y="26188"/>
                </a:cubicBezTo>
                <a:cubicBezTo>
                  <a:pt x="803990" y="34161"/>
                  <a:pt x="801979" y="49942"/>
                  <a:pt x="801133" y="73532"/>
                </a:cubicBezTo>
                <a:cubicBezTo>
                  <a:pt x="804804" y="73632"/>
                  <a:pt x="809809" y="72757"/>
                  <a:pt x="816147" y="70908"/>
                </a:cubicBezTo>
                <a:cubicBezTo>
                  <a:pt x="822486" y="69058"/>
                  <a:pt x="829218" y="70015"/>
                  <a:pt x="836345" y="73779"/>
                </a:cubicBezTo>
                <a:cubicBezTo>
                  <a:pt x="843472" y="77544"/>
                  <a:pt x="844103" y="81139"/>
                  <a:pt x="838238" y="84567"/>
                </a:cubicBezTo>
                <a:cubicBezTo>
                  <a:pt x="832373" y="87994"/>
                  <a:pt x="820005" y="91758"/>
                  <a:pt x="801133" y="95860"/>
                </a:cubicBezTo>
                <a:lnTo>
                  <a:pt x="801133" y="114552"/>
                </a:lnTo>
                <a:cubicBezTo>
                  <a:pt x="812820" y="116129"/>
                  <a:pt x="822267" y="118481"/>
                  <a:pt x="829473" y="121607"/>
                </a:cubicBezTo>
                <a:cubicBezTo>
                  <a:pt x="836679" y="124734"/>
                  <a:pt x="839382" y="130800"/>
                  <a:pt x="837582" y="139805"/>
                </a:cubicBezTo>
                <a:cubicBezTo>
                  <a:pt x="835783" y="148811"/>
                  <a:pt x="831143" y="150980"/>
                  <a:pt x="823665" y="146312"/>
                </a:cubicBezTo>
                <a:cubicBezTo>
                  <a:pt x="816187" y="141644"/>
                  <a:pt x="808676" y="135431"/>
                  <a:pt x="801133" y="127673"/>
                </a:cubicBezTo>
                <a:cubicBezTo>
                  <a:pt x="801993" y="164112"/>
                  <a:pt x="800613" y="187393"/>
                  <a:pt x="796992" y="197517"/>
                </a:cubicBezTo>
                <a:cubicBezTo>
                  <a:pt x="793371" y="207642"/>
                  <a:pt x="788180" y="208086"/>
                  <a:pt x="781419" y="198851"/>
                </a:cubicBezTo>
                <a:cubicBezTo>
                  <a:pt x="774657" y="189616"/>
                  <a:pt x="771954" y="182811"/>
                  <a:pt x="773309" y="178438"/>
                </a:cubicBezTo>
                <a:cubicBezTo>
                  <a:pt x="774665" y="174064"/>
                  <a:pt x="775794" y="167328"/>
                  <a:pt x="776697" y="158229"/>
                </a:cubicBezTo>
                <a:cubicBezTo>
                  <a:pt x="777601" y="149130"/>
                  <a:pt x="778497" y="137145"/>
                  <a:pt x="779386" y="122274"/>
                </a:cubicBezTo>
                <a:cubicBezTo>
                  <a:pt x="777192" y="133718"/>
                  <a:pt x="771929" y="144530"/>
                  <a:pt x="763598" y="154712"/>
                </a:cubicBezTo>
                <a:cubicBezTo>
                  <a:pt x="755266" y="164893"/>
                  <a:pt x="743216" y="174404"/>
                  <a:pt x="727449" y="183245"/>
                </a:cubicBezTo>
                <a:cubicBezTo>
                  <a:pt x="711682" y="192086"/>
                  <a:pt x="710177" y="189089"/>
                  <a:pt x="722932" y="174254"/>
                </a:cubicBezTo>
                <a:cubicBezTo>
                  <a:pt x="735688" y="159419"/>
                  <a:pt x="746271" y="145140"/>
                  <a:pt x="754681" y="131416"/>
                </a:cubicBezTo>
                <a:cubicBezTo>
                  <a:pt x="763092" y="117693"/>
                  <a:pt x="768624" y="107898"/>
                  <a:pt x="771277" y="102033"/>
                </a:cubicBezTo>
                <a:cubicBezTo>
                  <a:pt x="764580" y="103811"/>
                  <a:pt x="758360" y="105156"/>
                  <a:pt x="752616" y="106066"/>
                </a:cubicBezTo>
                <a:cubicBezTo>
                  <a:pt x="746873" y="106977"/>
                  <a:pt x="739101" y="105328"/>
                  <a:pt x="729299" y="101119"/>
                </a:cubicBezTo>
                <a:cubicBezTo>
                  <a:pt x="719498" y="96910"/>
                  <a:pt x="720706" y="93533"/>
                  <a:pt x="732924" y="90987"/>
                </a:cubicBezTo>
                <a:cubicBezTo>
                  <a:pt x="745142" y="88442"/>
                  <a:pt x="760629" y="84316"/>
                  <a:pt x="779386" y="78608"/>
                </a:cubicBezTo>
                <a:cubicBezTo>
                  <a:pt x="779386" y="62805"/>
                  <a:pt x="779167" y="50129"/>
                  <a:pt x="778730" y="40578"/>
                </a:cubicBezTo>
                <a:cubicBezTo>
                  <a:pt x="778293" y="31027"/>
                  <a:pt x="776267" y="22208"/>
                  <a:pt x="772653" y="14120"/>
                </a:cubicBezTo>
                <a:cubicBezTo>
                  <a:pt x="769040" y="6033"/>
                  <a:pt x="770814" y="2688"/>
                  <a:pt x="777977" y="4086"/>
                </a:cubicBezTo>
                <a:close/>
                <a:moveTo>
                  <a:pt x="63602" y="4086"/>
                </a:moveTo>
                <a:cubicBezTo>
                  <a:pt x="70765" y="5484"/>
                  <a:pt x="78215" y="7524"/>
                  <a:pt x="85951" y="10206"/>
                </a:cubicBezTo>
                <a:cubicBezTo>
                  <a:pt x="93688" y="12887"/>
                  <a:pt x="95968" y="18215"/>
                  <a:pt x="92792" y="26188"/>
                </a:cubicBezTo>
                <a:cubicBezTo>
                  <a:pt x="89615" y="34161"/>
                  <a:pt x="87604" y="49942"/>
                  <a:pt x="86758" y="73532"/>
                </a:cubicBezTo>
                <a:cubicBezTo>
                  <a:pt x="90429" y="73632"/>
                  <a:pt x="95434" y="72757"/>
                  <a:pt x="101772" y="70908"/>
                </a:cubicBezTo>
                <a:cubicBezTo>
                  <a:pt x="108111" y="69058"/>
                  <a:pt x="114843" y="70015"/>
                  <a:pt x="121970" y="73779"/>
                </a:cubicBezTo>
                <a:cubicBezTo>
                  <a:pt x="129097" y="77544"/>
                  <a:pt x="129728" y="81139"/>
                  <a:pt x="123863" y="84567"/>
                </a:cubicBezTo>
                <a:cubicBezTo>
                  <a:pt x="117998" y="87994"/>
                  <a:pt x="105630" y="91758"/>
                  <a:pt x="86758" y="95860"/>
                </a:cubicBezTo>
                <a:lnTo>
                  <a:pt x="86758" y="114552"/>
                </a:lnTo>
                <a:cubicBezTo>
                  <a:pt x="98445" y="116129"/>
                  <a:pt x="107892" y="118481"/>
                  <a:pt x="115098" y="121607"/>
                </a:cubicBezTo>
                <a:cubicBezTo>
                  <a:pt x="122304" y="124734"/>
                  <a:pt x="125007" y="130800"/>
                  <a:pt x="123207" y="139805"/>
                </a:cubicBezTo>
                <a:cubicBezTo>
                  <a:pt x="121408" y="148811"/>
                  <a:pt x="116768" y="150980"/>
                  <a:pt x="109290" y="146312"/>
                </a:cubicBezTo>
                <a:cubicBezTo>
                  <a:pt x="101812" y="141644"/>
                  <a:pt x="94301" y="135431"/>
                  <a:pt x="86758" y="127673"/>
                </a:cubicBezTo>
                <a:cubicBezTo>
                  <a:pt x="87618" y="164112"/>
                  <a:pt x="86238" y="187393"/>
                  <a:pt x="82617" y="197517"/>
                </a:cubicBezTo>
                <a:cubicBezTo>
                  <a:pt x="78996" y="207642"/>
                  <a:pt x="73805" y="208086"/>
                  <a:pt x="67044" y="198851"/>
                </a:cubicBezTo>
                <a:cubicBezTo>
                  <a:pt x="60282" y="189616"/>
                  <a:pt x="57579" y="182811"/>
                  <a:pt x="58934" y="178438"/>
                </a:cubicBezTo>
                <a:cubicBezTo>
                  <a:pt x="60290" y="174064"/>
                  <a:pt x="61419" y="167328"/>
                  <a:pt x="62322" y="158229"/>
                </a:cubicBezTo>
                <a:cubicBezTo>
                  <a:pt x="63226" y="149130"/>
                  <a:pt x="64122" y="137145"/>
                  <a:pt x="65011" y="122274"/>
                </a:cubicBezTo>
                <a:cubicBezTo>
                  <a:pt x="62817" y="133718"/>
                  <a:pt x="57554" y="144530"/>
                  <a:pt x="49222" y="154712"/>
                </a:cubicBezTo>
                <a:cubicBezTo>
                  <a:pt x="40891" y="164893"/>
                  <a:pt x="28841" y="174404"/>
                  <a:pt x="13074" y="183245"/>
                </a:cubicBezTo>
                <a:cubicBezTo>
                  <a:pt x="-2693" y="192086"/>
                  <a:pt x="-4198" y="189089"/>
                  <a:pt x="8557" y="174254"/>
                </a:cubicBezTo>
                <a:cubicBezTo>
                  <a:pt x="21313" y="159419"/>
                  <a:pt x="31896" y="145140"/>
                  <a:pt x="40306" y="131416"/>
                </a:cubicBezTo>
                <a:cubicBezTo>
                  <a:pt x="48717" y="117693"/>
                  <a:pt x="54249" y="107898"/>
                  <a:pt x="56902" y="102033"/>
                </a:cubicBezTo>
                <a:cubicBezTo>
                  <a:pt x="50205" y="103811"/>
                  <a:pt x="43985" y="105156"/>
                  <a:pt x="38241" y="106066"/>
                </a:cubicBezTo>
                <a:cubicBezTo>
                  <a:pt x="32498" y="106977"/>
                  <a:pt x="24726" y="105328"/>
                  <a:pt x="14924" y="101119"/>
                </a:cubicBezTo>
                <a:cubicBezTo>
                  <a:pt x="5123" y="96910"/>
                  <a:pt x="6331" y="93533"/>
                  <a:pt x="18549" y="90987"/>
                </a:cubicBezTo>
                <a:cubicBezTo>
                  <a:pt x="30767" y="88442"/>
                  <a:pt x="46254" y="84316"/>
                  <a:pt x="65011" y="78608"/>
                </a:cubicBezTo>
                <a:cubicBezTo>
                  <a:pt x="65011" y="62805"/>
                  <a:pt x="64792" y="50129"/>
                  <a:pt x="64355" y="40578"/>
                </a:cubicBezTo>
                <a:cubicBezTo>
                  <a:pt x="63918" y="31027"/>
                  <a:pt x="61892" y="22208"/>
                  <a:pt x="58278" y="14120"/>
                </a:cubicBezTo>
                <a:cubicBezTo>
                  <a:pt x="54665" y="6033"/>
                  <a:pt x="56439" y="2688"/>
                  <a:pt x="63602" y="4086"/>
                </a:cubicBezTo>
                <a:close/>
                <a:moveTo>
                  <a:pt x="2113709" y="35"/>
                </a:moveTo>
                <a:cubicBezTo>
                  <a:pt x="2115267" y="-106"/>
                  <a:pt x="2117215" y="184"/>
                  <a:pt x="2119555" y="902"/>
                </a:cubicBezTo>
                <a:cubicBezTo>
                  <a:pt x="2128912" y="3778"/>
                  <a:pt x="2136587" y="7585"/>
                  <a:pt x="2142581" y="12324"/>
                </a:cubicBezTo>
                <a:cubicBezTo>
                  <a:pt x="2148576" y="17064"/>
                  <a:pt x="2149881" y="22097"/>
                  <a:pt x="2146496" y="27425"/>
                </a:cubicBezTo>
                <a:cubicBezTo>
                  <a:pt x="2143112" y="32752"/>
                  <a:pt x="2137154" y="41819"/>
                  <a:pt x="2128621" y="54624"/>
                </a:cubicBezTo>
                <a:cubicBezTo>
                  <a:pt x="2142201" y="52932"/>
                  <a:pt x="2154756" y="50261"/>
                  <a:pt x="2166286" y="46612"/>
                </a:cubicBezTo>
                <a:cubicBezTo>
                  <a:pt x="2177815" y="42962"/>
                  <a:pt x="2187696" y="44977"/>
                  <a:pt x="2195927" y="52656"/>
                </a:cubicBezTo>
                <a:cubicBezTo>
                  <a:pt x="2204158" y="60335"/>
                  <a:pt x="2198469" y="65985"/>
                  <a:pt x="2178859" y="69606"/>
                </a:cubicBezTo>
                <a:cubicBezTo>
                  <a:pt x="2159248" y="73227"/>
                  <a:pt x="2139864" y="76701"/>
                  <a:pt x="2120705" y="80028"/>
                </a:cubicBezTo>
                <a:cubicBezTo>
                  <a:pt x="2113191" y="98383"/>
                  <a:pt x="2106785" y="111110"/>
                  <a:pt x="2101486" y="118209"/>
                </a:cubicBezTo>
                <a:cubicBezTo>
                  <a:pt x="2096187" y="125307"/>
                  <a:pt x="2096377" y="128641"/>
                  <a:pt x="2102056" y="128211"/>
                </a:cubicBezTo>
                <a:cubicBezTo>
                  <a:pt x="2107735" y="127781"/>
                  <a:pt x="2116540" y="126447"/>
                  <a:pt x="2128471" y="124210"/>
                </a:cubicBezTo>
                <a:cubicBezTo>
                  <a:pt x="2128471" y="113871"/>
                  <a:pt x="2126219" y="104414"/>
                  <a:pt x="2121716" y="95838"/>
                </a:cubicBezTo>
                <a:cubicBezTo>
                  <a:pt x="2117213" y="87263"/>
                  <a:pt x="2119010" y="83678"/>
                  <a:pt x="2127105" y="85083"/>
                </a:cubicBezTo>
                <a:cubicBezTo>
                  <a:pt x="2135200" y="86488"/>
                  <a:pt x="2142653" y="88568"/>
                  <a:pt x="2149465" y="91321"/>
                </a:cubicBezTo>
                <a:cubicBezTo>
                  <a:pt x="2156276" y="94074"/>
                  <a:pt x="2158761" y="97634"/>
                  <a:pt x="2156918" y="102001"/>
                </a:cubicBezTo>
                <a:cubicBezTo>
                  <a:pt x="2155075" y="106367"/>
                  <a:pt x="2153745" y="112172"/>
                  <a:pt x="2152928" y="119413"/>
                </a:cubicBezTo>
                <a:cubicBezTo>
                  <a:pt x="2162120" y="118596"/>
                  <a:pt x="2170885" y="117044"/>
                  <a:pt x="2179224" y="114756"/>
                </a:cubicBezTo>
                <a:cubicBezTo>
                  <a:pt x="2187563" y="112469"/>
                  <a:pt x="2195389" y="114764"/>
                  <a:pt x="2202703" y="121640"/>
                </a:cubicBezTo>
                <a:cubicBezTo>
                  <a:pt x="2210016" y="128516"/>
                  <a:pt x="2207446" y="132811"/>
                  <a:pt x="2194991" y="134524"/>
                </a:cubicBezTo>
                <a:cubicBezTo>
                  <a:pt x="2182537" y="136238"/>
                  <a:pt x="2168516" y="138658"/>
                  <a:pt x="2152928" y="141784"/>
                </a:cubicBezTo>
                <a:lnTo>
                  <a:pt x="2152928" y="169360"/>
                </a:lnTo>
                <a:cubicBezTo>
                  <a:pt x="2177880" y="164857"/>
                  <a:pt x="2193640" y="162176"/>
                  <a:pt x="2200208" y="161315"/>
                </a:cubicBezTo>
                <a:cubicBezTo>
                  <a:pt x="2206775" y="160455"/>
                  <a:pt x="2213612" y="159555"/>
                  <a:pt x="2220718" y="158616"/>
                </a:cubicBezTo>
                <a:cubicBezTo>
                  <a:pt x="2227823" y="157677"/>
                  <a:pt x="2235398" y="161172"/>
                  <a:pt x="2243443" y="169102"/>
                </a:cubicBezTo>
                <a:cubicBezTo>
                  <a:pt x="2251488" y="177032"/>
                  <a:pt x="2245203" y="181783"/>
                  <a:pt x="2224589" y="183353"/>
                </a:cubicBezTo>
                <a:cubicBezTo>
                  <a:pt x="2203975" y="184923"/>
                  <a:pt x="2180088" y="186949"/>
                  <a:pt x="2152928" y="189429"/>
                </a:cubicBezTo>
                <a:cubicBezTo>
                  <a:pt x="2152928" y="213335"/>
                  <a:pt x="2150709" y="232188"/>
                  <a:pt x="2146270" y="245991"/>
                </a:cubicBezTo>
                <a:cubicBezTo>
                  <a:pt x="2141832" y="259793"/>
                  <a:pt x="2137530" y="261392"/>
                  <a:pt x="2133364" y="250788"/>
                </a:cubicBezTo>
                <a:cubicBezTo>
                  <a:pt x="2129198" y="240183"/>
                  <a:pt x="2127567" y="220290"/>
                  <a:pt x="2128471" y="191107"/>
                </a:cubicBezTo>
                <a:cubicBezTo>
                  <a:pt x="2098514" y="195581"/>
                  <a:pt x="2079423" y="198951"/>
                  <a:pt x="2071199" y="201217"/>
                </a:cubicBezTo>
                <a:cubicBezTo>
                  <a:pt x="2062975" y="203483"/>
                  <a:pt x="2054493" y="200622"/>
                  <a:pt x="2045753" y="192634"/>
                </a:cubicBezTo>
                <a:cubicBezTo>
                  <a:pt x="2037012" y="184647"/>
                  <a:pt x="2038450" y="180356"/>
                  <a:pt x="2050066" y="179761"/>
                </a:cubicBezTo>
                <a:cubicBezTo>
                  <a:pt x="2061681" y="179165"/>
                  <a:pt x="2073687" y="178427"/>
                  <a:pt x="2086085" y="177545"/>
                </a:cubicBezTo>
                <a:cubicBezTo>
                  <a:pt x="2098482" y="176663"/>
                  <a:pt x="2112610" y="175032"/>
                  <a:pt x="2128471" y="172651"/>
                </a:cubicBezTo>
                <a:lnTo>
                  <a:pt x="2128471" y="145226"/>
                </a:lnTo>
                <a:cubicBezTo>
                  <a:pt x="2101425" y="149657"/>
                  <a:pt x="2084288" y="153238"/>
                  <a:pt x="2077061" y="155970"/>
                </a:cubicBezTo>
                <a:cubicBezTo>
                  <a:pt x="2069834" y="158702"/>
                  <a:pt x="2065123" y="155178"/>
                  <a:pt x="2062929" y="145398"/>
                </a:cubicBezTo>
                <a:cubicBezTo>
                  <a:pt x="2060735" y="135618"/>
                  <a:pt x="2063079" y="128631"/>
                  <a:pt x="2069963" y="124436"/>
                </a:cubicBezTo>
                <a:cubicBezTo>
                  <a:pt x="2076846" y="120242"/>
                  <a:pt x="2085550" y="106027"/>
                  <a:pt x="2096076" y="81792"/>
                </a:cubicBezTo>
                <a:cubicBezTo>
                  <a:pt x="2090985" y="82681"/>
                  <a:pt x="2085615" y="83125"/>
                  <a:pt x="2079965" y="83125"/>
                </a:cubicBezTo>
                <a:cubicBezTo>
                  <a:pt x="2074630" y="83125"/>
                  <a:pt x="2068557" y="80343"/>
                  <a:pt x="2061746" y="74779"/>
                </a:cubicBezTo>
                <a:cubicBezTo>
                  <a:pt x="2054934" y="69215"/>
                  <a:pt x="2057006" y="65835"/>
                  <a:pt x="2067962" y="64637"/>
                </a:cubicBezTo>
                <a:cubicBezTo>
                  <a:pt x="2078918" y="63440"/>
                  <a:pt x="2090333" y="61264"/>
                  <a:pt x="2102207" y="58109"/>
                </a:cubicBezTo>
                <a:cubicBezTo>
                  <a:pt x="2110710" y="38850"/>
                  <a:pt x="2113388" y="23782"/>
                  <a:pt x="2110241" y="12905"/>
                </a:cubicBezTo>
                <a:cubicBezTo>
                  <a:pt x="2107880" y="4747"/>
                  <a:pt x="2109036" y="457"/>
                  <a:pt x="2113709" y="35"/>
                </a:cubicBezTo>
                <a:close/>
                <a:moveTo>
                  <a:pt x="1399334" y="35"/>
                </a:moveTo>
                <a:cubicBezTo>
                  <a:pt x="1400892" y="-106"/>
                  <a:pt x="1402840" y="184"/>
                  <a:pt x="1405180" y="902"/>
                </a:cubicBezTo>
                <a:cubicBezTo>
                  <a:pt x="1414537" y="3778"/>
                  <a:pt x="1422212" y="7585"/>
                  <a:pt x="1428206" y="12324"/>
                </a:cubicBezTo>
                <a:cubicBezTo>
                  <a:pt x="1434201" y="17064"/>
                  <a:pt x="1435506" y="22097"/>
                  <a:pt x="1432121" y="27425"/>
                </a:cubicBezTo>
                <a:cubicBezTo>
                  <a:pt x="1428737" y="32752"/>
                  <a:pt x="1422779" y="41819"/>
                  <a:pt x="1414246" y="54624"/>
                </a:cubicBezTo>
                <a:cubicBezTo>
                  <a:pt x="1427826" y="52932"/>
                  <a:pt x="1440381" y="50261"/>
                  <a:pt x="1451911" y="46612"/>
                </a:cubicBezTo>
                <a:cubicBezTo>
                  <a:pt x="1463440" y="42962"/>
                  <a:pt x="1473321" y="44977"/>
                  <a:pt x="1481552" y="52656"/>
                </a:cubicBezTo>
                <a:cubicBezTo>
                  <a:pt x="1489783" y="60335"/>
                  <a:pt x="1484094" y="65985"/>
                  <a:pt x="1464484" y="69606"/>
                </a:cubicBezTo>
                <a:cubicBezTo>
                  <a:pt x="1444873" y="73227"/>
                  <a:pt x="1425489" y="76701"/>
                  <a:pt x="1406330" y="80028"/>
                </a:cubicBezTo>
                <a:cubicBezTo>
                  <a:pt x="1398816" y="98383"/>
                  <a:pt x="1392410" y="111110"/>
                  <a:pt x="1387111" y="118209"/>
                </a:cubicBezTo>
                <a:cubicBezTo>
                  <a:pt x="1381812" y="125307"/>
                  <a:pt x="1382002" y="128641"/>
                  <a:pt x="1387681" y="128211"/>
                </a:cubicBezTo>
                <a:cubicBezTo>
                  <a:pt x="1393360" y="127781"/>
                  <a:pt x="1402165" y="126447"/>
                  <a:pt x="1414096" y="124210"/>
                </a:cubicBezTo>
                <a:cubicBezTo>
                  <a:pt x="1414096" y="113871"/>
                  <a:pt x="1411844" y="104414"/>
                  <a:pt x="1407341" y="95838"/>
                </a:cubicBezTo>
                <a:cubicBezTo>
                  <a:pt x="1402839" y="87263"/>
                  <a:pt x="1404635" y="83678"/>
                  <a:pt x="1412730" y="85083"/>
                </a:cubicBezTo>
                <a:cubicBezTo>
                  <a:pt x="1420825" y="86488"/>
                  <a:pt x="1428278" y="88568"/>
                  <a:pt x="1435090" y="91321"/>
                </a:cubicBezTo>
                <a:cubicBezTo>
                  <a:pt x="1441901" y="94074"/>
                  <a:pt x="1444386" y="97634"/>
                  <a:pt x="1442543" y="102001"/>
                </a:cubicBezTo>
                <a:cubicBezTo>
                  <a:pt x="1440700" y="106367"/>
                  <a:pt x="1439370" y="112172"/>
                  <a:pt x="1438553" y="119413"/>
                </a:cubicBezTo>
                <a:cubicBezTo>
                  <a:pt x="1447745" y="118596"/>
                  <a:pt x="1456510" y="117044"/>
                  <a:pt x="1464849" y="114756"/>
                </a:cubicBezTo>
                <a:cubicBezTo>
                  <a:pt x="1473188" y="112469"/>
                  <a:pt x="1481014" y="114764"/>
                  <a:pt x="1488328" y="121640"/>
                </a:cubicBezTo>
                <a:cubicBezTo>
                  <a:pt x="1495641" y="128516"/>
                  <a:pt x="1493071" y="132811"/>
                  <a:pt x="1480616" y="134524"/>
                </a:cubicBezTo>
                <a:cubicBezTo>
                  <a:pt x="1468162" y="136238"/>
                  <a:pt x="1454141" y="138658"/>
                  <a:pt x="1438553" y="141784"/>
                </a:cubicBezTo>
                <a:lnTo>
                  <a:pt x="1438553" y="169360"/>
                </a:lnTo>
                <a:cubicBezTo>
                  <a:pt x="1463505" y="164857"/>
                  <a:pt x="1479265" y="162176"/>
                  <a:pt x="1485833" y="161315"/>
                </a:cubicBezTo>
                <a:cubicBezTo>
                  <a:pt x="1492400" y="160455"/>
                  <a:pt x="1499237" y="159555"/>
                  <a:pt x="1506343" y="158616"/>
                </a:cubicBezTo>
                <a:cubicBezTo>
                  <a:pt x="1513448" y="157677"/>
                  <a:pt x="1521023" y="161172"/>
                  <a:pt x="1529068" y="169102"/>
                </a:cubicBezTo>
                <a:cubicBezTo>
                  <a:pt x="1537113" y="177032"/>
                  <a:pt x="1530829" y="181783"/>
                  <a:pt x="1510215" y="183353"/>
                </a:cubicBezTo>
                <a:cubicBezTo>
                  <a:pt x="1489600" y="184923"/>
                  <a:pt x="1465713" y="186949"/>
                  <a:pt x="1438553" y="189429"/>
                </a:cubicBezTo>
                <a:cubicBezTo>
                  <a:pt x="1438553" y="213335"/>
                  <a:pt x="1436334" y="232188"/>
                  <a:pt x="1431895" y="245991"/>
                </a:cubicBezTo>
                <a:cubicBezTo>
                  <a:pt x="1427457" y="259793"/>
                  <a:pt x="1423155" y="261392"/>
                  <a:pt x="1418989" y="250788"/>
                </a:cubicBezTo>
                <a:cubicBezTo>
                  <a:pt x="1414823" y="240183"/>
                  <a:pt x="1413192" y="220290"/>
                  <a:pt x="1414096" y="191107"/>
                </a:cubicBezTo>
                <a:cubicBezTo>
                  <a:pt x="1384139" y="195581"/>
                  <a:pt x="1365049" y="198951"/>
                  <a:pt x="1356824" y="201217"/>
                </a:cubicBezTo>
                <a:cubicBezTo>
                  <a:pt x="1348600" y="203483"/>
                  <a:pt x="1340118" y="200622"/>
                  <a:pt x="1331378" y="192634"/>
                </a:cubicBezTo>
                <a:cubicBezTo>
                  <a:pt x="1322637" y="184647"/>
                  <a:pt x="1324075" y="180356"/>
                  <a:pt x="1335691" y="179761"/>
                </a:cubicBezTo>
                <a:cubicBezTo>
                  <a:pt x="1347306" y="179165"/>
                  <a:pt x="1359312" y="178427"/>
                  <a:pt x="1371710" y="177545"/>
                </a:cubicBezTo>
                <a:cubicBezTo>
                  <a:pt x="1384107" y="176663"/>
                  <a:pt x="1398235" y="175032"/>
                  <a:pt x="1414096" y="172651"/>
                </a:cubicBezTo>
                <a:lnTo>
                  <a:pt x="1414096" y="145226"/>
                </a:lnTo>
                <a:cubicBezTo>
                  <a:pt x="1387050" y="149657"/>
                  <a:pt x="1369914" y="153238"/>
                  <a:pt x="1362686" y="155970"/>
                </a:cubicBezTo>
                <a:cubicBezTo>
                  <a:pt x="1355459" y="158702"/>
                  <a:pt x="1350748" y="155178"/>
                  <a:pt x="1348554" y="145398"/>
                </a:cubicBezTo>
                <a:cubicBezTo>
                  <a:pt x="1346360" y="135618"/>
                  <a:pt x="1348704" y="128631"/>
                  <a:pt x="1355588" y="124436"/>
                </a:cubicBezTo>
                <a:cubicBezTo>
                  <a:pt x="1362471" y="120242"/>
                  <a:pt x="1371175" y="106027"/>
                  <a:pt x="1381701" y="81792"/>
                </a:cubicBezTo>
                <a:cubicBezTo>
                  <a:pt x="1376610" y="82681"/>
                  <a:pt x="1371240" y="83125"/>
                  <a:pt x="1365590" y="83125"/>
                </a:cubicBezTo>
                <a:cubicBezTo>
                  <a:pt x="1360255" y="83125"/>
                  <a:pt x="1354182" y="80343"/>
                  <a:pt x="1347371" y="74779"/>
                </a:cubicBezTo>
                <a:cubicBezTo>
                  <a:pt x="1340559" y="69215"/>
                  <a:pt x="1342631" y="65835"/>
                  <a:pt x="1353587" y="64637"/>
                </a:cubicBezTo>
                <a:cubicBezTo>
                  <a:pt x="1364543" y="63440"/>
                  <a:pt x="1375958" y="61264"/>
                  <a:pt x="1387832" y="58109"/>
                </a:cubicBezTo>
                <a:cubicBezTo>
                  <a:pt x="1396335" y="38850"/>
                  <a:pt x="1399013" y="23782"/>
                  <a:pt x="1395866" y="12905"/>
                </a:cubicBezTo>
                <a:cubicBezTo>
                  <a:pt x="1393505" y="4747"/>
                  <a:pt x="1394661" y="457"/>
                  <a:pt x="1399334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08058" y="4164923"/>
            <a:ext cx="1620000" cy="1227149"/>
            <a:chOff x="1147366" y="3543548"/>
            <a:chExt cx="1620000" cy="122714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020" y="3543548"/>
              <a:ext cx="767010" cy="893440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1147366" y="4230697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0.024m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29610" y="4162124"/>
            <a:ext cx="1620000" cy="1227148"/>
            <a:chOff x="2956959" y="3543548"/>
            <a:chExt cx="1620000" cy="122714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338" y="3543548"/>
              <a:ext cx="767010" cy="89344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2956959" y="4230696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0.24m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96296" y="4164923"/>
            <a:ext cx="1620000" cy="1227149"/>
            <a:chOff x="4578268" y="3540595"/>
            <a:chExt cx="1620000" cy="122714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236" y="3540595"/>
              <a:ext cx="767010" cy="893440"/>
            </a:xfrm>
            <a:prstGeom prst="rect">
              <a:avLst/>
            </a:prstGeom>
          </p:spPr>
        </p:pic>
        <p:sp>
          <p:nvSpPr>
            <p:cNvPr id="14" name="圆角矩形 13"/>
            <p:cNvSpPr/>
            <p:nvPr/>
          </p:nvSpPr>
          <p:spPr>
            <a:xfrm>
              <a:off x="4578268" y="4227744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2.4m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81036" y="4164923"/>
            <a:ext cx="1620000" cy="1224351"/>
            <a:chOff x="6505396" y="3543392"/>
            <a:chExt cx="1620000" cy="122435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104" y="3543392"/>
              <a:ext cx="767010" cy="893440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6505396" y="4227743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24000m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91417" y="2124229"/>
            <a:ext cx="1620000" cy="1316137"/>
            <a:chOff x="1209498" y="1725340"/>
            <a:chExt cx="1620000" cy="13161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22" name="圆角矩形 21"/>
            <p:cNvSpPr/>
            <p:nvPr/>
          </p:nvSpPr>
          <p:spPr>
            <a:xfrm>
              <a:off x="1209498" y="2501477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24dm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864142" y="3472277"/>
            <a:ext cx="3967122" cy="9370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951324" y="3468879"/>
            <a:ext cx="3964420" cy="940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143397" y="3480862"/>
            <a:ext cx="3814463" cy="8732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367717" y="3467671"/>
            <a:ext cx="4045296" cy="9416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4225667" y="2124229"/>
            <a:ext cx="1620000" cy="1316137"/>
            <a:chOff x="1209498" y="1725340"/>
            <a:chExt cx="1620000" cy="131613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29" name="圆角矩形 28"/>
            <p:cNvSpPr/>
            <p:nvPr/>
          </p:nvSpPr>
          <p:spPr>
            <a:xfrm>
              <a:off x="1209498" y="2501477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24km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59918" y="2136480"/>
            <a:ext cx="1620000" cy="1316137"/>
            <a:chOff x="1209498" y="1725340"/>
            <a:chExt cx="1620000" cy="13161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32" name="圆角矩形 31"/>
            <p:cNvSpPr/>
            <p:nvPr/>
          </p:nvSpPr>
          <p:spPr>
            <a:xfrm>
              <a:off x="1209498" y="2501477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2.4cm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61330" y="2124229"/>
            <a:ext cx="1620000" cy="1316137"/>
            <a:chOff x="1209498" y="1725340"/>
            <a:chExt cx="1620000" cy="13161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72" y="1725340"/>
              <a:ext cx="861037" cy="861037"/>
            </a:xfrm>
            <a:prstGeom prst="rect">
              <a:avLst/>
            </a:prstGeom>
          </p:spPr>
        </p:pic>
        <p:sp>
          <p:nvSpPr>
            <p:cNvPr id="35" name="圆角矩形 34"/>
            <p:cNvSpPr/>
            <p:nvPr/>
          </p:nvSpPr>
          <p:spPr>
            <a:xfrm>
              <a:off x="1209498" y="2501477"/>
              <a:ext cx="1620000" cy="540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24cm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025370" y="1496483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"/>
          <p:cNvSpPr txBox="1"/>
          <p:nvPr/>
        </p:nvSpPr>
        <p:spPr bwMode="auto">
          <a:xfrm>
            <a:off x="4569424" y="1687814"/>
            <a:ext cx="3256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80cm = ______m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"/>
          <p:cNvSpPr txBox="1"/>
          <p:nvPr/>
        </p:nvSpPr>
        <p:spPr bwMode="auto">
          <a:xfrm>
            <a:off x="3264161" y="2401086"/>
            <a:ext cx="125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"/>
          <p:cNvSpPr txBox="1"/>
          <p:nvPr/>
        </p:nvSpPr>
        <p:spPr bwMode="auto">
          <a:xfrm>
            <a:off x="4114048" y="2406783"/>
            <a:ext cx="2460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(80÷100)m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"/>
          <p:cNvSpPr txBox="1"/>
          <p:nvPr/>
        </p:nvSpPr>
        <p:spPr bwMode="auto">
          <a:xfrm>
            <a:off x="6347804" y="2390304"/>
            <a:ext cx="1622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0.80m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667317" y="2397179"/>
            <a:ext cx="1065221" cy="51634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"/>
          <p:cNvSpPr txBox="1"/>
          <p:nvPr/>
        </p:nvSpPr>
        <p:spPr bwMode="auto">
          <a:xfrm>
            <a:off x="7732538" y="2390304"/>
            <a:ext cx="1284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21261" y="4656341"/>
            <a:ext cx="6790765" cy="114050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由低级单位换算成高级单位时，低级单位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除以进率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，小数点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向左移动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相应的位数。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087429" y="3339097"/>
            <a:ext cx="4399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厘米                               米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082502" y="3629803"/>
            <a:ext cx="2743200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79734" y="3185921"/>
            <a:ext cx="2232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除以进率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938194" y="3674143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小数点向左移动两位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8901397" y="2970625"/>
            <a:ext cx="1616087" cy="902923"/>
          </a:xfrm>
          <a:prstGeom prst="wedgeRoundRectCallout">
            <a:avLst>
              <a:gd name="adj1" fmla="val -59529"/>
              <a:gd name="adj2" fmla="val -5349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改写后数字变小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18970" y="1785286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"/>
          <p:cNvSpPr txBox="1"/>
          <p:nvPr/>
        </p:nvSpPr>
        <p:spPr bwMode="auto">
          <a:xfrm>
            <a:off x="2228814" y="3061590"/>
            <a:ext cx="1520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3567192" y="3085198"/>
            <a:ext cx="2835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1m  +  45cm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60372" y="3140991"/>
            <a:ext cx="713236" cy="42763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55604" y="3140990"/>
            <a:ext cx="901098" cy="42763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3215384" y="2333975"/>
            <a:ext cx="1498105" cy="714387"/>
          </a:xfrm>
          <a:prstGeom prst="wedgeRoundRectCallout">
            <a:avLst>
              <a:gd name="adj1" fmla="val 18887"/>
              <a:gd name="adj2" fmla="val 6245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复名数的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5044725" y="2337155"/>
            <a:ext cx="1498105" cy="714387"/>
          </a:xfrm>
          <a:prstGeom prst="wedgeRoundRectCallout">
            <a:avLst>
              <a:gd name="adj1" fmla="val -22852"/>
              <a:gd name="adj2" fmla="val 643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复名数的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低级单位</a:t>
            </a:r>
          </a:p>
        </p:txBody>
      </p:sp>
      <p:sp>
        <p:nvSpPr>
          <p:cNvPr id="20" name="TextBox 51"/>
          <p:cNvSpPr txBox="1">
            <a:spLocks noChangeArrowheads="1"/>
          </p:cNvSpPr>
          <p:nvPr/>
        </p:nvSpPr>
        <p:spPr bwMode="auto">
          <a:xfrm>
            <a:off x="4736102" y="3461707"/>
            <a:ext cx="1088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0.45m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圆角矩形 17"/>
          <p:cNvSpPr/>
          <p:nvPr/>
        </p:nvSpPr>
        <p:spPr>
          <a:xfrm>
            <a:off x="2744267" y="4149714"/>
            <a:ext cx="1829341" cy="727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高级单位的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整数部分</a:t>
            </a:r>
          </a:p>
        </p:txBody>
      </p:sp>
      <p:sp>
        <p:nvSpPr>
          <p:cNvPr id="22" name="箭头: 下 222"/>
          <p:cNvSpPr/>
          <p:nvPr/>
        </p:nvSpPr>
        <p:spPr>
          <a:xfrm>
            <a:off x="5201062" y="3906237"/>
            <a:ext cx="153799" cy="216000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箭头: 下 229"/>
          <p:cNvSpPr/>
          <p:nvPr/>
        </p:nvSpPr>
        <p:spPr>
          <a:xfrm>
            <a:off x="3841777" y="3607899"/>
            <a:ext cx="218281" cy="504000"/>
          </a:xfrm>
          <a:prstGeom prst="downArrow">
            <a:avLst/>
          </a:prstGeom>
          <a:solidFill>
            <a:srgbClr val="D4E5D8"/>
          </a:solidFill>
          <a:ln>
            <a:solidFill>
              <a:srgbClr val="018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17"/>
          <p:cNvSpPr/>
          <p:nvPr/>
        </p:nvSpPr>
        <p:spPr>
          <a:xfrm>
            <a:off x="4708248" y="4147809"/>
            <a:ext cx="1834582" cy="729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高级单位的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小数部分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38830" y="3076109"/>
            <a:ext cx="197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=1m+0.45m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34014" y="3077774"/>
            <a:ext cx="129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=1.45m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1912293" y="5005892"/>
            <a:ext cx="7301535" cy="917793"/>
          </a:xfrm>
          <a:prstGeom prst="wedgeRoundRectCallout">
            <a:avLst>
              <a:gd name="adj1" fmla="val -49651"/>
              <a:gd name="adj2" fmla="val -155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复名数的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高级单位部分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就是高级单位的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整数部分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，复名数的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低级单位部分除以进率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是高级单位的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小数部分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09080" y="981499"/>
            <a:ext cx="11047494" cy="5876501"/>
            <a:chOff x="1516344" y="1196751"/>
            <a:chExt cx="11047494" cy="5876501"/>
          </a:xfrm>
        </p:grpSpPr>
        <p:grpSp>
          <p:nvGrpSpPr>
            <p:cNvPr id="29" name="组合 28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32" name="矩形: 圆角 31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893302" y="2764004"/>
            <a:ext cx="6830826" cy="2031781"/>
          </a:xfrm>
          <a:custGeom>
            <a:avLst/>
            <a:gdLst/>
            <a:ahLst/>
            <a:cxnLst/>
            <a:rect l="l" t="t" r="r" b="b"/>
            <a:pathLst>
              <a:path w="6830826" h="2031781">
                <a:moveTo>
                  <a:pt x="2363868" y="1973746"/>
                </a:moveTo>
                <a:cubicBezTo>
                  <a:pt x="2358118" y="1975969"/>
                  <a:pt x="2354142" y="1978543"/>
                  <a:pt x="2351941" y="1981468"/>
                </a:cubicBezTo>
                <a:cubicBezTo>
                  <a:pt x="2349739" y="1984394"/>
                  <a:pt x="2348639" y="1987190"/>
                  <a:pt x="2348639" y="1989857"/>
                </a:cubicBezTo>
                <a:cubicBezTo>
                  <a:pt x="2348639" y="1994389"/>
                  <a:pt x="2351750" y="1998210"/>
                  <a:pt x="2357974" y="2001322"/>
                </a:cubicBezTo>
                <a:cubicBezTo>
                  <a:pt x="2364198" y="2004434"/>
                  <a:pt x="2375907" y="2005990"/>
                  <a:pt x="2393101" y="2005990"/>
                </a:cubicBezTo>
                <a:cubicBezTo>
                  <a:pt x="2407455" y="2005990"/>
                  <a:pt x="2417554" y="2004240"/>
                  <a:pt x="2423398" y="2000741"/>
                </a:cubicBezTo>
                <a:cubicBezTo>
                  <a:pt x="2429241" y="1997242"/>
                  <a:pt x="2432163" y="1993163"/>
                  <a:pt x="2432163" y="1988502"/>
                </a:cubicBezTo>
                <a:cubicBezTo>
                  <a:pt x="2432163" y="1986165"/>
                  <a:pt x="2430557" y="1983569"/>
                  <a:pt x="2427345" y="1980715"/>
                </a:cubicBezTo>
                <a:cubicBezTo>
                  <a:pt x="2424133" y="1977862"/>
                  <a:pt x="2414969" y="1976435"/>
                  <a:pt x="2399855" y="1976435"/>
                </a:cubicBezTo>
                <a:cubicBezTo>
                  <a:pt x="2396040" y="1976435"/>
                  <a:pt x="2390960" y="1976209"/>
                  <a:pt x="2384615" y="1975757"/>
                </a:cubicBezTo>
                <a:cubicBezTo>
                  <a:pt x="2378269" y="1975306"/>
                  <a:pt x="2371354" y="1974635"/>
                  <a:pt x="2363868" y="1973746"/>
                </a:cubicBezTo>
                <a:close/>
                <a:moveTo>
                  <a:pt x="392193" y="1973746"/>
                </a:moveTo>
                <a:cubicBezTo>
                  <a:pt x="386443" y="1975969"/>
                  <a:pt x="382467" y="1978543"/>
                  <a:pt x="380266" y="1981468"/>
                </a:cubicBezTo>
                <a:cubicBezTo>
                  <a:pt x="378064" y="1984394"/>
                  <a:pt x="376964" y="1987190"/>
                  <a:pt x="376964" y="1989857"/>
                </a:cubicBezTo>
                <a:cubicBezTo>
                  <a:pt x="376964" y="1994389"/>
                  <a:pt x="380076" y="1998210"/>
                  <a:pt x="386299" y="2001322"/>
                </a:cubicBezTo>
                <a:cubicBezTo>
                  <a:pt x="392523" y="2004434"/>
                  <a:pt x="404232" y="2005990"/>
                  <a:pt x="421426" y="2005990"/>
                </a:cubicBezTo>
                <a:cubicBezTo>
                  <a:pt x="435780" y="2005990"/>
                  <a:pt x="445880" y="2004240"/>
                  <a:pt x="451723" y="2000741"/>
                </a:cubicBezTo>
                <a:cubicBezTo>
                  <a:pt x="457567" y="1997242"/>
                  <a:pt x="460488" y="1993163"/>
                  <a:pt x="460488" y="1988502"/>
                </a:cubicBezTo>
                <a:cubicBezTo>
                  <a:pt x="460488" y="1986165"/>
                  <a:pt x="458882" y="1983569"/>
                  <a:pt x="455670" y="1980715"/>
                </a:cubicBezTo>
                <a:cubicBezTo>
                  <a:pt x="452458" y="1977862"/>
                  <a:pt x="443295" y="1976435"/>
                  <a:pt x="428180" y="1976435"/>
                </a:cubicBezTo>
                <a:cubicBezTo>
                  <a:pt x="424365" y="1976435"/>
                  <a:pt x="419285" y="1976209"/>
                  <a:pt x="412940" y="1975757"/>
                </a:cubicBezTo>
                <a:cubicBezTo>
                  <a:pt x="406595" y="1975306"/>
                  <a:pt x="399679" y="1974635"/>
                  <a:pt x="392193" y="1973746"/>
                </a:cubicBezTo>
                <a:close/>
                <a:moveTo>
                  <a:pt x="4616772" y="1879122"/>
                </a:moveTo>
                <a:lnTo>
                  <a:pt x="4876100" y="1879122"/>
                </a:lnTo>
                <a:lnTo>
                  <a:pt x="4876100" y="1908957"/>
                </a:lnTo>
                <a:lnTo>
                  <a:pt x="4616772" y="1908957"/>
                </a:lnTo>
                <a:close/>
                <a:moveTo>
                  <a:pt x="559122" y="1879122"/>
                </a:moveTo>
                <a:lnTo>
                  <a:pt x="818451" y="1879122"/>
                </a:lnTo>
                <a:lnTo>
                  <a:pt x="818451" y="1908957"/>
                </a:lnTo>
                <a:lnTo>
                  <a:pt x="559122" y="1908957"/>
                </a:lnTo>
                <a:close/>
                <a:moveTo>
                  <a:pt x="6446706" y="1850901"/>
                </a:moveTo>
                <a:cubicBezTo>
                  <a:pt x="6434660" y="1850901"/>
                  <a:pt x="6425587" y="1855375"/>
                  <a:pt x="6419485" y="1864323"/>
                </a:cubicBezTo>
                <a:cubicBezTo>
                  <a:pt x="6413384" y="1873271"/>
                  <a:pt x="6410332" y="1885869"/>
                  <a:pt x="6410332" y="1902117"/>
                </a:cubicBezTo>
                <a:cubicBezTo>
                  <a:pt x="6410332" y="1918866"/>
                  <a:pt x="6413441" y="1931593"/>
                  <a:pt x="6419658" y="1940297"/>
                </a:cubicBezTo>
                <a:cubicBezTo>
                  <a:pt x="6425874" y="1949002"/>
                  <a:pt x="6434890" y="1953354"/>
                  <a:pt x="6446706" y="1953354"/>
                </a:cubicBezTo>
                <a:cubicBezTo>
                  <a:pt x="6455912" y="1953354"/>
                  <a:pt x="6464051" y="1948988"/>
                  <a:pt x="6471120" y="1940254"/>
                </a:cubicBezTo>
                <a:cubicBezTo>
                  <a:pt x="6478190" y="1931521"/>
                  <a:pt x="6481725" y="1918809"/>
                  <a:pt x="6481725" y="1902117"/>
                </a:cubicBezTo>
                <a:cubicBezTo>
                  <a:pt x="6481725" y="1886027"/>
                  <a:pt x="6478240" y="1873468"/>
                  <a:pt x="6471271" y="1864441"/>
                </a:cubicBezTo>
                <a:cubicBezTo>
                  <a:pt x="6464302" y="1855414"/>
                  <a:pt x="6456114" y="1850901"/>
                  <a:pt x="6446706" y="1850901"/>
                </a:cubicBezTo>
                <a:close/>
                <a:moveTo>
                  <a:pt x="2386346" y="1850901"/>
                </a:moveTo>
                <a:cubicBezTo>
                  <a:pt x="2378631" y="1850901"/>
                  <a:pt x="2372892" y="1853163"/>
                  <a:pt x="2369127" y="1857687"/>
                </a:cubicBezTo>
                <a:cubicBezTo>
                  <a:pt x="2365363" y="1862211"/>
                  <a:pt x="2363481" y="1868475"/>
                  <a:pt x="2363481" y="1876476"/>
                </a:cubicBezTo>
                <a:cubicBezTo>
                  <a:pt x="2363481" y="1885095"/>
                  <a:pt x="2365428" y="1891738"/>
                  <a:pt x="2369321" y="1896406"/>
                </a:cubicBezTo>
                <a:cubicBezTo>
                  <a:pt x="2373214" y="1901073"/>
                  <a:pt x="2378889" y="1903407"/>
                  <a:pt x="2386346" y="1903407"/>
                </a:cubicBezTo>
                <a:cubicBezTo>
                  <a:pt x="2393774" y="1903407"/>
                  <a:pt x="2399442" y="1901059"/>
                  <a:pt x="2403350" y="1896363"/>
                </a:cubicBezTo>
                <a:cubicBezTo>
                  <a:pt x="2407258" y="1891666"/>
                  <a:pt x="2409212" y="1885037"/>
                  <a:pt x="2409212" y="1876476"/>
                </a:cubicBezTo>
                <a:cubicBezTo>
                  <a:pt x="2409212" y="1868518"/>
                  <a:pt x="2407319" y="1862265"/>
                  <a:pt x="2403533" y="1857719"/>
                </a:cubicBezTo>
                <a:cubicBezTo>
                  <a:pt x="2399747" y="1853173"/>
                  <a:pt x="2394018" y="1850901"/>
                  <a:pt x="2386346" y="1850901"/>
                </a:cubicBezTo>
                <a:close/>
                <a:moveTo>
                  <a:pt x="414671" y="1850901"/>
                </a:moveTo>
                <a:cubicBezTo>
                  <a:pt x="406957" y="1850901"/>
                  <a:pt x="401217" y="1853163"/>
                  <a:pt x="397453" y="1857687"/>
                </a:cubicBezTo>
                <a:cubicBezTo>
                  <a:pt x="393688" y="1862211"/>
                  <a:pt x="391806" y="1868475"/>
                  <a:pt x="391806" y="1876476"/>
                </a:cubicBezTo>
                <a:cubicBezTo>
                  <a:pt x="391806" y="1885095"/>
                  <a:pt x="393753" y="1891738"/>
                  <a:pt x="397646" y="1896406"/>
                </a:cubicBezTo>
                <a:cubicBezTo>
                  <a:pt x="401539" y="1901073"/>
                  <a:pt x="407215" y="1903407"/>
                  <a:pt x="414671" y="1903407"/>
                </a:cubicBezTo>
                <a:cubicBezTo>
                  <a:pt x="422100" y="1903407"/>
                  <a:pt x="427768" y="1901059"/>
                  <a:pt x="431676" y="1896363"/>
                </a:cubicBezTo>
                <a:cubicBezTo>
                  <a:pt x="435583" y="1891666"/>
                  <a:pt x="437537" y="1885037"/>
                  <a:pt x="437537" y="1876476"/>
                </a:cubicBezTo>
                <a:cubicBezTo>
                  <a:pt x="437537" y="1868518"/>
                  <a:pt x="435644" y="1862265"/>
                  <a:pt x="431859" y="1857719"/>
                </a:cubicBezTo>
                <a:cubicBezTo>
                  <a:pt x="428073" y="1853173"/>
                  <a:pt x="422344" y="1850901"/>
                  <a:pt x="414671" y="1850901"/>
                </a:cubicBezTo>
                <a:close/>
                <a:moveTo>
                  <a:pt x="6614173" y="1821087"/>
                </a:moveTo>
                <a:cubicBezTo>
                  <a:pt x="6622562" y="1821087"/>
                  <a:pt x="6629588" y="1823396"/>
                  <a:pt x="6635253" y="1828014"/>
                </a:cubicBezTo>
                <a:cubicBezTo>
                  <a:pt x="6640918" y="1832631"/>
                  <a:pt x="6643914" y="1837507"/>
                  <a:pt x="6644244" y="1842641"/>
                </a:cubicBezTo>
                <a:cubicBezTo>
                  <a:pt x="6645248" y="1837234"/>
                  <a:pt x="6648988" y="1832291"/>
                  <a:pt x="6655462" y="1827809"/>
                </a:cubicBezTo>
                <a:cubicBezTo>
                  <a:pt x="6661936" y="1823328"/>
                  <a:pt x="6669325" y="1821087"/>
                  <a:pt x="6677628" y="1821087"/>
                </a:cubicBezTo>
                <a:cubicBezTo>
                  <a:pt x="6689889" y="1821087"/>
                  <a:pt x="6699042" y="1824360"/>
                  <a:pt x="6705086" y="1830907"/>
                </a:cubicBezTo>
                <a:cubicBezTo>
                  <a:pt x="6711131" y="1837453"/>
                  <a:pt x="6714152" y="1846340"/>
                  <a:pt x="6714152" y="1857569"/>
                </a:cubicBezTo>
                <a:lnTo>
                  <a:pt x="6714152" y="1981834"/>
                </a:lnTo>
                <a:lnTo>
                  <a:pt x="6678898" y="1981834"/>
                </a:lnTo>
                <a:lnTo>
                  <a:pt x="6678898" y="1868367"/>
                </a:lnTo>
                <a:cubicBezTo>
                  <a:pt x="6678898" y="1863706"/>
                  <a:pt x="6678248" y="1860082"/>
                  <a:pt x="6676951" y="1857494"/>
                </a:cubicBezTo>
                <a:cubicBezTo>
                  <a:pt x="6675654" y="1854905"/>
                  <a:pt x="6673176" y="1853611"/>
                  <a:pt x="6669519" y="1853611"/>
                </a:cubicBezTo>
                <a:cubicBezTo>
                  <a:pt x="6664500" y="1853611"/>
                  <a:pt x="6659660" y="1856526"/>
                  <a:pt x="6655000" y="1862355"/>
                </a:cubicBezTo>
                <a:cubicBezTo>
                  <a:pt x="6650339" y="1868184"/>
                  <a:pt x="6648008" y="1876039"/>
                  <a:pt x="6648008" y="1885919"/>
                </a:cubicBezTo>
                <a:lnTo>
                  <a:pt x="6648008" y="1981834"/>
                </a:lnTo>
                <a:lnTo>
                  <a:pt x="6612753" y="1981834"/>
                </a:lnTo>
                <a:lnTo>
                  <a:pt x="6612753" y="1868367"/>
                </a:lnTo>
                <a:cubicBezTo>
                  <a:pt x="6612753" y="1863706"/>
                  <a:pt x="6612104" y="1860082"/>
                  <a:pt x="6610806" y="1857494"/>
                </a:cubicBezTo>
                <a:cubicBezTo>
                  <a:pt x="6609509" y="1854905"/>
                  <a:pt x="6607032" y="1853611"/>
                  <a:pt x="6603374" y="1853611"/>
                </a:cubicBezTo>
                <a:cubicBezTo>
                  <a:pt x="6598356" y="1853611"/>
                  <a:pt x="6593516" y="1856526"/>
                  <a:pt x="6588855" y="1862355"/>
                </a:cubicBezTo>
                <a:cubicBezTo>
                  <a:pt x="6584195" y="1868184"/>
                  <a:pt x="6581864" y="1876039"/>
                  <a:pt x="6581864" y="1885919"/>
                </a:cubicBezTo>
                <a:lnTo>
                  <a:pt x="6581864" y="1981834"/>
                </a:lnTo>
                <a:lnTo>
                  <a:pt x="6546609" y="1981834"/>
                </a:lnTo>
                <a:lnTo>
                  <a:pt x="6546609" y="1823776"/>
                </a:lnTo>
                <a:lnTo>
                  <a:pt x="6581864" y="1823776"/>
                </a:lnTo>
                <a:lnTo>
                  <a:pt x="6581864" y="1842641"/>
                </a:lnTo>
                <a:cubicBezTo>
                  <a:pt x="6581262" y="1837220"/>
                  <a:pt x="6584446" y="1832273"/>
                  <a:pt x="6591415" y="1827799"/>
                </a:cubicBezTo>
                <a:cubicBezTo>
                  <a:pt x="6598384" y="1823324"/>
                  <a:pt x="6605970" y="1821087"/>
                  <a:pt x="6614173" y="1821087"/>
                </a:cubicBezTo>
                <a:close/>
                <a:moveTo>
                  <a:pt x="4347223" y="1821087"/>
                </a:moveTo>
                <a:cubicBezTo>
                  <a:pt x="4355612" y="1821087"/>
                  <a:pt x="4362639" y="1823396"/>
                  <a:pt x="4368303" y="1828014"/>
                </a:cubicBezTo>
                <a:cubicBezTo>
                  <a:pt x="4373968" y="1832631"/>
                  <a:pt x="4376965" y="1837507"/>
                  <a:pt x="4377295" y="1842641"/>
                </a:cubicBezTo>
                <a:cubicBezTo>
                  <a:pt x="4378298" y="1837234"/>
                  <a:pt x="4382038" y="1832291"/>
                  <a:pt x="4388512" y="1827809"/>
                </a:cubicBezTo>
                <a:cubicBezTo>
                  <a:pt x="4394987" y="1823328"/>
                  <a:pt x="4402376" y="1821087"/>
                  <a:pt x="4410679" y="1821087"/>
                </a:cubicBezTo>
                <a:cubicBezTo>
                  <a:pt x="4422940" y="1821087"/>
                  <a:pt x="4432092" y="1824360"/>
                  <a:pt x="4438137" y="1830907"/>
                </a:cubicBezTo>
                <a:cubicBezTo>
                  <a:pt x="4444181" y="1837453"/>
                  <a:pt x="4447203" y="1846340"/>
                  <a:pt x="4447203" y="1857569"/>
                </a:cubicBezTo>
                <a:lnTo>
                  <a:pt x="4447203" y="1981834"/>
                </a:lnTo>
                <a:lnTo>
                  <a:pt x="4411948" y="1981834"/>
                </a:lnTo>
                <a:lnTo>
                  <a:pt x="4411948" y="1868367"/>
                </a:lnTo>
                <a:cubicBezTo>
                  <a:pt x="4411948" y="1863706"/>
                  <a:pt x="4411299" y="1860082"/>
                  <a:pt x="4410001" y="1857494"/>
                </a:cubicBezTo>
                <a:cubicBezTo>
                  <a:pt x="4408703" y="1854905"/>
                  <a:pt x="4406226" y="1853611"/>
                  <a:pt x="4402569" y="1853611"/>
                </a:cubicBezTo>
                <a:cubicBezTo>
                  <a:pt x="4397550" y="1853611"/>
                  <a:pt x="4392710" y="1856526"/>
                  <a:pt x="4388050" y="1862355"/>
                </a:cubicBezTo>
                <a:cubicBezTo>
                  <a:pt x="4383389" y="1868184"/>
                  <a:pt x="4381059" y="1876039"/>
                  <a:pt x="4381059" y="1885919"/>
                </a:cubicBezTo>
                <a:lnTo>
                  <a:pt x="4381059" y="1981834"/>
                </a:lnTo>
                <a:lnTo>
                  <a:pt x="4345804" y="1981834"/>
                </a:lnTo>
                <a:lnTo>
                  <a:pt x="4345804" y="1868367"/>
                </a:lnTo>
                <a:cubicBezTo>
                  <a:pt x="4345804" y="1863706"/>
                  <a:pt x="4345155" y="1860082"/>
                  <a:pt x="4343857" y="1857494"/>
                </a:cubicBezTo>
                <a:cubicBezTo>
                  <a:pt x="4342559" y="1854905"/>
                  <a:pt x="4340082" y="1853611"/>
                  <a:pt x="4336425" y="1853611"/>
                </a:cubicBezTo>
                <a:cubicBezTo>
                  <a:pt x="4331406" y="1853611"/>
                  <a:pt x="4326566" y="1856526"/>
                  <a:pt x="4321906" y="1862355"/>
                </a:cubicBezTo>
                <a:cubicBezTo>
                  <a:pt x="4317245" y="1868184"/>
                  <a:pt x="4314915" y="1876039"/>
                  <a:pt x="4314915" y="1885919"/>
                </a:cubicBezTo>
                <a:lnTo>
                  <a:pt x="4314915" y="1981834"/>
                </a:lnTo>
                <a:lnTo>
                  <a:pt x="4279659" y="1981834"/>
                </a:lnTo>
                <a:lnTo>
                  <a:pt x="4279659" y="1823776"/>
                </a:lnTo>
                <a:lnTo>
                  <a:pt x="4314915" y="1823776"/>
                </a:lnTo>
                <a:lnTo>
                  <a:pt x="4314915" y="1842641"/>
                </a:lnTo>
                <a:cubicBezTo>
                  <a:pt x="4314313" y="1837220"/>
                  <a:pt x="4317496" y="1832273"/>
                  <a:pt x="4324465" y="1827799"/>
                </a:cubicBezTo>
                <a:cubicBezTo>
                  <a:pt x="4331435" y="1823324"/>
                  <a:pt x="4339021" y="1821087"/>
                  <a:pt x="4347223" y="1821087"/>
                </a:cubicBezTo>
                <a:close/>
                <a:moveTo>
                  <a:pt x="2455873" y="1820227"/>
                </a:moveTo>
                <a:cubicBezTo>
                  <a:pt x="2460637" y="1820040"/>
                  <a:pt x="2465834" y="1820478"/>
                  <a:pt x="2471463" y="1821539"/>
                </a:cubicBezTo>
                <a:lnTo>
                  <a:pt x="2471463" y="1853611"/>
                </a:lnTo>
                <a:cubicBezTo>
                  <a:pt x="2461855" y="1851775"/>
                  <a:pt x="2454337" y="1850643"/>
                  <a:pt x="2448909" y="1850212"/>
                </a:cubicBezTo>
                <a:cubicBezTo>
                  <a:pt x="2443481" y="1849782"/>
                  <a:pt x="2438853" y="1849847"/>
                  <a:pt x="2435024" y="1850406"/>
                </a:cubicBezTo>
                <a:cubicBezTo>
                  <a:pt x="2437448" y="1850836"/>
                  <a:pt x="2439627" y="1853231"/>
                  <a:pt x="2441563" y="1857590"/>
                </a:cubicBezTo>
                <a:cubicBezTo>
                  <a:pt x="2443499" y="1861950"/>
                  <a:pt x="2444467" y="1868245"/>
                  <a:pt x="2444467" y="1876476"/>
                </a:cubicBezTo>
                <a:cubicBezTo>
                  <a:pt x="2444467" y="1892982"/>
                  <a:pt x="2438885" y="1906569"/>
                  <a:pt x="2427721" y="1917238"/>
                </a:cubicBezTo>
                <a:cubicBezTo>
                  <a:pt x="2416558" y="1927908"/>
                  <a:pt x="2402766" y="1933242"/>
                  <a:pt x="2386346" y="1933242"/>
                </a:cubicBezTo>
                <a:cubicBezTo>
                  <a:pt x="2382288" y="1933242"/>
                  <a:pt x="2377204" y="1932536"/>
                  <a:pt x="2371096" y="1931123"/>
                </a:cubicBezTo>
                <a:cubicBezTo>
                  <a:pt x="2364987" y="1929711"/>
                  <a:pt x="2360720" y="1928166"/>
                  <a:pt x="2358297" y="1926488"/>
                </a:cubicBezTo>
                <a:cubicBezTo>
                  <a:pt x="2357523" y="1927449"/>
                  <a:pt x="2356845" y="1928510"/>
                  <a:pt x="2356264" y="1929671"/>
                </a:cubicBezTo>
                <a:cubicBezTo>
                  <a:pt x="2355683" y="1930833"/>
                  <a:pt x="2355393" y="1932446"/>
                  <a:pt x="2355393" y="1934511"/>
                </a:cubicBezTo>
                <a:cubicBezTo>
                  <a:pt x="2355393" y="1937953"/>
                  <a:pt x="2358003" y="1940606"/>
                  <a:pt x="2363223" y="1942470"/>
                </a:cubicBezTo>
                <a:cubicBezTo>
                  <a:pt x="2368443" y="1944334"/>
                  <a:pt x="2378853" y="1945266"/>
                  <a:pt x="2394456" y="1945266"/>
                </a:cubicBezTo>
                <a:cubicBezTo>
                  <a:pt x="2421659" y="1945266"/>
                  <a:pt x="2440395" y="1949178"/>
                  <a:pt x="2450662" y="1957000"/>
                </a:cubicBezTo>
                <a:cubicBezTo>
                  <a:pt x="2460930" y="1964823"/>
                  <a:pt x="2466064" y="1974427"/>
                  <a:pt x="2466064" y="1985813"/>
                </a:cubicBezTo>
                <a:cubicBezTo>
                  <a:pt x="2466064" y="2001932"/>
                  <a:pt x="2458556" y="2013623"/>
                  <a:pt x="2443542" y="2020886"/>
                </a:cubicBezTo>
                <a:cubicBezTo>
                  <a:pt x="2428528" y="2028149"/>
                  <a:pt x="2411262" y="2031781"/>
                  <a:pt x="2391745" y="2031781"/>
                </a:cubicBezTo>
                <a:cubicBezTo>
                  <a:pt x="2366679" y="2031781"/>
                  <a:pt x="2347803" y="2028364"/>
                  <a:pt x="2335120" y="2021531"/>
                </a:cubicBezTo>
                <a:cubicBezTo>
                  <a:pt x="2322435" y="2014698"/>
                  <a:pt x="2316094" y="2005036"/>
                  <a:pt x="2316094" y="1992546"/>
                </a:cubicBezTo>
                <a:cubicBezTo>
                  <a:pt x="2316094" y="1986724"/>
                  <a:pt x="2318503" y="1980920"/>
                  <a:pt x="2323321" y="1975133"/>
                </a:cubicBezTo>
                <a:cubicBezTo>
                  <a:pt x="2328139" y="1969347"/>
                  <a:pt x="2333825" y="1965472"/>
                  <a:pt x="2340379" y="1963507"/>
                </a:cubicBezTo>
                <a:cubicBezTo>
                  <a:pt x="2335933" y="1962589"/>
                  <a:pt x="2331896" y="1959800"/>
                  <a:pt x="2328268" y="1955140"/>
                </a:cubicBezTo>
                <a:cubicBezTo>
                  <a:pt x="2324640" y="1950479"/>
                  <a:pt x="2322826" y="1944506"/>
                  <a:pt x="2322826" y="1937222"/>
                </a:cubicBezTo>
                <a:cubicBezTo>
                  <a:pt x="2322826" y="1931299"/>
                  <a:pt x="2325035" y="1926129"/>
                  <a:pt x="2329452" y="1921713"/>
                </a:cubicBezTo>
                <a:cubicBezTo>
                  <a:pt x="2333868" y="1917296"/>
                  <a:pt x="2338414" y="1914270"/>
                  <a:pt x="2343089" y="1912635"/>
                </a:cubicBezTo>
                <a:cubicBezTo>
                  <a:pt x="2339031" y="1909968"/>
                  <a:pt x="2335539" y="1905225"/>
                  <a:pt x="2332614" y="1898406"/>
                </a:cubicBezTo>
                <a:cubicBezTo>
                  <a:pt x="2329688" y="1891587"/>
                  <a:pt x="2328225" y="1884277"/>
                  <a:pt x="2328225" y="1876476"/>
                </a:cubicBezTo>
                <a:cubicBezTo>
                  <a:pt x="2328225" y="1860630"/>
                  <a:pt x="2333743" y="1847437"/>
                  <a:pt x="2344778" y="1836897"/>
                </a:cubicBezTo>
                <a:cubicBezTo>
                  <a:pt x="2355812" y="1826357"/>
                  <a:pt x="2369669" y="1821087"/>
                  <a:pt x="2386346" y="1821087"/>
                </a:cubicBezTo>
                <a:cubicBezTo>
                  <a:pt x="2395022" y="1821087"/>
                  <a:pt x="2402615" y="1822335"/>
                  <a:pt x="2409126" y="1824830"/>
                </a:cubicBezTo>
                <a:cubicBezTo>
                  <a:pt x="2415636" y="1827325"/>
                  <a:pt x="2420340" y="1830114"/>
                  <a:pt x="2423237" y="1833198"/>
                </a:cubicBezTo>
                <a:cubicBezTo>
                  <a:pt x="2428528" y="1829039"/>
                  <a:pt x="2435074" y="1825526"/>
                  <a:pt x="2442875" y="1822658"/>
                </a:cubicBezTo>
                <a:cubicBezTo>
                  <a:pt x="2446776" y="1821224"/>
                  <a:pt x="2451108" y="1820413"/>
                  <a:pt x="2455873" y="1820227"/>
                </a:cubicBezTo>
                <a:close/>
                <a:moveTo>
                  <a:pt x="484198" y="1820227"/>
                </a:moveTo>
                <a:cubicBezTo>
                  <a:pt x="488963" y="1820040"/>
                  <a:pt x="494159" y="1820478"/>
                  <a:pt x="499788" y="1821539"/>
                </a:cubicBezTo>
                <a:lnTo>
                  <a:pt x="499788" y="1853611"/>
                </a:lnTo>
                <a:cubicBezTo>
                  <a:pt x="490180" y="1851775"/>
                  <a:pt x="482662" y="1850643"/>
                  <a:pt x="477234" y="1850212"/>
                </a:cubicBezTo>
                <a:cubicBezTo>
                  <a:pt x="471806" y="1849782"/>
                  <a:pt x="467178" y="1849847"/>
                  <a:pt x="463349" y="1850406"/>
                </a:cubicBezTo>
                <a:cubicBezTo>
                  <a:pt x="465773" y="1850836"/>
                  <a:pt x="467953" y="1853231"/>
                  <a:pt x="469889" y="1857590"/>
                </a:cubicBezTo>
                <a:cubicBezTo>
                  <a:pt x="471824" y="1861950"/>
                  <a:pt x="472793" y="1868245"/>
                  <a:pt x="472793" y="1876476"/>
                </a:cubicBezTo>
                <a:cubicBezTo>
                  <a:pt x="472793" y="1892982"/>
                  <a:pt x="467210" y="1906569"/>
                  <a:pt x="456047" y="1917238"/>
                </a:cubicBezTo>
                <a:cubicBezTo>
                  <a:pt x="444883" y="1927908"/>
                  <a:pt x="431091" y="1933242"/>
                  <a:pt x="414671" y="1933242"/>
                </a:cubicBezTo>
                <a:cubicBezTo>
                  <a:pt x="410613" y="1933242"/>
                  <a:pt x="405530" y="1932536"/>
                  <a:pt x="399420" y="1931123"/>
                </a:cubicBezTo>
                <a:cubicBezTo>
                  <a:pt x="393312" y="1929711"/>
                  <a:pt x="389045" y="1928166"/>
                  <a:pt x="386622" y="1926488"/>
                </a:cubicBezTo>
                <a:cubicBezTo>
                  <a:pt x="385847" y="1927449"/>
                  <a:pt x="385170" y="1928510"/>
                  <a:pt x="384590" y="1929671"/>
                </a:cubicBezTo>
                <a:cubicBezTo>
                  <a:pt x="384009" y="1930833"/>
                  <a:pt x="383718" y="1932446"/>
                  <a:pt x="383718" y="1934511"/>
                </a:cubicBezTo>
                <a:cubicBezTo>
                  <a:pt x="383718" y="1937953"/>
                  <a:pt x="386329" y="1940606"/>
                  <a:pt x="391548" y="1942470"/>
                </a:cubicBezTo>
                <a:cubicBezTo>
                  <a:pt x="396768" y="1944334"/>
                  <a:pt x="407179" y="1945266"/>
                  <a:pt x="422781" y="1945266"/>
                </a:cubicBezTo>
                <a:cubicBezTo>
                  <a:pt x="449984" y="1945266"/>
                  <a:pt x="468720" y="1949178"/>
                  <a:pt x="478987" y="1957000"/>
                </a:cubicBezTo>
                <a:cubicBezTo>
                  <a:pt x="489255" y="1964823"/>
                  <a:pt x="494389" y="1974427"/>
                  <a:pt x="494389" y="1985813"/>
                </a:cubicBezTo>
                <a:cubicBezTo>
                  <a:pt x="494389" y="2001932"/>
                  <a:pt x="486882" y="2013623"/>
                  <a:pt x="471868" y="2020886"/>
                </a:cubicBezTo>
                <a:cubicBezTo>
                  <a:pt x="456854" y="2028149"/>
                  <a:pt x="439588" y="2031781"/>
                  <a:pt x="420071" y="2031781"/>
                </a:cubicBezTo>
                <a:cubicBezTo>
                  <a:pt x="395004" y="2031781"/>
                  <a:pt x="376128" y="2028364"/>
                  <a:pt x="363444" y="2021531"/>
                </a:cubicBezTo>
                <a:cubicBezTo>
                  <a:pt x="350761" y="2014698"/>
                  <a:pt x="344419" y="2005036"/>
                  <a:pt x="344419" y="1992546"/>
                </a:cubicBezTo>
                <a:cubicBezTo>
                  <a:pt x="344419" y="1986724"/>
                  <a:pt x="346828" y="1980920"/>
                  <a:pt x="351646" y="1975133"/>
                </a:cubicBezTo>
                <a:cubicBezTo>
                  <a:pt x="356465" y="1969347"/>
                  <a:pt x="362151" y="1965472"/>
                  <a:pt x="368704" y="1963507"/>
                </a:cubicBezTo>
                <a:cubicBezTo>
                  <a:pt x="364258" y="1962589"/>
                  <a:pt x="360222" y="1959800"/>
                  <a:pt x="356593" y="1955140"/>
                </a:cubicBezTo>
                <a:cubicBezTo>
                  <a:pt x="352965" y="1950479"/>
                  <a:pt x="351152" y="1944506"/>
                  <a:pt x="351152" y="1937222"/>
                </a:cubicBezTo>
                <a:cubicBezTo>
                  <a:pt x="351152" y="1931299"/>
                  <a:pt x="353360" y="1926129"/>
                  <a:pt x="357777" y="1921713"/>
                </a:cubicBezTo>
                <a:cubicBezTo>
                  <a:pt x="362194" y="1917296"/>
                  <a:pt x="366740" y="1914270"/>
                  <a:pt x="371415" y="1912635"/>
                </a:cubicBezTo>
                <a:cubicBezTo>
                  <a:pt x="367356" y="1909968"/>
                  <a:pt x="363864" y="1905225"/>
                  <a:pt x="360939" y="1898406"/>
                </a:cubicBezTo>
                <a:cubicBezTo>
                  <a:pt x="358013" y="1891587"/>
                  <a:pt x="356551" y="1884277"/>
                  <a:pt x="356551" y="1876476"/>
                </a:cubicBezTo>
                <a:cubicBezTo>
                  <a:pt x="356551" y="1860630"/>
                  <a:pt x="362068" y="1847437"/>
                  <a:pt x="373103" y="1836897"/>
                </a:cubicBezTo>
                <a:cubicBezTo>
                  <a:pt x="384138" y="1826357"/>
                  <a:pt x="397994" y="1821087"/>
                  <a:pt x="414671" y="1821087"/>
                </a:cubicBezTo>
                <a:cubicBezTo>
                  <a:pt x="423348" y="1821087"/>
                  <a:pt x="430940" y="1822335"/>
                  <a:pt x="437451" y="1824830"/>
                </a:cubicBezTo>
                <a:cubicBezTo>
                  <a:pt x="443961" y="1827325"/>
                  <a:pt x="448665" y="1830114"/>
                  <a:pt x="451562" y="1833198"/>
                </a:cubicBezTo>
                <a:cubicBezTo>
                  <a:pt x="456854" y="1829039"/>
                  <a:pt x="463399" y="1825526"/>
                  <a:pt x="471201" y="1822658"/>
                </a:cubicBezTo>
                <a:cubicBezTo>
                  <a:pt x="475101" y="1821224"/>
                  <a:pt x="479434" y="1820413"/>
                  <a:pt x="484198" y="1820227"/>
                </a:cubicBezTo>
                <a:close/>
                <a:moveTo>
                  <a:pt x="4616772" y="1811623"/>
                </a:moveTo>
                <a:lnTo>
                  <a:pt x="4876100" y="1811623"/>
                </a:lnTo>
                <a:lnTo>
                  <a:pt x="4876100" y="1841458"/>
                </a:lnTo>
                <a:lnTo>
                  <a:pt x="4616772" y="1841458"/>
                </a:lnTo>
                <a:close/>
                <a:moveTo>
                  <a:pt x="559122" y="1811623"/>
                </a:moveTo>
                <a:lnTo>
                  <a:pt x="818451" y="1811623"/>
                </a:lnTo>
                <a:lnTo>
                  <a:pt x="818451" y="1841458"/>
                </a:lnTo>
                <a:lnTo>
                  <a:pt x="559122" y="1841458"/>
                </a:lnTo>
                <a:close/>
                <a:moveTo>
                  <a:pt x="6481725" y="1744145"/>
                </a:moveTo>
                <a:lnTo>
                  <a:pt x="6516980" y="1744145"/>
                </a:lnTo>
                <a:lnTo>
                  <a:pt x="6516980" y="1981834"/>
                </a:lnTo>
                <a:lnTo>
                  <a:pt x="6481725" y="1981834"/>
                </a:lnTo>
                <a:lnTo>
                  <a:pt x="6481725" y="1961593"/>
                </a:lnTo>
                <a:cubicBezTo>
                  <a:pt x="6480950" y="1969107"/>
                  <a:pt x="6476666" y="1974811"/>
                  <a:pt x="6468873" y="1978704"/>
                </a:cubicBezTo>
                <a:cubicBezTo>
                  <a:pt x="6461079" y="1982598"/>
                  <a:pt x="6451890" y="1984544"/>
                  <a:pt x="6441307" y="1984544"/>
                </a:cubicBezTo>
                <a:cubicBezTo>
                  <a:pt x="6422077" y="1984544"/>
                  <a:pt x="6405783" y="1977625"/>
                  <a:pt x="6392425" y="1963787"/>
                </a:cubicBezTo>
                <a:cubicBezTo>
                  <a:pt x="6379068" y="1949948"/>
                  <a:pt x="6372388" y="1929392"/>
                  <a:pt x="6372388" y="1902117"/>
                </a:cubicBezTo>
                <a:cubicBezTo>
                  <a:pt x="6372388" y="1875573"/>
                  <a:pt x="6379010" y="1855206"/>
                  <a:pt x="6392253" y="1841017"/>
                </a:cubicBezTo>
                <a:cubicBezTo>
                  <a:pt x="6405496" y="1826827"/>
                  <a:pt x="6421848" y="1819732"/>
                  <a:pt x="6441307" y="1819732"/>
                </a:cubicBezTo>
                <a:cubicBezTo>
                  <a:pt x="6452077" y="1819732"/>
                  <a:pt x="6461402" y="1821948"/>
                  <a:pt x="6469282" y="1826379"/>
                </a:cubicBezTo>
                <a:cubicBezTo>
                  <a:pt x="6477162" y="1830810"/>
                  <a:pt x="6481310" y="1836231"/>
                  <a:pt x="6481725" y="1842641"/>
                </a:cubicBezTo>
                <a:close/>
                <a:moveTo>
                  <a:pt x="170177" y="1744145"/>
                </a:moveTo>
                <a:lnTo>
                  <a:pt x="205432" y="1744145"/>
                </a:lnTo>
                <a:lnTo>
                  <a:pt x="205432" y="1889899"/>
                </a:lnTo>
                <a:lnTo>
                  <a:pt x="266650" y="1823776"/>
                </a:lnTo>
                <a:lnTo>
                  <a:pt x="306681" y="1823776"/>
                </a:lnTo>
                <a:lnTo>
                  <a:pt x="254024" y="1878756"/>
                </a:lnTo>
                <a:lnTo>
                  <a:pt x="316124" y="1981834"/>
                </a:lnTo>
                <a:lnTo>
                  <a:pt x="278524" y="1981834"/>
                </a:lnTo>
                <a:lnTo>
                  <a:pt x="231416" y="1899492"/>
                </a:lnTo>
                <a:lnTo>
                  <a:pt x="205432" y="1926875"/>
                </a:lnTo>
                <a:lnTo>
                  <a:pt x="205432" y="1981834"/>
                </a:lnTo>
                <a:lnTo>
                  <a:pt x="170177" y="1981834"/>
                </a:lnTo>
                <a:close/>
                <a:moveTo>
                  <a:pt x="4181219" y="1741435"/>
                </a:moveTo>
                <a:lnTo>
                  <a:pt x="4204128" y="1741435"/>
                </a:lnTo>
                <a:lnTo>
                  <a:pt x="4204128" y="1980479"/>
                </a:lnTo>
                <a:lnTo>
                  <a:pt x="4168873" y="1980479"/>
                </a:lnTo>
                <a:lnTo>
                  <a:pt x="4168873" y="1794221"/>
                </a:lnTo>
                <a:cubicBezTo>
                  <a:pt x="4161731" y="1805277"/>
                  <a:pt x="4146882" y="1816527"/>
                  <a:pt x="4124325" y="1827971"/>
                </a:cubicBezTo>
                <a:lnTo>
                  <a:pt x="4124325" y="1797168"/>
                </a:lnTo>
                <a:cubicBezTo>
                  <a:pt x="4147240" y="1781609"/>
                  <a:pt x="4166205" y="1763031"/>
                  <a:pt x="4181219" y="1741435"/>
                </a:cubicBezTo>
                <a:close/>
                <a:moveTo>
                  <a:pt x="56894" y="1741435"/>
                </a:moveTo>
                <a:lnTo>
                  <a:pt x="79803" y="1741435"/>
                </a:lnTo>
                <a:lnTo>
                  <a:pt x="79803" y="1980479"/>
                </a:lnTo>
                <a:lnTo>
                  <a:pt x="44548" y="1980479"/>
                </a:lnTo>
                <a:lnTo>
                  <a:pt x="44548" y="1794221"/>
                </a:lnTo>
                <a:cubicBezTo>
                  <a:pt x="37407" y="1805277"/>
                  <a:pt x="22557" y="1816527"/>
                  <a:pt x="0" y="1827971"/>
                </a:cubicBezTo>
                <a:lnTo>
                  <a:pt x="0" y="1797168"/>
                </a:lnTo>
                <a:cubicBezTo>
                  <a:pt x="22915" y="1781609"/>
                  <a:pt x="41880" y="1763031"/>
                  <a:pt x="56894" y="1741435"/>
                </a:cubicBezTo>
                <a:close/>
                <a:moveTo>
                  <a:pt x="6777240" y="1715975"/>
                </a:moveTo>
                <a:cubicBezTo>
                  <a:pt x="6783828" y="1714705"/>
                  <a:pt x="6789754" y="1714717"/>
                  <a:pt x="6795014" y="1716011"/>
                </a:cubicBezTo>
                <a:cubicBezTo>
                  <a:pt x="6800276" y="1717304"/>
                  <a:pt x="6805676" y="1719744"/>
                  <a:pt x="6811213" y="1723329"/>
                </a:cubicBezTo>
                <a:cubicBezTo>
                  <a:pt x="6816750" y="1726914"/>
                  <a:pt x="6821252" y="1732173"/>
                  <a:pt x="6824715" y="1739105"/>
                </a:cubicBezTo>
                <a:cubicBezTo>
                  <a:pt x="6828179" y="1746038"/>
                  <a:pt x="6829438" y="1754405"/>
                  <a:pt x="6828494" y="1764206"/>
                </a:cubicBezTo>
                <a:cubicBezTo>
                  <a:pt x="6827550" y="1774006"/>
                  <a:pt x="6822731" y="1785578"/>
                  <a:pt x="6814040" y="1798920"/>
                </a:cubicBezTo>
                <a:cubicBezTo>
                  <a:pt x="6805348" y="1812262"/>
                  <a:pt x="6789056" y="1831714"/>
                  <a:pt x="6765162" y="1857274"/>
                </a:cubicBezTo>
                <a:lnTo>
                  <a:pt x="6830826" y="1857274"/>
                </a:lnTo>
                <a:lnTo>
                  <a:pt x="6830826" y="1878334"/>
                </a:lnTo>
                <a:lnTo>
                  <a:pt x="6733129" y="1878334"/>
                </a:lnTo>
                <a:lnTo>
                  <a:pt x="6733129" y="1871779"/>
                </a:lnTo>
                <a:cubicBezTo>
                  <a:pt x="6733759" y="1862341"/>
                  <a:pt x="6738092" y="1853912"/>
                  <a:pt x="6746130" y="1846490"/>
                </a:cubicBezTo>
                <a:cubicBezTo>
                  <a:pt x="6754167" y="1839068"/>
                  <a:pt x="6764224" y="1827661"/>
                  <a:pt x="6776302" y="1812270"/>
                </a:cubicBezTo>
                <a:cubicBezTo>
                  <a:pt x="6788380" y="1796878"/>
                  <a:pt x="6796212" y="1785026"/>
                  <a:pt x="6799796" y="1776712"/>
                </a:cubicBezTo>
                <a:cubicBezTo>
                  <a:pt x="6803382" y="1768399"/>
                  <a:pt x="6804746" y="1761459"/>
                  <a:pt x="6803888" y="1755892"/>
                </a:cubicBezTo>
                <a:cubicBezTo>
                  <a:pt x="6803030" y="1750326"/>
                  <a:pt x="6800458" y="1745781"/>
                  <a:pt x="6796170" y="1742259"/>
                </a:cubicBezTo>
                <a:cubicBezTo>
                  <a:pt x="6791883" y="1738737"/>
                  <a:pt x="6786864" y="1737269"/>
                  <a:pt x="6781113" y="1737855"/>
                </a:cubicBezTo>
                <a:cubicBezTo>
                  <a:pt x="6775362" y="1738442"/>
                  <a:pt x="6769822" y="1740697"/>
                  <a:pt x="6764493" y="1744621"/>
                </a:cubicBezTo>
                <a:cubicBezTo>
                  <a:pt x="6759164" y="1748545"/>
                  <a:pt x="6754809" y="1755119"/>
                  <a:pt x="6751427" y="1764344"/>
                </a:cubicBezTo>
                <a:lnTo>
                  <a:pt x="6729481" y="1761088"/>
                </a:lnTo>
                <a:cubicBezTo>
                  <a:pt x="6734462" y="1745072"/>
                  <a:pt x="6740948" y="1733706"/>
                  <a:pt x="6748942" y="1726991"/>
                </a:cubicBezTo>
                <a:cubicBezTo>
                  <a:pt x="6756936" y="1720277"/>
                  <a:pt x="6766368" y="1716604"/>
                  <a:pt x="6777240" y="1715975"/>
                </a:cubicBezTo>
                <a:close/>
                <a:moveTo>
                  <a:pt x="4510290" y="1715975"/>
                </a:moveTo>
                <a:cubicBezTo>
                  <a:pt x="4516879" y="1714705"/>
                  <a:pt x="4522804" y="1714717"/>
                  <a:pt x="4528065" y="1716011"/>
                </a:cubicBezTo>
                <a:cubicBezTo>
                  <a:pt x="4533326" y="1717304"/>
                  <a:pt x="4538726" y="1719744"/>
                  <a:pt x="4544263" y="1723329"/>
                </a:cubicBezTo>
                <a:cubicBezTo>
                  <a:pt x="4549801" y="1726914"/>
                  <a:pt x="4554301" y="1732173"/>
                  <a:pt x="4557765" y="1739105"/>
                </a:cubicBezTo>
                <a:cubicBezTo>
                  <a:pt x="4561229" y="1746038"/>
                  <a:pt x="4562489" y="1754405"/>
                  <a:pt x="4561544" y="1764206"/>
                </a:cubicBezTo>
                <a:cubicBezTo>
                  <a:pt x="4560600" y="1774006"/>
                  <a:pt x="4555781" y="1785578"/>
                  <a:pt x="4547090" y="1798920"/>
                </a:cubicBezTo>
                <a:cubicBezTo>
                  <a:pt x="4538399" y="1812262"/>
                  <a:pt x="4522106" y="1831714"/>
                  <a:pt x="4498212" y="1857274"/>
                </a:cubicBezTo>
                <a:lnTo>
                  <a:pt x="4563877" y="1857274"/>
                </a:lnTo>
                <a:lnTo>
                  <a:pt x="4563877" y="1878334"/>
                </a:lnTo>
                <a:lnTo>
                  <a:pt x="4466179" y="1878334"/>
                </a:lnTo>
                <a:lnTo>
                  <a:pt x="4466179" y="1871779"/>
                </a:lnTo>
                <a:cubicBezTo>
                  <a:pt x="4466809" y="1862341"/>
                  <a:pt x="4471143" y="1853912"/>
                  <a:pt x="4479180" y="1846490"/>
                </a:cubicBezTo>
                <a:cubicBezTo>
                  <a:pt x="4487217" y="1839068"/>
                  <a:pt x="4497275" y="1827661"/>
                  <a:pt x="4509353" y="1812270"/>
                </a:cubicBezTo>
                <a:cubicBezTo>
                  <a:pt x="4521430" y="1796878"/>
                  <a:pt x="4529262" y="1785026"/>
                  <a:pt x="4532847" y="1776712"/>
                </a:cubicBezTo>
                <a:cubicBezTo>
                  <a:pt x="4536432" y="1768399"/>
                  <a:pt x="4537796" y="1761459"/>
                  <a:pt x="4536938" y="1755892"/>
                </a:cubicBezTo>
                <a:cubicBezTo>
                  <a:pt x="4536081" y="1750326"/>
                  <a:pt x="4533508" y="1745781"/>
                  <a:pt x="4529221" y="1742259"/>
                </a:cubicBezTo>
                <a:cubicBezTo>
                  <a:pt x="4524933" y="1738737"/>
                  <a:pt x="4519914" y="1737269"/>
                  <a:pt x="4514163" y="1737855"/>
                </a:cubicBezTo>
                <a:cubicBezTo>
                  <a:pt x="4508413" y="1738442"/>
                  <a:pt x="4502873" y="1740697"/>
                  <a:pt x="4497544" y="1744621"/>
                </a:cubicBezTo>
                <a:cubicBezTo>
                  <a:pt x="4492214" y="1748545"/>
                  <a:pt x="4487859" y="1755119"/>
                  <a:pt x="4484478" y="1764344"/>
                </a:cubicBezTo>
                <a:lnTo>
                  <a:pt x="4462531" y="1761088"/>
                </a:lnTo>
                <a:cubicBezTo>
                  <a:pt x="4467512" y="1745072"/>
                  <a:pt x="4473999" y="1733706"/>
                  <a:pt x="4481992" y="1726991"/>
                </a:cubicBezTo>
                <a:cubicBezTo>
                  <a:pt x="4489986" y="1720277"/>
                  <a:pt x="4499419" y="1716604"/>
                  <a:pt x="4510290" y="1715975"/>
                </a:cubicBezTo>
                <a:close/>
                <a:moveTo>
                  <a:pt x="6065286" y="1704975"/>
                </a:moveTo>
                <a:cubicBezTo>
                  <a:pt x="6122460" y="1751265"/>
                  <a:pt x="6151047" y="1800136"/>
                  <a:pt x="6151047" y="1851589"/>
                </a:cubicBezTo>
                <a:cubicBezTo>
                  <a:pt x="6152854" y="1911861"/>
                  <a:pt x="6124690" y="1962475"/>
                  <a:pt x="6066554" y="2003430"/>
                </a:cubicBezTo>
                <a:lnTo>
                  <a:pt x="6048314" y="1981769"/>
                </a:lnTo>
                <a:cubicBezTo>
                  <a:pt x="6096010" y="1946005"/>
                  <a:pt x="6120302" y="1904576"/>
                  <a:pt x="6121190" y="1857483"/>
                </a:cubicBezTo>
                <a:cubicBezTo>
                  <a:pt x="6122998" y="1809429"/>
                  <a:pt x="6098254" y="1766179"/>
                  <a:pt x="6046958" y="1727733"/>
                </a:cubicBezTo>
                <a:close/>
                <a:moveTo>
                  <a:pt x="5229102" y="1704975"/>
                </a:moveTo>
                <a:lnTo>
                  <a:pt x="5247493" y="1727733"/>
                </a:lnTo>
                <a:cubicBezTo>
                  <a:pt x="5196199" y="1766179"/>
                  <a:pt x="5171433" y="1809443"/>
                  <a:pt x="5173196" y="1857526"/>
                </a:cubicBezTo>
                <a:cubicBezTo>
                  <a:pt x="5174086" y="1904605"/>
                  <a:pt x="5198400" y="1946012"/>
                  <a:pt x="5246138" y="1981748"/>
                </a:cubicBezTo>
                <a:lnTo>
                  <a:pt x="5227833" y="2003430"/>
                </a:lnTo>
                <a:cubicBezTo>
                  <a:pt x="5169741" y="1962489"/>
                  <a:pt x="5141598" y="1911173"/>
                  <a:pt x="5143405" y="1849481"/>
                </a:cubicBezTo>
                <a:cubicBezTo>
                  <a:pt x="5143405" y="1799391"/>
                  <a:pt x="5171970" y="1751222"/>
                  <a:pt x="5229102" y="1704975"/>
                </a:cubicBezTo>
                <a:close/>
                <a:moveTo>
                  <a:pt x="1998111" y="1704975"/>
                </a:moveTo>
                <a:cubicBezTo>
                  <a:pt x="2055285" y="1751265"/>
                  <a:pt x="2083872" y="1800136"/>
                  <a:pt x="2083872" y="1851589"/>
                </a:cubicBezTo>
                <a:cubicBezTo>
                  <a:pt x="2085679" y="1911861"/>
                  <a:pt x="2057515" y="1962475"/>
                  <a:pt x="1999380" y="2003430"/>
                </a:cubicBezTo>
                <a:lnTo>
                  <a:pt x="1981139" y="1981769"/>
                </a:lnTo>
                <a:cubicBezTo>
                  <a:pt x="2028835" y="1946005"/>
                  <a:pt x="2053127" y="1904576"/>
                  <a:pt x="2054016" y="1857483"/>
                </a:cubicBezTo>
                <a:cubicBezTo>
                  <a:pt x="2055823" y="1809429"/>
                  <a:pt x="2031079" y="1766179"/>
                  <a:pt x="1979784" y="1727733"/>
                </a:cubicBezTo>
                <a:close/>
                <a:moveTo>
                  <a:pt x="1161927" y="1704975"/>
                </a:moveTo>
                <a:lnTo>
                  <a:pt x="1180318" y="1727733"/>
                </a:lnTo>
                <a:cubicBezTo>
                  <a:pt x="1129024" y="1766179"/>
                  <a:pt x="1104258" y="1809443"/>
                  <a:pt x="1106022" y="1857526"/>
                </a:cubicBezTo>
                <a:cubicBezTo>
                  <a:pt x="1106911" y="1904605"/>
                  <a:pt x="1131225" y="1946012"/>
                  <a:pt x="1178963" y="1981748"/>
                </a:cubicBezTo>
                <a:lnTo>
                  <a:pt x="1160658" y="2003430"/>
                </a:lnTo>
                <a:cubicBezTo>
                  <a:pt x="1102566" y="1962489"/>
                  <a:pt x="1074423" y="1911173"/>
                  <a:pt x="1076230" y="1849481"/>
                </a:cubicBezTo>
                <a:cubicBezTo>
                  <a:pt x="1076230" y="1799391"/>
                  <a:pt x="1104796" y="1751222"/>
                  <a:pt x="1161927" y="1704975"/>
                </a:cubicBezTo>
                <a:close/>
                <a:moveTo>
                  <a:pt x="4502472" y="1031397"/>
                </a:moveTo>
                <a:lnTo>
                  <a:pt x="4761800" y="1031397"/>
                </a:lnTo>
                <a:lnTo>
                  <a:pt x="4761800" y="1061232"/>
                </a:lnTo>
                <a:lnTo>
                  <a:pt x="4502472" y="1061232"/>
                </a:lnTo>
                <a:close/>
                <a:moveTo>
                  <a:pt x="378147" y="1031397"/>
                </a:moveTo>
                <a:lnTo>
                  <a:pt x="637475" y="1031397"/>
                </a:lnTo>
                <a:lnTo>
                  <a:pt x="637475" y="1061232"/>
                </a:lnTo>
                <a:lnTo>
                  <a:pt x="378147" y="1061232"/>
                </a:lnTo>
                <a:close/>
                <a:moveTo>
                  <a:pt x="6318898" y="973362"/>
                </a:moveTo>
                <a:cubicBezTo>
                  <a:pt x="6327287" y="973362"/>
                  <a:pt x="6334314" y="975671"/>
                  <a:pt x="6339978" y="980289"/>
                </a:cubicBezTo>
                <a:cubicBezTo>
                  <a:pt x="6345642" y="984906"/>
                  <a:pt x="6348640" y="989782"/>
                  <a:pt x="6348969" y="994916"/>
                </a:cubicBezTo>
                <a:cubicBezTo>
                  <a:pt x="6349973" y="989509"/>
                  <a:pt x="6353712" y="984566"/>
                  <a:pt x="6360187" y="980084"/>
                </a:cubicBezTo>
                <a:cubicBezTo>
                  <a:pt x="6366662" y="975603"/>
                  <a:pt x="6374050" y="973362"/>
                  <a:pt x="6382353" y="973362"/>
                </a:cubicBezTo>
                <a:cubicBezTo>
                  <a:pt x="6394614" y="973362"/>
                  <a:pt x="6403767" y="976635"/>
                  <a:pt x="6409812" y="983182"/>
                </a:cubicBezTo>
                <a:cubicBezTo>
                  <a:pt x="6415856" y="989728"/>
                  <a:pt x="6418878" y="998616"/>
                  <a:pt x="6418878" y="1009844"/>
                </a:cubicBezTo>
                <a:lnTo>
                  <a:pt x="6418878" y="1134109"/>
                </a:lnTo>
                <a:lnTo>
                  <a:pt x="6383622" y="1134109"/>
                </a:lnTo>
                <a:lnTo>
                  <a:pt x="6383622" y="1020642"/>
                </a:lnTo>
                <a:cubicBezTo>
                  <a:pt x="6383622" y="1015981"/>
                  <a:pt x="6382974" y="1012357"/>
                  <a:pt x="6381676" y="1009769"/>
                </a:cubicBezTo>
                <a:cubicBezTo>
                  <a:pt x="6380378" y="1007180"/>
                  <a:pt x="6377900" y="1005886"/>
                  <a:pt x="6374244" y="1005886"/>
                </a:cubicBezTo>
                <a:cubicBezTo>
                  <a:pt x="6369225" y="1005886"/>
                  <a:pt x="6364385" y="1008801"/>
                  <a:pt x="6359724" y="1014630"/>
                </a:cubicBezTo>
                <a:cubicBezTo>
                  <a:pt x="6355064" y="1020459"/>
                  <a:pt x="6352734" y="1028314"/>
                  <a:pt x="6352734" y="1038194"/>
                </a:cubicBezTo>
                <a:lnTo>
                  <a:pt x="6352734" y="1134109"/>
                </a:lnTo>
                <a:lnTo>
                  <a:pt x="6317478" y="1134109"/>
                </a:lnTo>
                <a:lnTo>
                  <a:pt x="6317478" y="1020642"/>
                </a:lnTo>
                <a:cubicBezTo>
                  <a:pt x="6317478" y="1015981"/>
                  <a:pt x="6316830" y="1012357"/>
                  <a:pt x="6315532" y="1009769"/>
                </a:cubicBezTo>
                <a:cubicBezTo>
                  <a:pt x="6314234" y="1007180"/>
                  <a:pt x="6311756" y="1005886"/>
                  <a:pt x="6308100" y="1005886"/>
                </a:cubicBezTo>
                <a:cubicBezTo>
                  <a:pt x="6303080" y="1005886"/>
                  <a:pt x="6298241" y="1008801"/>
                  <a:pt x="6293580" y="1014630"/>
                </a:cubicBezTo>
                <a:cubicBezTo>
                  <a:pt x="6288920" y="1020459"/>
                  <a:pt x="6286590" y="1028314"/>
                  <a:pt x="6286590" y="1038194"/>
                </a:cubicBezTo>
                <a:lnTo>
                  <a:pt x="6286590" y="1134109"/>
                </a:lnTo>
                <a:lnTo>
                  <a:pt x="6251334" y="1134109"/>
                </a:lnTo>
                <a:lnTo>
                  <a:pt x="6251334" y="976051"/>
                </a:lnTo>
                <a:lnTo>
                  <a:pt x="6286590" y="976051"/>
                </a:lnTo>
                <a:lnTo>
                  <a:pt x="6286590" y="994916"/>
                </a:lnTo>
                <a:cubicBezTo>
                  <a:pt x="6285987" y="989495"/>
                  <a:pt x="6289170" y="984548"/>
                  <a:pt x="6296140" y="980074"/>
                </a:cubicBezTo>
                <a:cubicBezTo>
                  <a:pt x="6303109" y="975599"/>
                  <a:pt x="6310696" y="973362"/>
                  <a:pt x="6318898" y="973362"/>
                </a:cubicBezTo>
                <a:close/>
                <a:moveTo>
                  <a:pt x="4347223" y="973362"/>
                </a:moveTo>
                <a:cubicBezTo>
                  <a:pt x="4355612" y="973362"/>
                  <a:pt x="4362639" y="975671"/>
                  <a:pt x="4368303" y="980289"/>
                </a:cubicBezTo>
                <a:cubicBezTo>
                  <a:pt x="4373968" y="984906"/>
                  <a:pt x="4376965" y="989782"/>
                  <a:pt x="4377295" y="994916"/>
                </a:cubicBezTo>
                <a:cubicBezTo>
                  <a:pt x="4378298" y="989509"/>
                  <a:pt x="4382038" y="984566"/>
                  <a:pt x="4388512" y="980084"/>
                </a:cubicBezTo>
                <a:cubicBezTo>
                  <a:pt x="4394987" y="975603"/>
                  <a:pt x="4402376" y="973362"/>
                  <a:pt x="4410679" y="973362"/>
                </a:cubicBezTo>
                <a:cubicBezTo>
                  <a:pt x="4422940" y="973362"/>
                  <a:pt x="4432092" y="976635"/>
                  <a:pt x="4438137" y="983182"/>
                </a:cubicBezTo>
                <a:cubicBezTo>
                  <a:pt x="4444181" y="989728"/>
                  <a:pt x="4447203" y="998616"/>
                  <a:pt x="4447203" y="1009844"/>
                </a:cubicBezTo>
                <a:lnTo>
                  <a:pt x="4447203" y="1134109"/>
                </a:lnTo>
                <a:lnTo>
                  <a:pt x="4411948" y="1134109"/>
                </a:lnTo>
                <a:lnTo>
                  <a:pt x="4411948" y="1020642"/>
                </a:lnTo>
                <a:cubicBezTo>
                  <a:pt x="4411948" y="1015981"/>
                  <a:pt x="4411299" y="1012357"/>
                  <a:pt x="4410001" y="1009769"/>
                </a:cubicBezTo>
                <a:cubicBezTo>
                  <a:pt x="4408703" y="1007180"/>
                  <a:pt x="4406226" y="1005886"/>
                  <a:pt x="4402569" y="1005886"/>
                </a:cubicBezTo>
                <a:cubicBezTo>
                  <a:pt x="4397550" y="1005886"/>
                  <a:pt x="4392710" y="1008801"/>
                  <a:pt x="4388050" y="1014630"/>
                </a:cubicBezTo>
                <a:cubicBezTo>
                  <a:pt x="4383389" y="1020459"/>
                  <a:pt x="4381059" y="1028314"/>
                  <a:pt x="4381059" y="1038194"/>
                </a:cubicBezTo>
                <a:lnTo>
                  <a:pt x="4381059" y="1134109"/>
                </a:lnTo>
                <a:lnTo>
                  <a:pt x="4345804" y="1134109"/>
                </a:lnTo>
                <a:lnTo>
                  <a:pt x="4345804" y="1020642"/>
                </a:lnTo>
                <a:cubicBezTo>
                  <a:pt x="4345804" y="1015981"/>
                  <a:pt x="4345155" y="1012357"/>
                  <a:pt x="4343857" y="1009769"/>
                </a:cubicBezTo>
                <a:cubicBezTo>
                  <a:pt x="4342559" y="1007180"/>
                  <a:pt x="4340082" y="1005886"/>
                  <a:pt x="4336425" y="1005886"/>
                </a:cubicBezTo>
                <a:cubicBezTo>
                  <a:pt x="4331406" y="1005886"/>
                  <a:pt x="4326566" y="1008801"/>
                  <a:pt x="4321906" y="1014630"/>
                </a:cubicBezTo>
                <a:cubicBezTo>
                  <a:pt x="4317245" y="1020459"/>
                  <a:pt x="4314915" y="1028314"/>
                  <a:pt x="4314915" y="1038194"/>
                </a:cubicBezTo>
                <a:lnTo>
                  <a:pt x="4314915" y="1134109"/>
                </a:lnTo>
                <a:lnTo>
                  <a:pt x="4279659" y="1134109"/>
                </a:lnTo>
                <a:lnTo>
                  <a:pt x="4279659" y="976051"/>
                </a:lnTo>
                <a:lnTo>
                  <a:pt x="4314915" y="976051"/>
                </a:lnTo>
                <a:lnTo>
                  <a:pt x="4314915" y="994916"/>
                </a:lnTo>
                <a:cubicBezTo>
                  <a:pt x="4314313" y="989495"/>
                  <a:pt x="4317496" y="984548"/>
                  <a:pt x="4324465" y="980074"/>
                </a:cubicBezTo>
                <a:cubicBezTo>
                  <a:pt x="4331435" y="975599"/>
                  <a:pt x="4339021" y="973362"/>
                  <a:pt x="4347223" y="973362"/>
                </a:cubicBezTo>
                <a:close/>
                <a:moveTo>
                  <a:pt x="2375548" y="973362"/>
                </a:moveTo>
                <a:cubicBezTo>
                  <a:pt x="2383937" y="973362"/>
                  <a:pt x="2390964" y="975671"/>
                  <a:pt x="2396628" y="980289"/>
                </a:cubicBezTo>
                <a:cubicBezTo>
                  <a:pt x="2402292" y="984906"/>
                  <a:pt x="2405290" y="989782"/>
                  <a:pt x="2405620" y="994916"/>
                </a:cubicBezTo>
                <a:cubicBezTo>
                  <a:pt x="2406623" y="989509"/>
                  <a:pt x="2410363" y="984566"/>
                  <a:pt x="2416837" y="980084"/>
                </a:cubicBezTo>
                <a:cubicBezTo>
                  <a:pt x="2423312" y="975603"/>
                  <a:pt x="2430701" y="973362"/>
                  <a:pt x="2439004" y="973362"/>
                </a:cubicBezTo>
                <a:cubicBezTo>
                  <a:pt x="2451264" y="973362"/>
                  <a:pt x="2460417" y="976635"/>
                  <a:pt x="2466462" y="983182"/>
                </a:cubicBezTo>
                <a:cubicBezTo>
                  <a:pt x="2472506" y="989728"/>
                  <a:pt x="2475528" y="998616"/>
                  <a:pt x="2475528" y="1009844"/>
                </a:cubicBezTo>
                <a:lnTo>
                  <a:pt x="2475528" y="1134109"/>
                </a:lnTo>
                <a:lnTo>
                  <a:pt x="2440273" y="1134109"/>
                </a:lnTo>
                <a:lnTo>
                  <a:pt x="2440273" y="1020642"/>
                </a:lnTo>
                <a:cubicBezTo>
                  <a:pt x="2440273" y="1015981"/>
                  <a:pt x="2439624" y="1012357"/>
                  <a:pt x="2438326" y="1009769"/>
                </a:cubicBezTo>
                <a:cubicBezTo>
                  <a:pt x="2437028" y="1007180"/>
                  <a:pt x="2434551" y="1005886"/>
                  <a:pt x="2430894" y="1005886"/>
                </a:cubicBezTo>
                <a:cubicBezTo>
                  <a:pt x="2425875" y="1005886"/>
                  <a:pt x="2421035" y="1008801"/>
                  <a:pt x="2416375" y="1014630"/>
                </a:cubicBezTo>
                <a:cubicBezTo>
                  <a:pt x="2411714" y="1020459"/>
                  <a:pt x="2409384" y="1028314"/>
                  <a:pt x="2409384" y="1038194"/>
                </a:cubicBezTo>
                <a:lnTo>
                  <a:pt x="2409384" y="1134109"/>
                </a:lnTo>
                <a:lnTo>
                  <a:pt x="2374128" y="1134109"/>
                </a:lnTo>
                <a:lnTo>
                  <a:pt x="2374128" y="1020642"/>
                </a:lnTo>
                <a:cubicBezTo>
                  <a:pt x="2374128" y="1015981"/>
                  <a:pt x="2373479" y="1012357"/>
                  <a:pt x="2372182" y="1009769"/>
                </a:cubicBezTo>
                <a:cubicBezTo>
                  <a:pt x="2370884" y="1007180"/>
                  <a:pt x="2368407" y="1005886"/>
                  <a:pt x="2364750" y="1005886"/>
                </a:cubicBezTo>
                <a:cubicBezTo>
                  <a:pt x="2359731" y="1005886"/>
                  <a:pt x="2354891" y="1008801"/>
                  <a:pt x="2350231" y="1014630"/>
                </a:cubicBezTo>
                <a:cubicBezTo>
                  <a:pt x="2345570" y="1020459"/>
                  <a:pt x="2343240" y="1028314"/>
                  <a:pt x="2343240" y="1038194"/>
                </a:cubicBezTo>
                <a:lnTo>
                  <a:pt x="2343240" y="1134109"/>
                </a:lnTo>
                <a:lnTo>
                  <a:pt x="2307984" y="1134109"/>
                </a:lnTo>
                <a:lnTo>
                  <a:pt x="2307984" y="976051"/>
                </a:lnTo>
                <a:lnTo>
                  <a:pt x="2343240" y="976051"/>
                </a:lnTo>
                <a:lnTo>
                  <a:pt x="2343240" y="994916"/>
                </a:lnTo>
                <a:cubicBezTo>
                  <a:pt x="2342637" y="989495"/>
                  <a:pt x="2345821" y="984548"/>
                  <a:pt x="2352790" y="980074"/>
                </a:cubicBezTo>
                <a:cubicBezTo>
                  <a:pt x="2359760" y="975599"/>
                  <a:pt x="2367345" y="973362"/>
                  <a:pt x="2375548" y="973362"/>
                </a:cubicBezTo>
                <a:close/>
                <a:moveTo>
                  <a:pt x="2210770" y="973362"/>
                </a:moveTo>
                <a:cubicBezTo>
                  <a:pt x="2231836" y="973362"/>
                  <a:pt x="2248589" y="978865"/>
                  <a:pt x="2261029" y="989872"/>
                </a:cubicBezTo>
                <a:cubicBezTo>
                  <a:pt x="2273469" y="1000878"/>
                  <a:pt x="2279689" y="1015214"/>
                  <a:pt x="2279689" y="1032881"/>
                </a:cubicBezTo>
                <a:lnTo>
                  <a:pt x="2242068" y="1032881"/>
                </a:lnTo>
                <a:cubicBezTo>
                  <a:pt x="2241064" y="1020965"/>
                  <a:pt x="2237658" y="1013260"/>
                  <a:pt x="2231851" y="1009769"/>
                </a:cubicBezTo>
                <a:cubicBezTo>
                  <a:pt x="2226043" y="1006277"/>
                  <a:pt x="2219016" y="1004531"/>
                  <a:pt x="2210770" y="1004531"/>
                </a:cubicBezTo>
                <a:cubicBezTo>
                  <a:pt x="2201091" y="1004531"/>
                  <a:pt x="2192160" y="1008417"/>
                  <a:pt x="2183979" y="1016189"/>
                </a:cubicBezTo>
                <a:cubicBezTo>
                  <a:pt x="2175798" y="1023962"/>
                  <a:pt x="2171708" y="1036696"/>
                  <a:pt x="2171708" y="1054392"/>
                </a:cubicBezTo>
                <a:cubicBezTo>
                  <a:pt x="2171708" y="1072790"/>
                  <a:pt x="2175856" y="1085929"/>
                  <a:pt x="2184151" y="1093809"/>
                </a:cubicBezTo>
                <a:cubicBezTo>
                  <a:pt x="2192447" y="1101689"/>
                  <a:pt x="2201320" y="1105629"/>
                  <a:pt x="2210770" y="1105629"/>
                </a:cubicBezTo>
                <a:cubicBezTo>
                  <a:pt x="2221153" y="1105629"/>
                  <a:pt x="2229585" y="1102793"/>
                  <a:pt x="2236067" y="1097122"/>
                </a:cubicBezTo>
                <a:cubicBezTo>
                  <a:pt x="2242548" y="1091450"/>
                  <a:pt x="2245789" y="1081237"/>
                  <a:pt x="2245789" y="1066481"/>
                </a:cubicBezTo>
                <a:lnTo>
                  <a:pt x="2283755" y="1066481"/>
                </a:lnTo>
                <a:cubicBezTo>
                  <a:pt x="2283755" y="1088435"/>
                  <a:pt x="2276803" y="1105647"/>
                  <a:pt x="2262901" y="1118116"/>
                </a:cubicBezTo>
                <a:cubicBezTo>
                  <a:pt x="2248998" y="1130585"/>
                  <a:pt x="2231621" y="1136819"/>
                  <a:pt x="2210770" y="1136819"/>
                </a:cubicBezTo>
                <a:cubicBezTo>
                  <a:pt x="2189848" y="1136819"/>
                  <a:pt x="2171783" y="1129452"/>
                  <a:pt x="2156575" y="1114717"/>
                </a:cubicBezTo>
                <a:cubicBezTo>
                  <a:pt x="2141367" y="1099983"/>
                  <a:pt x="2133764" y="1079874"/>
                  <a:pt x="2133764" y="1054392"/>
                </a:cubicBezTo>
                <a:cubicBezTo>
                  <a:pt x="2133764" y="1029597"/>
                  <a:pt x="2141306" y="1009894"/>
                  <a:pt x="2156392" y="995281"/>
                </a:cubicBezTo>
                <a:cubicBezTo>
                  <a:pt x="2171478" y="980669"/>
                  <a:pt x="2189604" y="973362"/>
                  <a:pt x="2210770" y="973362"/>
                </a:cubicBezTo>
                <a:close/>
                <a:moveTo>
                  <a:pt x="222898" y="973362"/>
                </a:moveTo>
                <a:cubicBezTo>
                  <a:pt x="231288" y="973362"/>
                  <a:pt x="238314" y="975671"/>
                  <a:pt x="243979" y="980289"/>
                </a:cubicBezTo>
                <a:cubicBezTo>
                  <a:pt x="249643" y="984906"/>
                  <a:pt x="252640" y="989782"/>
                  <a:pt x="252970" y="994916"/>
                </a:cubicBezTo>
                <a:cubicBezTo>
                  <a:pt x="253974" y="989509"/>
                  <a:pt x="257713" y="984566"/>
                  <a:pt x="264187" y="980084"/>
                </a:cubicBezTo>
                <a:cubicBezTo>
                  <a:pt x="270662" y="975603"/>
                  <a:pt x="278051" y="973362"/>
                  <a:pt x="286354" y="973362"/>
                </a:cubicBezTo>
                <a:cubicBezTo>
                  <a:pt x="298615" y="973362"/>
                  <a:pt x="307767" y="976635"/>
                  <a:pt x="313811" y="983182"/>
                </a:cubicBezTo>
                <a:cubicBezTo>
                  <a:pt x="319856" y="989728"/>
                  <a:pt x="322878" y="998616"/>
                  <a:pt x="322878" y="1009844"/>
                </a:cubicBezTo>
                <a:lnTo>
                  <a:pt x="322878" y="1134109"/>
                </a:lnTo>
                <a:lnTo>
                  <a:pt x="287623" y="1134109"/>
                </a:lnTo>
                <a:lnTo>
                  <a:pt x="287623" y="1020642"/>
                </a:lnTo>
                <a:cubicBezTo>
                  <a:pt x="287623" y="1015981"/>
                  <a:pt x="286974" y="1012357"/>
                  <a:pt x="285676" y="1009769"/>
                </a:cubicBezTo>
                <a:cubicBezTo>
                  <a:pt x="284378" y="1007180"/>
                  <a:pt x="281901" y="1005886"/>
                  <a:pt x="278244" y="1005886"/>
                </a:cubicBezTo>
                <a:cubicBezTo>
                  <a:pt x="273226" y="1005886"/>
                  <a:pt x="268385" y="1008801"/>
                  <a:pt x="263725" y="1014630"/>
                </a:cubicBezTo>
                <a:cubicBezTo>
                  <a:pt x="259064" y="1020459"/>
                  <a:pt x="256734" y="1028314"/>
                  <a:pt x="256734" y="1038194"/>
                </a:cubicBezTo>
                <a:lnTo>
                  <a:pt x="256734" y="1134109"/>
                </a:lnTo>
                <a:lnTo>
                  <a:pt x="221479" y="1134109"/>
                </a:lnTo>
                <a:lnTo>
                  <a:pt x="221479" y="1020642"/>
                </a:lnTo>
                <a:cubicBezTo>
                  <a:pt x="221479" y="1015981"/>
                  <a:pt x="220830" y="1012357"/>
                  <a:pt x="219532" y="1009769"/>
                </a:cubicBezTo>
                <a:cubicBezTo>
                  <a:pt x="218235" y="1007180"/>
                  <a:pt x="215757" y="1005886"/>
                  <a:pt x="212101" y="1005886"/>
                </a:cubicBezTo>
                <a:cubicBezTo>
                  <a:pt x="207081" y="1005886"/>
                  <a:pt x="202242" y="1008801"/>
                  <a:pt x="197581" y="1014630"/>
                </a:cubicBezTo>
                <a:cubicBezTo>
                  <a:pt x="192920" y="1020459"/>
                  <a:pt x="190590" y="1028314"/>
                  <a:pt x="190590" y="1038194"/>
                </a:cubicBezTo>
                <a:lnTo>
                  <a:pt x="190590" y="1134109"/>
                </a:lnTo>
                <a:lnTo>
                  <a:pt x="155334" y="1134109"/>
                </a:lnTo>
                <a:lnTo>
                  <a:pt x="155334" y="976051"/>
                </a:lnTo>
                <a:lnTo>
                  <a:pt x="190590" y="976051"/>
                </a:lnTo>
                <a:lnTo>
                  <a:pt x="190590" y="994916"/>
                </a:lnTo>
                <a:cubicBezTo>
                  <a:pt x="189988" y="989495"/>
                  <a:pt x="193171" y="984548"/>
                  <a:pt x="200140" y="980074"/>
                </a:cubicBezTo>
                <a:cubicBezTo>
                  <a:pt x="207110" y="975599"/>
                  <a:pt x="214696" y="973362"/>
                  <a:pt x="222898" y="973362"/>
                </a:cubicBezTo>
                <a:close/>
                <a:moveTo>
                  <a:pt x="4502472" y="963898"/>
                </a:moveTo>
                <a:lnTo>
                  <a:pt x="4761800" y="963898"/>
                </a:lnTo>
                <a:lnTo>
                  <a:pt x="4761800" y="993733"/>
                </a:lnTo>
                <a:lnTo>
                  <a:pt x="4502472" y="993733"/>
                </a:lnTo>
                <a:close/>
                <a:moveTo>
                  <a:pt x="378147" y="963898"/>
                </a:moveTo>
                <a:lnTo>
                  <a:pt x="637475" y="963898"/>
                </a:lnTo>
                <a:lnTo>
                  <a:pt x="637475" y="993733"/>
                </a:lnTo>
                <a:lnTo>
                  <a:pt x="378147" y="993733"/>
                </a:lnTo>
                <a:close/>
                <a:moveTo>
                  <a:pt x="4113527" y="896420"/>
                </a:moveTo>
                <a:lnTo>
                  <a:pt x="4148782" y="896420"/>
                </a:lnTo>
                <a:lnTo>
                  <a:pt x="4148782" y="1042174"/>
                </a:lnTo>
                <a:lnTo>
                  <a:pt x="4210000" y="976051"/>
                </a:lnTo>
                <a:lnTo>
                  <a:pt x="4250031" y="976051"/>
                </a:lnTo>
                <a:lnTo>
                  <a:pt x="4197374" y="1031032"/>
                </a:lnTo>
                <a:lnTo>
                  <a:pt x="4259474" y="1134109"/>
                </a:lnTo>
                <a:lnTo>
                  <a:pt x="4221874" y="1134109"/>
                </a:lnTo>
                <a:lnTo>
                  <a:pt x="4174766" y="1051767"/>
                </a:lnTo>
                <a:lnTo>
                  <a:pt x="4148782" y="1079150"/>
                </a:lnTo>
                <a:lnTo>
                  <a:pt x="4148782" y="1134109"/>
                </a:lnTo>
                <a:lnTo>
                  <a:pt x="4113527" y="1134109"/>
                </a:lnTo>
                <a:close/>
                <a:moveTo>
                  <a:pt x="4009769" y="893710"/>
                </a:moveTo>
                <a:lnTo>
                  <a:pt x="4032678" y="893710"/>
                </a:lnTo>
                <a:lnTo>
                  <a:pt x="4032678" y="1132754"/>
                </a:lnTo>
                <a:lnTo>
                  <a:pt x="3997422" y="1132754"/>
                </a:lnTo>
                <a:lnTo>
                  <a:pt x="3997422" y="946496"/>
                </a:lnTo>
                <a:cubicBezTo>
                  <a:pt x="3990281" y="957552"/>
                  <a:pt x="3975432" y="968802"/>
                  <a:pt x="3952875" y="980246"/>
                </a:cubicBezTo>
                <a:lnTo>
                  <a:pt x="3952875" y="949443"/>
                </a:lnTo>
                <a:cubicBezTo>
                  <a:pt x="3975790" y="933884"/>
                  <a:pt x="3994755" y="915306"/>
                  <a:pt x="4009769" y="893710"/>
                </a:cubicBezTo>
                <a:close/>
                <a:moveTo>
                  <a:pt x="56894" y="893710"/>
                </a:moveTo>
                <a:lnTo>
                  <a:pt x="79803" y="893710"/>
                </a:lnTo>
                <a:lnTo>
                  <a:pt x="79803" y="1132754"/>
                </a:lnTo>
                <a:lnTo>
                  <a:pt x="44548" y="1132754"/>
                </a:lnTo>
                <a:lnTo>
                  <a:pt x="44548" y="946496"/>
                </a:lnTo>
                <a:cubicBezTo>
                  <a:pt x="37407" y="957552"/>
                  <a:pt x="22557" y="968802"/>
                  <a:pt x="0" y="980246"/>
                </a:cubicBezTo>
                <a:lnTo>
                  <a:pt x="0" y="949443"/>
                </a:lnTo>
                <a:cubicBezTo>
                  <a:pt x="22915" y="933884"/>
                  <a:pt x="41880" y="915306"/>
                  <a:pt x="56894" y="893710"/>
                </a:cubicBezTo>
                <a:close/>
                <a:moveTo>
                  <a:pt x="5941460" y="857250"/>
                </a:moveTo>
                <a:cubicBezTo>
                  <a:pt x="5998634" y="903540"/>
                  <a:pt x="6027222" y="952411"/>
                  <a:pt x="6027222" y="1003864"/>
                </a:cubicBezTo>
                <a:cubicBezTo>
                  <a:pt x="6029029" y="1064136"/>
                  <a:pt x="6000865" y="1114750"/>
                  <a:pt x="5942730" y="1155705"/>
                </a:cubicBezTo>
                <a:lnTo>
                  <a:pt x="5924488" y="1134044"/>
                </a:lnTo>
                <a:cubicBezTo>
                  <a:pt x="5972184" y="1098280"/>
                  <a:pt x="5996476" y="1056851"/>
                  <a:pt x="5997366" y="1009758"/>
                </a:cubicBezTo>
                <a:cubicBezTo>
                  <a:pt x="5999172" y="961704"/>
                  <a:pt x="5974428" y="918454"/>
                  <a:pt x="5923134" y="880008"/>
                </a:cubicBezTo>
                <a:close/>
                <a:moveTo>
                  <a:pt x="5105277" y="857250"/>
                </a:moveTo>
                <a:lnTo>
                  <a:pt x="5123668" y="880008"/>
                </a:lnTo>
                <a:cubicBezTo>
                  <a:pt x="5072374" y="918454"/>
                  <a:pt x="5047608" y="961718"/>
                  <a:pt x="5049371" y="1009801"/>
                </a:cubicBezTo>
                <a:cubicBezTo>
                  <a:pt x="5050261" y="1056880"/>
                  <a:pt x="5074575" y="1098287"/>
                  <a:pt x="5122313" y="1134023"/>
                </a:cubicBezTo>
                <a:lnTo>
                  <a:pt x="5104008" y="1155705"/>
                </a:lnTo>
                <a:cubicBezTo>
                  <a:pt x="5045916" y="1114764"/>
                  <a:pt x="5017773" y="1063448"/>
                  <a:pt x="5019580" y="1001756"/>
                </a:cubicBezTo>
                <a:cubicBezTo>
                  <a:pt x="5019580" y="951666"/>
                  <a:pt x="5048145" y="903497"/>
                  <a:pt x="5105277" y="857250"/>
                </a:cubicBezTo>
                <a:close/>
                <a:moveTo>
                  <a:pt x="1817136" y="857250"/>
                </a:moveTo>
                <a:cubicBezTo>
                  <a:pt x="1874310" y="903540"/>
                  <a:pt x="1902897" y="952411"/>
                  <a:pt x="1902897" y="1003864"/>
                </a:cubicBezTo>
                <a:cubicBezTo>
                  <a:pt x="1904704" y="1064136"/>
                  <a:pt x="1876540" y="1114750"/>
                  <a:pt x="1818405" y="1155705"/>
                </a:cubicBezTo>
                <a:lnTo>
                  <a:pt x="1800164" y="1134044"/>
                </a:lnTo>
                <a:cubicBezTo>
                  <a:pt x="1847860" y="1098280"/>
                  <a:pt x="1872152" y="1056851"/>
                  <a:pt x="1873041" y="1009758"/>
                </a:cubicBezTo>
                <a:cubicBezTo>
                  <a:pt x="1874848" y="961704"/>
                  <a:pt x="1850104" y="918454"/>
                  <a:pt x="1798809" y="880008"/>
                </a:cubicBezTo>
                <a:close/>
                <a:moveTo>
                  <a:pt x="990477" y="857250"/>
                </a:moveTo>
                <a:lnTo>
                  <a:pt x="1008868" y="880008"/>
                </a:lnTo>
                <a:cubicBezTo>
                  <a:pt x="957573" y="918454"/>
                  <a:pt x="932808" y="961718"/>
                  <a:pt x="934572" y="1009801"/>
                </a:cubicBezTo>
                <a:cubicBezTo>
                  <a:pt x="935461" y="1056880"/>
                  <a:pt x="959775" y="1098287"/>
                  <a:pt x="1007513" y="1134023"/>
                </a:cubicBezTo>
                <a:lnTo>
                  <a:pt x="989208" y="1155705"/>
                </a:lnTo>
                <a:cubicBezTo>
                  <a:pt x="931116" y="1114764"/>
                  <a:pt x="902973" y="1063448"/>
                  <a:pt x="904780" y="1001756"/>
                </a:cubicBezTo>
                <a:cubicBezTo>
                  <a:pt x="904780" y="951666"/>
                  <a:pt x="933346" y="903497"/>
                  <a:pt x="990477" y="857250"/>
                </a:cubicBezTo>
                <a:close/>
                <a:moveTo>
                  <a:pt x="4502472" y="174147"/>
                </a:moveTo>
                <a:lnTo>
                  <a:pt x="4761800" y="174147"/>
                </a:lnTo>
                <a:lnTo>
                  <a:pt x="4761800" y="203982"/>
                </a:lnTo>
                <a:lnTo>
                  <a:pt x="4502472" y="203982"/>
                </a:lnTo>
                <a:close/>
                <a:moveTo>
                  <a:pt x="378147" y="174147"/>
                </a:moveTo>
                <a:lnTo>
                  <a:pt x="637476" y="174147"/>
                </a:lnTo>
                <a:lnTo>
                  <a:pt x="637476" y="203982"/>
                </a:lnTo>
                <a:lnTo>
                  <a:pt x="378147" y="203982"/>
                </a:lnTo>
                <a:close/>
                <a:moveTo>
                  <a:pt x="4179757" y="145926"/>
                </a:moveTo>
                <a:cubicBezTo>
                  <a:pt x="4167711" y="145926"/>
                  <a:pt x="4158637" y="150400"/>
                  <a:pt x="4152535" y="159348"/>
                </a:cubicBezTo>
                <a:cubicBezTo>
                  <a:pt x="4146434" y="168296"/>
                  <a:pt x="4143383" y="180894"/>
                  <a:pt x="4143383" y="197142"/>
                </a:cubicBezTo>
                <a:cubicBezTo>
                  <a:pt x="4143383" y="213891"/>
                  <a:pt x="4146491" y="226618"/>
                  <a:pt x="4152708" y="235323"/>
                </a:cubicBezTo>
                <a:cubicBezTo>
                  <a:pt x="4158924" y="244027"/>
                  <a:pt x="4167940" y="248379"/>
                  <a:pt x="4179757" y="248379"/>
                </a:cubicBezTo>
                <a:cubicBezTo>
                  <a:pt x="4188963" y="248379"/>
                  <a:pt x="4197101" y="244013"/>
                  <a:pt x="4204171" y="235280"/>
                </a:cubicBezTo>
                <a:cubicBezTo>
                  <a:pt x="4211241" y="226546"/>
                  <a:pt x="4214776" y="213834"/>
                  <a:pt x="4214776" y="197142"/>
                </a:cubicBezTo>
                <a:cubicBezTo>
                  <a:pt x="4214776" y="181052"/>
                  <a:pt x="4211291" y="168494"/>
                  <a:pt x="4204322" y="159466"/>
                </a:cubicBezTo>
                <a:cubicBezTo>
                  <a:pt x="4197352" y="150439"/>
                  <a:pt x="4189164" y="145926"/>
                  <a:pt x="4179757" y="145926"/>
                </a:cubicBezTo>
                <a:close/>
                <a:moveTo>
                  <a:pt x="2208082" y="145926"/>
                </a:moveTo>
                <a:cubicBezTo>
                  <a:pt x="2196036" y="145926"/>
                  <a:pt x="2186962" y="150400"/>
                  <a:pt x="2180860" y="159348"/>
                </a:cubicBezTo>
                <a:cubicBezTo>
                  <a:pt x="2174759" y="168296"/>
                  <a:pt x="2171708" y="180894"/>
                  <a:pt x="2171708" y="197142"/>
                </a:cubicBezTo>
                <a:cubicBezTo>
                  <a:pt x="2171708" y="213891"/>
                  <a:pt x="2174816" y="226618"/>
                  <a:pt x="2181032" y="235323"/>
                </a:cubicBezTo>
                <a:cubicBezTo>
                  <a:pt x="2187249" y="244027"/>
                  <a:pt x="2196265" y="248379"/>
                  <a:pt x="2208082" y="248379"/>
                </a:cubicBezTo>
                <a:cubicBezTo>
                  <a:pt x="2217288" y="248379"/>
                  <a:pt x="2225426" y="244013"/>
                  <a:pt x="2232496" y="235280"/>
                </a:cubicBezTo>
                <a:cubicBezTo>
                  <a:pt x="2239565" y="226546"/>
                  <a:pt x="2243100" y="213834"/>
                  <a:pt x="2243100" y="197142"/>
                </a:cubicBezTo>
                <a:cubicBezTo>
                  <a:pt x="2243100" y="181052"/>
                  <a:pt x="2239616" y="168494"/>
                  <a:pt x="2232646" y="159466"/>
                </a:cubicBezTo>
                <a:cubicBezTo>
                  <a:pt x="2225677" y="150439"/>
                  <a:pt x="2217489" y="145926"/>
                  <a:pt x="2208082" y="145926"/>
                </a:cubicBezTo>
                <a:close/>
                <a:moveTo>
                  <a:pt x="6499873" y="116112"/>
                </a:moveTo>
                <a:cubicBezTo>
                  <a:pt x="6508262" y="116112"/>
                  <a:pt x="6515288" y="118421"/>
                  <a:pt x="6520953" y="123039"/>
                </a:cubicBezTo>
                <a:cubicBezTo>
                  <a:pt x="6526618" y="127656"/>
                  <a:pt x="6529614" y="132532"/>
                  <a:pt x="6529944" y="137666"/>
                </a:cubicBezTo>
                <a:cubicBezTo>
                  <a:pt x="6530948" y="132259"/>
                  <a:pt x="6534688" y="127316"/>
                  <a:pt x="6541162" y="122834"/>
                </a:cubicBezTo>
                <a:cubicBezTo>
                  <a:pt x="6547636" y="118353"/>
                  <a:pt x="6555025" y="116112"/>
                  <a:pt x="6563328" y="116112"/>
                </a:cubicBezTo>
                <a:cubicBezTo>
                  <a:pt x="6575589" y="116112"/>
                  <a:pt x="6584742" y="119385"/>
                  <a:pt x="6590786" y="125932"/>
                </a:cubicBezTo>
                <a:cubicBezTo>
                  <a:pt x="6596831" y="132478"/>
                  <a:pt x="6599852" y="141365"/>
                  <a:pt x="6599852" y="152594"/>
                </a:cubicBezTo>
                <a:lnTo>
                  <a:pt x="6599852" y="276859"/>
                </a:lnTo>
                <a:lnTo>
                  <a:pt x="6564598" y="276859"/>
                </a:lnTo>
                <a:lnTo>
                  <a:pt x="6564598" y="163392"/>
                </a:lnTo>
                <a:cubicBezTo>
                  <a:pt x="6564598" y="158731"/>
                  <a:pt x="6563948" y="155107"/>
                  <a:pt x="6562651" y="152519"/>
                </a:cubicBezTo>
                <a:cubicBezTo>
                  <a:pt x="6561354" y="149930"/>
                  <a:pt x="6558876" y="148636"/>
                  <a:pt x="6555219" y="148636"/>
                </a:cubicBezTo>
                <a:cubicBezTo>
                  <a:pt x="6550200" y="148636"/>
                  <a:pt x="6545360" y="151551"/>
                  <a:pt x="6540700" y="157380"/>
                </a:cubicBezTo>
                <a:cubicBezTo>
                  <a:pt x="6536039" y="163209"/>
                  <a:pt x="6533708" y="171064"/>
                  <a:pt x="6533708" y="180944"/>
                </a:cubicBezTo>
                <a:lnTo>
                  <a:pt x="6533708" y="276859"/>
                </a:lnTo>
                <a:lnTo>
                  <a:pt x="6498453" y="276859"/>
                </a:lnTo>
                <a:lnTo>
                  <a:pt x="6498453" y="163392"/>
                </a:lnTo>
                <a:cubicBezTo>
                  <a:pt x="6498453" y="158731"/>
                  <a:pt x="6497804" y="155107"/>
                  <a:pt x="6496506" y="152519"/>
                </a:cubicBezTo>
                <a:cubicBezTo>
                  <a:pt x="6495209" y="149930"/>
                  <a:pt x="6492732" y="148636"/>
                  <a:pt x="6489074" y="148636"/>
                </a:cubicBezTo>
                <a:cubicBezTo>
                  <a:pt x="6484056" y="148636"/>
                  <a:pt x="6479216" y="151551"/>
                  <a:pt x="6474555" y="157380"/>
                </a:cubicBezTo>
                <a:cubicBezTo>
                  <a:pt x="6469895" y="163209"/>
                  <a:pt x="6467564" y="171064"/>
                  <a:pt x="6467564" y="180944"/>
                </a:cubicBezTo>
                <a:lnTo>
                  <a:pt x="6467564" y="276859"/>
                </a:lnTo>
                <a:lnTo>
                  <a:pt x="6432309" y="276859"/>
                </a:lnTo>
                <a:lnTo>
                  <a:pt x="6432309" y="118801"/>
                </a:lnTo>
                <a:lnTo>
                  <a:pt x="6467564" y="118801"/>
                </a:lnTo>
                <a:lnTo>
                  <a:pt x="6467564" y="137666"/>
                </a:lnTo>
                <a:cubicBezTo>
                  <a:pt x="6466962" y="132245"/>
                  <a:pt x="6470146" y="127298"/>
                  <a:pt x="6477115" y="122824"/>
                </a:cubicBezTo>
                <a:cubicBezTo>
                  <a:pt x="6484084" y="118349"/>
                  <a:pt x="6491670" y="116112"/>
                  <a:pt x="6499873" y="116112"/>
                </a:cubicBezTo>
                <a:close/>
                <a:moveTo>
                  <a:pt x="6335095" y="116112"/>
                </a:moveTo>
                <a:cubicBezTo>
                  <a:pt x="6356161" y="116112"/>
                  <a:pt x="6372914" y="121615"/>
                  <a:pt x="6385354" y="132621"/>
                </a:cubicBezTo>
                <a:cubicBezTo>
                  <a:pt x="6397794" y="143628"/>
                  <a:pt x="6404014" y="157964"/>
                  <a:pt x="6404014" y="175631"/>
                </a:cubicBezTo>
                <a:lnTo>
                  <a:pt x="6366392" y="175631"/>
                </a:lnTo>
                <a:cubicBezTo>
                  <a:pt x="6365389" y="163715"/>
                  <a:pt x="6361983" y="156010"/>
                  <a:pt x="6356175" y="152519"/>
                </a:cubicBezTo>
                <a:cubicBezTo>
                  <a:pt x="6350368" y="149027"/>
                  <a:pt x="6343341" y="147281"/>
                  <a:pt x="6335095" y="147281"/>
                </a:cubicBezTo>
                <a:cubicBezTo>
                  <a:pt x="6325416" y="147281"/>
                  <a:pt x="6316485" y="151167"/>
                  <a:pt x="6308304" y="158939"/>
                </a:cubicBezTo>
                <a:cubicBezTo>
                  <a:pt x="6300124" y="166712"/>
                  <a:pt x="6296032" y="179446"/>
                  <a:pt x="6296032" y="197142"/>
                </a:cubicBezTo>
                <a:cubicBezTo>
                  <a:pt x="6296032" y="215540"/>
                  <a:pt x="6300180" y="228679"/>
                  <a:pt x="6308476" y="236559"/>
                </a:cubicBezTo>
                <a:cubicBezTo>
                  <a:pt x="6316772" y="244439"/>
                  <a:pt x="6325645" y="248379"/>
                  <a:pt x="6335095" y="248379"/>
                </a:cubicBezTo>
                <a:cubicBezTo>
                  <a:pt x="6345478" y="248379"/>
                  <a:pt x="6353910" y="245543"/>
                  <a:pt x="6360391" y="239872"/>
                </a:cubicBezTo>
                <a:cubicBezTo>
                  <a:pt x="6366874" y="234200"/>
                  <a:pt x="6370114" y="223987"/>
                  <a:pt x="6370114" y="209230"/>
                </a:cubicBezTo>
                <a:lnTo>
                  <a:pt x="6408080" y="209230"/>
                </a:lnTo>
                <a:cubicBezTo>
                  <a:pt x="6408080" y="231185"/>
                  <a:pt x="6401128" y="248397"/>
                  <a:pt x="6387226" y="260866"/>
                </a:cubicBezTo>
                <a:cubicBezTo>
                  <a:pt x="6373323" y="273335"/>
                  <a:pt x="6355946" y="279569"/>
                  <a:pt x="6335095" y="279569"/>
                </a:cubicBezTo>
                <a:cubicBezTo>
                  <a:pt x="6314173" y="279569"/>
                  <a:pt x="6296108" y="272202"/>
                  <a:pt x="6280900" y="257467"/>
                </a:cubicBezTo>
                <a:cubicBezTo>
                  <a:pt x="6265692" y="242733"/>
                  <a:pt x="6258088" y="222624"/>
                  <a:pt x="6258088" y="197142"/>
                </a:cubicBezTo>
                <a:cubicBezTo>
                  <a:pt x="6258088" y="172347"/>
                  <a:pt x="6265631" y="152644"/>
                  <a:pt x="6280717" y="138031"/>
                </a:cubicBezTo>
                <a:cubicBezTo>
                  <a:pt x="6295803" y="123419"/>
                  <a:pt x="6313929" y="116112"/>
                  <a:pt x="6335095" y="116112"/>
                </a:cubicBezTo>
                <a:close/>
                <a:moveTo>
                  <a:pt x="4347223" y="116112"/>
                </a:moveTo>
                <a:cubicBezTo>
                  <a:pt x="4355612" y="116112"/>
                  <a:pt x="4362639" y="118421"/>
                  <a:pt x="4368303" y="123039"/>
                </a:cubicBezTo>
                <a:cubicBezTo>
                  <a:pt x="4373968" y="127656"/>
                  <a:pt x="4376965" y="132532"/>
                  <a:pt x="4377295" y="137666"/>
                </a:cubicBezTo>
                <a:cubicBezTo>
                  <a:pt x="4378298" y="132259"/>
                  <a:pt x="4382038" y="127316"/>
                  <a:pt x="4388512" y="122834"/>
                </a:cubicBezTo>
                <a:cubicBezTo>
                  <a:pt x="4394987" y="118353"/>
                  <a:pt x="4402376" y="116112"/>
                  <a:pt x="4410679" y="116112"/>
                </a:cubicBezTo>
                <a:cubicBezTo>
                  <a:pt x="4422940" y="116112"/>
                  <a:pt x="4432092" y="119385"/>
                  <a:pt x="4438137" y="125932"/>
                </a:cubicBezTo>
                <a:cubicBezTo>
                  <a:pt x="4444181" y="132478"/>
                  <a:pt x="4447203" y="141365"/>
                  <a:pt x="4447203" y="152594"/>
                </a:cubicBezTo>
                <a:lnTo>
                  <a:pt x="4447203" y="276859"/>
                </a:lnTo>
                <a:lnTo>
                  <a:pt x="4411948" y="276859"/>
                </a:lnTo>
                <a:lnTo>
                  <a:pt x="4411948" y="163392"/>
                </a:lnTo>
                <a:cubicBezTo>
                  <a:pt x="4411948" y="158731"/>
                  <a:pt x="4411299" y="155107"/>
                  <a:pt x="4410001" y="152519"/>
                </a:cubicBezTo>
                <a:cubicBezTo>
                  <a:pt x="4408703" y="149930"/>
                  <a:pt x="4406226" y="148636"/>
                  <a:pt x="4402569" y="148636"/>
                </a:cubicBezTo>
                <a:cubicBezTo>
                  <a:pt x="4397550" y="148636"/>
                  <a:pt x="4392710" y="151551"/>
                  <a:pt x="4388050" y="157380"/>
                </a:cubicBezTo>
                <a:cubicBezTo>
                  <a:pt x="4383389" y="163209"/>
                  <a:pt x="4381059" y="171064"/>
                  <a:pt x="4381059" y="180944"/>
                </a:cubicBezTo>
                <a:lnTo>
                  <a:pt x="4381059" y="276859"/>
                </a:lnTo>
                <a:lnTo>
                  <a:pt x="4345804" y="276859"/>
                </a:lnTo>
                <a:lnTo>
                  <a:pt x="4345804" y="163392"/>
                </a:lnTo>
                <a:cubicBezTo>
                  <a:pt x="4345804" y="158731"/>
                  <a:pt x="4345155" y="155107"/>
                  <a:pt x="4343857" y="152519"/>
                </a:cubicBezTo>
                <a:cubicBezTo>
                  <a:pt x="4342559" y="149930"/>
                  <a:pt x="4340082" y="148636"/>
                  <a:pt x="4336425" y="148636"/>
                </a:cubicBezTo>
                <a:cubicBezTo>
                  <a:pt x="4331406" y="148636"/>
                  <a:pt x="4326566" y="151551"/>
                  <a:pt x="4321906" y="157380"/>
                </a:cubicBezTo>
                <a:cubicBezTo>
                  <a:pt x="4317245" y="163209"/>
                  <a:pt x="4314915" y="171064"/>
                  <a:pt x="4314915" y="180944"/>
                </a:cubicBezTo>
                <a:lnTo>
                  <a:pt x="4314915" y="276859"/>
                </a:lnTo>
                <a:lnTo>
                  <a:pt x="4279659" y="276859"/>
                </a:lnTo>
                <a:lnTo>
                  <a:pt x="4279659" y="118801"/>
                </a:lnTo>
                <a:lnTo>
                  <a:pt x="4314915" y="118801"/>
                </a:lnTo>
                <a:lnTo>
                  <a:pt x="4314915" y="137666"/>
                </a:lnTo>
                <a:cubicBezTo>
                  <a:pt x="4314313" y="132245"/>
                  <a:pt x="4317496" y="127298"/>
                  <a:pt x="4324465" y="122824"/>
                </a:cubicBezTo>
                <a:cubicBezTo>
                  <a:pt x="4331435" y="118349"/>
                  <a:pt x="4339021" y="116112"/>
                  <a:pt x="4347223" y="116112"/>
                </a:cubicBezTo>
                <a:close/>
                <a:moveTo>
                  <a:pt x="2375548" y="116112"/>
                </a:moveTo>
                <a:cubicBezTo>
                  <a:pt x="2383937" y="116112"/>
                  <a:pt x="2390964" y="118421"/>
                  <a:pt x="2396628" y="123039"/>
                </a:cubicBezTo>
                <a:cubicBezTo>
                  <a:pt x="2402292" y="127656"/>
                  <a:pt x="2405290" y="132532"/>
                  <a:pt x="2405620" y="137666"/>
                </a:cubicBezTo>
                <a:cubicBezTo>
                  <a:pt x="2406623" y="132259"/>
                  <a:pt x="2410363" y="127316"/>
                  <a:pt x="2416837" y="122834"/>
                </a:cubicBezTo>
                <a:cubicBezTo>
                  <a:pt x="2423312" y="118353"/>
                  <a:pt x="2430701" y="116112"/>
                  <a:pt x="2439004" y="116112"/>
                </a:cubicBezTo>
                <a:cubicBezTo>
                  <a:pt x="2451264" y="116112"/>
                  <a:pt x="2460417" y="119385"/>
                  <a:pt x="2466462" y="125932"/>
                </a:cubicBezTo>
                <a:cubicBezTo>
                  <a:pt x="2472506" y="132478"/>
                  <a:pt x="2475528" y="141365"/>
                  <a:pt x="2475528" y="152594"/>
                </a:cubicBezTo>
                <a:lnTo>
                  <a:pt x="2475528" y="276859"/>
                </a:lnTo>
                <a:lnTo>
                  <a:pt x="2440273" y="276859"/>
                </a:lnTo>
                <a:lnTo>
                  <a:pt x="2440273" y="163392"/>
                </a:lnTo>
                <a:cubicBezTo>
                  <a:pt x="2440273" y="158731"/>
                  <a:pt x="2439624" y="155107"/>
                  <a:pt x="2438326" y="152519"/>
                </a:cubicBezTo>
                <a:cubicBezTo>
                  <a:pt x="2437028" y="149930"/>
                  <a:pt x="2434551" y="148636"/>
                  <a:pt x="2430894" y="148636"/>
                </a:cubicBezTo>
                <a:cubicBezTo>
                  <a:pt x="2425875" y="148636"/>
                  <a:pt x="2421035" y="151551"/>
                  <a:pt x="2416375" y="157380"/>
                </a:cubicBezTo>
                <a:cubicBezTo>
                  <a:pt x="2411714" y="163209"/>
                  <a:pt x="2409384" y="171064"/>
                  <a:pt x="2409384" y="180944"/>
                </a:cubicBezTo>
                <a:lnTo>
                  <a:pt x="2409384" y="276859"/>
                </a:lnTo>
                <a:lnTo>
                  <a:pt x="2374128" y="276859"/>
                </a:lnTo>
                <a:lnTo>
                  <a:pt x="2374128" y="163392"/>
                </a:lnTo>
                <a:cubicBezTo>
                  <a:pt x="2374128" y="158731"/>
                  <a:pt x="2373479" y="155107"/>
                  <a:pt x="2372182" y="152519"/>
                </a:cubicBezTo>
                <a:cubicBezTo>
                  <a:pt x="2370884" y="149930"/>
                  <a:pt x="2368407" y="148636"/>
                  <a:pt x="2364750" y="148636"/>
                </a:cubicBezTo>
                <a:cubicBezTo>
                  <a:pt x="2359731" y="148636"/>
                  <a:pt x="2354891" y="151551"/>
                  <a:pt x="2350231" y="157380"/>
                </a:cubicBezTo>
                <a:cubicBezTo>
                  <a:pt x="2345570" y="163209"/>
                  <a:pt x="2343240" y="171064"/>
                  <a:pt x="2343240" y="180944"/>
                </a:cubicBezTo>
                <a:lnTo>
                  <a:pt x="2343240" y="276859"/>
                </a:lnTo>
                <a:lnTo>
                  <a:pt x="2307984" y="276859"/>
                </a:lnTo>
                <a:lnTo>
                  <a:pt x="2307984" y="118801"/>
                </a:lnTo>
                <a:lnTo>
                  <a:pt x="2343240" y="118801"/>
                </a:lnTo>
                <a:lnTo>
                  <a:pt x="2343240" y="137666"/>
                </a:lnTo>
                <a:cubicBezTo>
                  <a:pt x="2342637" y="132245"/>
                  <a:pt x="2345821" y="127298"/>
                  <a:pt x="2352790" y="122824"/>
                </a:cubicBezTo>
                <a:cubicBezTo>
                  <a:pt x="2359760" y="118349"/>
                  <a:pt x="2367345" y="116112"/>
                  <a:pt x="2375548" y="116112"/>
                </a:cubicBezTo>
                <a:close/>
                <a:moveTo>
                  <a:pt x="222898" y="116112"/>
                </a:moveTo>
                <a:cubicBezTo>
                  <a:pt x="231288" y="116112"/>
                  <a:pt x="238314" y="118421"/>
                  <a:pt x="243979" y="123039"/>
                </a:cubicBezTo>
                <a:cubicBezTo>
                  <a:pt x="249643" y="127656"/>
                  <a:pt x="252640" y="132532"/>
                  <a:pt x="252970" y="137666"/>
                </a:cubicBezTo>
                <a:cubicBezTo>
                  <a:pt x="253974" y="132259"/>
                  <a:pt x="257713" y="127316"/>
                  <a:pt x="264187" y="122834"/>
                </a:cubicBezTo>
                <a:cubicBezTo>
                  <a:pt x="270662" y="118353"/>
                  <a:pt x="278051" y="116112"/>
                  <a:pt x="286354" y="116112"/>
                </a:cubicBezTo>
                <a:cubicBezTo>
                  <a:pt x="298615" y="116112"/>
                  <a:pt x="307767" y="119385"/>
                  <a:pt x="313811" y="125932"/>
                </a:cubicBezTo>
                <a:cubicBezTo>
                  <a:pt x="319857" y="132478"/>
                  <a:pt x="322878" y="141365"/>
                  <a:pt x="322878" y="152594"/>
                </a:cubicBezTo>
                <a:lnTo>
                  <a:pt x="322878" y="276859"/>
                </a:lnTo>
                <a:lnTo>
                  <a:pt x="287623" y="276859"/>
                </a:lnTo>
                <a:lnTo>
                  <a:pt x="287623" y="163392"/>
                </a:lnTo>
                <a:cubicBezTo>
                  <a:pt x="287623" y="158731"/>
                  <a:pt x="286974" y="155107"/>
                  <a:pt x="285676" y="152519"/>
                </a:cubicBezTo>
                <a:cubicBezTo>
                  <a:pt x="284378" y="149930"/>
                  <a:pt x="281901" y="148636"/>
                  <a:pt x="278244" y="148636"/>
                </a:cubicBezTo>
                <a:cubicBezTo>
                  <a:pt x="273226" y="148636"/>
                  <a:pt x="268385" y="151551"/>
                  <a:pt x="263725" y="157380"/>
                </a:cubicBezTo>
                <a:cubicBezTo>
                  <a:pt x="259065" y="163209"/>
                  <a:pt x="256734" y="171064"/>
                  <a:pt x="256734" y="180944"/>
                </a:cubicBezTo>
                <a:lnTo>
                  <a:pt x="256734" y="276859"/>
                </a:lnTo>
                <a:lnTo>
                  <a:pt x="221479" y="276859"/>
                </a:lnTo>
                <a:lnTo>
                  <a:pt x="221479" y="163392"/>
                </a:lnTo>
                <a:cubicBezTo>
                  <a:pt x="221479" y="158731"/>
                  <a:pt x="220830" y="155107"/>
                  <a:pt x="219532" y="152519"/>
                </a:cubicBezTo>
                <a:cubicBezTo>
                  <a:pt x="218235" y="149930"/>
                  <a:pt x="215757" y="148636"/>
                  <a:pt x="212101" y="148636"/>
                </a:cubicBezTo>
                <a:cubicBezTo>
                  <a:pt x="207081" y="148636"/>
                  <a:pt x="202242" y="151551"/>
                  <a:pt x="197581" y="157380"/>
                </a:cubicBezTo>
                <a:cubicBezTo>
                  <a:pt x="192920" y="163209"/>
                  <a:pt x="190590" y="171064"/>
                  <a:pt x="190590" y="180944"/>
                </a:cubicBezTo>
                <a:lnTo>
                  <a:pt x="190590" y="276859"/>
                </a:lnTo>
                <a:lnTo>
                  <a:pt x="155334" y="276859"/>
                </a:lnTo>
                <a:lnTo>
                  <a:pt x="155334" y="118801"/>
                </a:lnTo>
                <a:lnTo>
                  <a:pt x="190590" y="118801"/>
                </a:lnTo>
                <a:lnTo>
                  <a:pt x="190590" y="137666"/>
                </a:lnTo>
                <a:cubicBezTo>
                  <a:pt x="189988" y="132245"/>
                  <a:pt x="193171" y="127298"/>
                  <a:pt x="200140" y="122824"/>
                </a:cubicBezTo>
                <a:cubicBezTo>
                  <a:pt x="207110" y="118349"/>
                  <a:pt x="214696" y="116112"/>
                  <a:pt x="222898" y="116112"/>
                </a:cubicBezTo>
                <a:close/>
                <a:moveTo>
                  <a:pt x="4502472" y="106648"/>
                </a:moveTo>
                <a:lnTo>
                  <a:pt x="4761800" y="106648"/>
                </a:lnTo>
                <a:lnTo>
                  <a:pt x="4761800" y="136483"/>
                </a:lnTo>
                <a:lnTo>
                  <a:pt x="4502472" y="136483"/>
                </a:lnTo>
                <a:close/>
                <a:moveTo>
                  <a:pt x="378147" y="106648"/>
                </a:moveTo>
                <a:lnTo>
                  <a:pt x="637476" y="106648"/>
                </a:lnTo>
                <a:lnTo>
                  <a:pt x="637476" y="136483"/>
                </a:lnTo>
                <a:lnTo>
                  <a:pt x="378147" y="136483"/>
                </a:lnTo>
                <a:close/>
                <a:moveTo>
                  <a:pt x="4214776" y="39170"/>
                </a:moveTo>
                <a:lnTo>
                  <a:pt x="4250031" y="39170"/>
                </a:lnTo>
                <a:lnTo>
                  <a:pt x="4250031" y="276859"/>
                </a:lnTo>
                <a:lnTo>
                  <a:pt x="4214776" y="276859"/>
                </a:lnTo>
                <a:lnTo>
                  <a:pt x="4214776" y="256618"/>
                </a:lnTo>
                <a:cubicBezTo>
                  <a:pt x="4214001" y="264132"/>
                  <a:pt x="4209717" y="269836"/>
                  <a:pt x="4201923" y="273729"/>
                </a:cubicBezTo>
                <a:cubicBezTo>
                  <a:pt x="4194129" y="277623"/>
                  <a:pt x="4184941" y="279569"/>
                  <a:pt x="4174358" y="279569"/>
                </a:cubicBezTo>
                <a:cubicBezTo>
                  <a:pt x="4155127" y="279569"/>
                  <a:pt x="4138833" y="272650"/>
                  <a:pt x="4125475" y="258812"/>
                </a:cubicBezTo>
                <a:cubicBezTo>
                  <a:pt x="4112118" y="244973"/>
                  <a:pt x="4105439" y="224417"/>
                  <a:pt x="4105439" y="197142"/>
                </a:cubicBezTo>
                <a:cubicBezTo>
                  <a:pt x="4105439" y="170598"/>
                  <a:pt x="4112060" y="150231"/>
                  <a:pt x="4125303" y="136042"/>
                </a:cubicBezTo>
                <a:cubicBezTo>
                  <a:pt x="4138546" y="121852"/>
                  <a:pt x="4154898" y="114757"/>
                  <a:pt x="4174358" y="114757"/>
                </a:cubicBezTo>
                <a:cubicBezTo>
                  <a:pt x="4185127" y="114757"/>
                  <a:pt x="4194452" y="116973"/>
                  <a:pt x="4202332" y="121404"/>
                </a:cubicBezTo>
                <a:cubicBezTo>
                  <a:pt x="4210212" y="125835"/>
                  <a:pt x="4214360" y="131256"/>
                  <a:pt x="4214776" y="137666"/>
                </a:cubicBezTo>
                <a:close/>
                <a:moveTo>
                  <a:pt x="2243100" y="39170"/>
                </a:moveTo>
                <a:lnTo>
                  <a:pt x="2278356" y="39170"/>
                </a:lnTo>
                <a:lnTo>
                  <a:pt x="2278356" y="276859"/>
                </a:lnTo>
                <a:lnTo>
                  <a:pt x="2243100" y="276859"/>
                </a:lnTo>
                <a:lnTo>
                  <a:pt x="2243100" y="256618"/>
                </a:lnTo>
                <a:cubicBezTo>
                  <a:pt x="2242326" y="264132"/>
                  <a:pt x="2238042" y="269836"/>
                  <a:pt x="2230248" y="273729"/>
                </a:cubicBezTo>
                <a:cubicBezTo>
                  <a:pt x="2222454" y="277623"/>
                  <a:pt x="2213266" y="279569"/>
                  <a:pt x="2202683" y="279569"/>
                </a:cubicBezTo>
                <a:cubicBezTo>
                  <a:pt x="2183452" y="279569"/>
                  <a:pt x="2167158" y="272650"/>
                  <a:pt x="2153800" y="258812"/>
                </a:cubicBezTo>
                <a:cubicBezTo>
                  <a:pt x="2140442" y="244973"/>
                  <a:pt x="2133764" y="224417"/>
                  <a:pt x="2133764" y="197142"/>
                </a:cubicBezTo>
                <a:cubicBezTo>
                  <a:pt x="2133764" y="170598"/>
                  <a:pt x="2140385" y="150231"/>
                  <a:pt x="2153628" y="136042"/>
                </a:cubicBezTo>
                <a:cubicBezTo>
                  <a:pt x="2166871" y="121852"/>
                  <a:pt x="2183223" y="114757"/>
                  <a:pt x="2202683" y="114757"/>
                </a:cubicBezTo>
                <a:cubicBezTo>
                  <a:pt x="2213452" y="114757"/>
                  <a:pt x="2222777" y="116973"/>
                  <a:pt x="2230657" y="121404"/>
                </a:cubicBezTo>
                <a:cubicBezTo>
                  <a:pt x="2238537" y="125835"/>
                  <a:pt x="2242684" y="131256"/>
                  <a:pt x="2243100" y="137666"/>
                </a:cubicBezTo>
                <a:close/>
                <a:moveTo>
                  <a:pt x="4009769" y="36460"/>
                </a:moveTo>
                <a:lnTo>
                  <a:pt x="4032678" y="36460"/>
                </a:lnTo>
                <a:lnTo>
                  <a:pt x="4032678" y="275504"/>
                </a:lnTo>
                <a:lnTo>
                  <a:pt x="3997422" y="275504"/>
                </a:lnTo>
                <a:lnTo>
                  <a:pt x="3997422" y="89246"/>
                </a:lnTo>
                <a:cubicBezTo>
                  <a:pt x="3990281" y="100302"/>
                  <a:pt x="3975432" y="111552"/>
                  <a:pt x="3952875" y="122996"/>
                </a:cubicBezTo>
                <a:lnTo>
                  <a:pt x="3952875" y="92193"/>
                </a:lnTo>
                <a:cubicBezTo>
                  <a:pt x="3975790" y="76634"/>
                  <a:pt x="3994755" y="58056"/>
                  <a:pt x="4009769" y="36460"/>
                </a:cubicBezTo>
                <a:close/>
                <a:moveTo>
                  <a:pt x="56894" y="36460"/>
                </a:moveTo>
                <a:lnTo>
                  <a:pt x="79803" y="36460"/>
                </a:lnTo>
                <a:lnTo>
                  <a:pt x="79803" y="275504"/>
                </a:lnTo>
                <a:lnTo>
                  <a:pt x="44548" y="275504"/>
                </a:lnTo>
                <a:lnTo>
                  <a:pt x="44548" y="89246"/>
                </a:lnTo>
                <a:cubicBezTo>
                  <a:pt x="37407" y="100302"/>
                  <a:pt x="22557" y="111552"/>
                  <a:pt x="0" y="122996"/>
                </a:cubicBezTo>
                <a:lnTo>
                  <a:pt x="0" y="92193"/>
                </a:lnTo>
                <a:cubicBezTo>
                  <a:pt x="22915" y="76634"/>
                  <a:pt x="41880" y="58056"/>
                  <a:pt x="56894" y="36460"/>
                </a:cubicBezTo>
                <a:close/>
                <a:moveTo>
                  <a:pt x="5941460" y="0"/>
                </a:moveTo>
                <a:cubicBezTo>
                  <a:pt x="5998634" y="46290"/>
                  <a:pt x="6027222" y="95161"/>
                  <a:pt x="6027222" y="146614"/>
                </a:cubicBezTo>
                <a:cubicBezTo>
                  <a:pt x="6029029" y="206886"/>
                  <a:pt x="6000865" y="257500"/>
                  <a:pt x="5942730" y="298455"/>
                </a:cubicBezTo>
                <a:lnTo>
                  <a:pt x="5924488" y="276794"/>
                </a:lnTo>
                <a:cubicBezTo>
                  <a:pt x="5972184" y="241030"/>
                  <a:pt x="5996476" y="199601"/>
                  <a:pt x="5997366" y="152508"/>
                </a:cubicBezTo>
                <a:cubicBezTo>
                  <a:pt x="5999172" y="104454"/>
                  <a:pt x="5974428" y="61204"/>
                  <a:pt x="5923134" y="22758"/>
                </a:cubicBezTo>
                <a:close/>
                <a:moveTo>
                  <a:pt x="5105277" y="0"/>
                </a:moveTo>
                <a:lnTo>
                  <a:pt x="5123668" y="22758"/>
                </a:lnTo>
                <a:cubicBezTo>
                  <a:pt x="5072374" y="61204"/>
                  <a:pt x="5047608" y="104468"/>
                  <a:pt x="5049371" y="152551"/>
                </a:cubicBezTo>
                <a:cubicBezTo>
                  <a:pt x="5050261" y="199630"/>
                  <a:pt x="5074575" y="241037"/>
                  <a:pt x="5122313" y="276773"/>
                </a:cubicBezTo>
                <a:lnTo>
                  <a:pt x="5104008" y="298455"/>
                </a:lnTo>
                <a:cubicBezTo>
                  <a:pt x="5045916" y="257514"/>
                  <a:pt x="5017773" y="206198"/>
                  <a:pt x="5019580" y="144506"/>
                </a:cubicBezTo>
                <a:cubicBezTo>
                  <a:pt x="5019580" y="94416"/>
                  <a:pt x="5048145" y="46247"/>
                  <a:pt x="5105277" y="0"/>
                </a:cubicBezTo>
                <a:close/>
                <a:moveTo>
                  <a:pt x="1817136" y="0"/>
                </a:moveTo>
                <a:cubicBezTo>
                  <a:pt x="1874310" y="46290"/>
                  <a:pt x="1902897" y="95161"/>
                  <a:pt x="1902897" y="146614"/>
                </a:cubicBezTo>
                <a:cubicBezTo>
                  <a:pt x="1904704" y="206886"/>
                  <a:pt x="1876540" y="257500"/>
                  <a:pt x="1818405" y="298455"/>
                </a:cubicBezTo>
                <a:lnTo>
                  <a:pt x="1800164" y="276794"/>
                </a:lnTo>
                <a:cubicBezTo>
                  <a:pt x="1847860" y="241030"/>
                  <a:pt x="1872152" y="199601"/>
                  <a:pt x="1873041" y="152508"/>
                </a:cubicBezTo>
                <a:cubicBezTo>
                  <a:pt x="1874848" y="104454"/>
                  <a:pt x="1850104" y="61204"/>
                  <a:pt x="1798809" y="22758"/>
                </a:cubicBezTo>
                <a:close/>
                <a:moveTo>
                  <a:pt x="990477" y="0"/>
                </a:moveTo>
                <a:lnTo>
                  <a:pt x="1008868" y="22758"/>
                </a:lnTo>
                <a:cubicBezTo>
                  <a:pt x="957573" y="61204"/>
                  <a:pt x="932808" y="104468"/>
                  <a:pt x="934572" y="152551"/>
                </a:cubicBezTo>
                <a:cubicBezTo>
                  <a:pt x="935461" y="199630"/>
                  <a:pt x="959775" y="241037"/>
                  <a:pt x="1007513" y="276773"/>
                </a:cubicBezTo>
                <a:lnTo>
                  <a:pt x="989208" y="298455"/>
                </a:lnTo>
                <a:cubicBezTo>
                  <a:pt x="931116" y="257514"/>
                  <a:pt x="902973" y="206198"/>
                  <a:pt x="904780" y="144506"/>
                </a:cubicBezTo>
                <a:cubicBezTo>
                  <a:pt x="904780" y="94416"/>
                  <a:pt x="933346" y="46247"/>
                  <a:pt x="99047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994575" y="2609569"/>
            <a:ext cx="543512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9151451" y="2615832"/>
            <a:ext cx="599008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927326" y="3464814"/>
            <a:ext cx="771786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977839" y="3472906"/>
            <a:ext cx="933706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5023897" y="4320059"/>
            <a:ext cx="1028383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9163977" y="4326322"/>
            <a:ext cx="760094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52917" y="1816324"/>
            <a:ext cx="825107" cy="310843"/>
          </a:xfrm>
          <a:custGeom>
            <a:avLst/>
            <a:gdLst/>
            <a:ahLst/>
            <a:cxnLst/>
            <a:rect l="l" t="t" r="r" b="b"/>
            <a:pathLst>
              <a:path w="825107" h="310843"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6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779491" y="218171"/>
                </a:moveTo>
                <a:cubicBezTo>
                  <a:pt x="776119" y="218361"/>
                  <a:pt x="772840" y="219640"/>
                  <a:pt x="769653" y="222010"/>
                </a:cubicBezTo>
                <a:cubicBezTo>
                  <a:pt x="763278" y="226750"/>
                  <a:pt x="760091" y="233066"/>
                  <a:pt x="760091" y="240961"/>
                </a:cubicBezTo>
                <a:cubicBezTo>
                  <a:pt x="760091" y="248855"/>
                  <a:pt x="763640" y="254781"/>
                  <a:pt x="770739" y="258739"/>
                </a:cubicBezTo>
                <a:cubicBezTo>
                  <a:pt x="777837" y="262697"/>
                  <a:pt x="784785" y="262496"/>
                  <a:pt x="791582" y="258137"/>
                </a:cubicBezTo>
                <a:cubicBezTo>
                  <a:pt x="798380" y="253763"/>
                  <a:pt x="801574" y="247453"/>
                  <a:pt x="801165" y="239208"/>
                </a:cubicBezTo>
                <a:cubicBezTo>
                  <a:pt x="800756" y="230962"/>
                  <a:pt x="796996" y="224850"/>
                  <a:pt x="789883" y="220870"/>
                </a:cubicBezTo>
                <a:cubicBezTo>
                  <a:pt x="786327" y="218880"/>
                  <a:pt x="782863" y="217981"/>
                  <a:pt x="779491" y="218171"/>
                </a:cubicBezTo>
                <a:close/>
                <a:moveTo>
                  <a:pt x="781973" y="195251"/>
                </a:moveTo>
                <a:cubicBezTo>
                  <a:pt x="787494" y="195373"/>
                  <a:pt x="793138" y="196646"/>
                  <a:pt x="798907" y="199069"/>
                </a:cubicBezTo>
                <a:cubicBezTo>
                  <a:pt x="810443" y="203916"/>
                  <a:pt x="818105" y="211596"/>
                  <a:pt x="821890" y="222107"/>
                </a:cubicBezTo>
                <a:cubicBezTo>
                  <a:pt x="825676" y="232618"/>
                  <a:pt x="826121" y="243015"/>
                  <a:pt x="823224" y="253297"/>
                </a:cubicBezTo>
                <a:cubicBezTo>
                  <a:pt x="820327" y="263579"/>
                  <a:pt x="814907" y="271448"/>
                  <a:pt x="806962" y="276905"/>
                </a:cubicBezTo>
                <a:cubicBezTo>
                  <a:pt x="799018" y="282361"/>
                  <a:pt x="789578" y="285089"/>
                  <a:pt x="778644" y="285089"/>
                </a:cubicBezTo>
                <a:cubicBezTo>
                  <a:pt x="767709" y="285089"/>
                  <a:pt x="757808" y="280651"/>
                  <a:pt x="748938" y="271774"/>
                </a:cubicBezTo>
                <a:cubicBezTo>
                  <a:pt x="740069" y="262898"/>
                  <a:pt x="735634" y="253354"/>
                  <a:pt x="735634" y="243144"/>
                </a:cubicBezTo>
                <a:cubicBezTo>
                  <a:pt x="735634" y="232934"/>
                  <a:pt x="738022" y="224003"/>
                  <a:pt x="742797" y="216353"/>
                </a:cubicBezTo>
                <a:cubicBezTo>
                  <a:pt x="747572" y="208702"/>
                  <a:pt x="755233" y="202697"/>
                  <a:pt x="765781" y="198338"/>
                </a:cubicBezTo>
                <a:cubicBezTo>
                  <a:pt x="771054" y="196158"/>
                  <a:pt x="776452" y="195129"/>
                  <a:pt x="781973" y="195251"/>
                </a:cubicBezTo>
                <a:close/>
                <a:moveTo>
                  <a:pt x="550629" y="172138"/>
                </a:moveTo>
                <a:cubicBezTo>
                  <a:pt x="555587" y="171576"/>
                  <a:pt x="559744" y="171658"/>
                  <a:pt x="563100" y="172386"/>
                </a:cubicBezTo>
                <a:cubicBezTo>
                  <a:pt x="569811" y="173841"/>
                  <a:pt x="575278" y="176910"/>
                  <a:pt x="579501" y="181592"/>
                </a:cubicBezTo>
                <a:cubicBezTo>
                  <a:pt x="583725" y="186274"/>
                  <a:pt x="580555" y="190290"/>
                  <a:pt x="569994" y="193638"/>
                </a:cubicBezTo>
                <a:cubicBezTo>
                  <a:pt x="559432" y="196987"/>
                  <a:pt x="542213" y="200131"/>
                  <a:pt x="518337" y="203070"/>
                </a:cubicBezTo>
                <a:cubicBezTo>
                  <a:pt x="527343" y="209997"/>
                  <a:pt x="530694" y="215489"/>
                  <a:pt x="528393" y="219547"/>
                </a:cubicBezTo>
                <a:cubicBezTo>
                  <a:pt x="526091" y="223606"/>
                  <a:pt x="524094" y="235501"/>
                  <a:pt x="522402" y="255233"/>
                </a:cubicBezTo>
                <a:cubicBezTo>
                  <a:pt x="554998" y="253512"/>
                  <a:pt x="576142" y="251730"/>
                  <a:pt x="585836" y="249888"/>
                </a:cubicBezTo>
                <a:cubicBezTo>
                  <a:pt x="595530" y="248045"/>
                  <a:pt x="605041" y="247840"/>
                  <a:pt x="614370" y="249274"/>
                </a:cubicBezTo>
                <a:cubicBezTo>
                  <a:pt x="623698" y="250709"/>
                  <a:pt x="631847" y="254795"/>
                  <a:pt x="638816" y="261535"/>
                </a:cubicBezTo>
                <a:cubicBezTo>
                  <a:pt x="645785" y="268275"/>
                  <a:pt x="646226" y="273212"/>
                  <a:pt x="640139" y="276345"/>
                </a:cubicBezTo>
                <a:cubicBezTo>
                  <a:pt x="634052" y="279479"/>
                  <a:pt x="619184" y="279920"/>
                  <a:pt x="595537" y="277668"/>
                </a:cubicBezTo>
                <a:cubicBezTo>
                  <a:pt x="571890" y="275417"/>
                  <a:pt x="551151" y="275191"/>
                  <a:pt x="533319" y="276991"/>
                </a:cubicBezTo>
                <a:cubicBezTo>
                  <a:pt x="515487" y="278790"/>
                  <a:pt x="497017" y="280802"/>
                  <a:pt x="477908" y="283024"/>
                </a:cubicBezTo>
                <a:cubicBezTo>
                  <a:pt x="458800" y="285247"/>
                  <a:pt x="443036" y="287273"/>
                  <a:pt x="430618" y="289101"/>
                </a:cubicBezTo>
                <a:cubicBezTo>
                  <a:pt x="418199" y="290929"/>
                  <a:pt x="406741" y="287316"/>
                  <a:pt x="396244" y="278260"/>
                </a:cubicBezTo>
                <a:cubicBezTo>
                  <a:pt x="385747" y="269204"/>
                  <a:pt x="386314" y="265135"/>
                  <a:pt x="397944" y="266053"/>
                </a:cubicBezTo>
                <a:cubicBezTo>
                  <a:pt x="409573" y="266970"/>
                  <a:pt x="424125" y="266533"/>
                  <a:pt x="441599" y="264740"/>
                </a:cubicBezTo>
                <a:cubicBezTo>
                  <a:pt x="459072" y="262948"/>
                  <a:pt x="477854" y="260847"/>
                  <a:pt x="497945" y="258438"/>
                </a:cubicBezTo>
                <a:lnTo>
                  <a:pt x="497945" y="224258"/>
                </a:lnTo>
                <a:cubicBezTo>
                  <a:pt x="497945" y="216314"/>
                  <a:pt x="496475" y="210491"/>
                  <a:pt x="493535" y="206792"/>
                </a:cubicBezTo>
                <a:cubicBezTo>
                  <a:pt x="477948" y="208598"/>
                  <a:pt x="466235" y="206795"/>
                  <a:pt x="458398" y="201382"/>
                </a:cubicBezTo>
                <a:cubicBezTo>
                  <a:pt x="450561" y="195968"/>
                  <a:pt x="452365" y="192362"/>
                  <a:pt x="463808" y="190562"/>
                </a:cubicBezTo>
                <a:cubicBezTo>
                  <a:pt x="475252" y="188762"/>
                  <a:pt x="486423" y="186773"/>
                  <a:pt x="497321" y="184593"/>
                </a:cubicBezTo>
                <a:cubicBezTo>
                  <a:pt x="508220" y="182413"/>
                  <a:pt x="520230" y="179470"/>
                  <a:pt x="533351" y="175763"/>
                </a:cubicBezTo>
                <a:cubicBezTo>
                  <a:pt x="539912" y="173909"/>
                  <a:pt x="545671" y="172701"/>
                  <a:pt x="550629" y="172138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7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525945" y="101736"/>
                </a:moveTo>
                <a:cubicBezTo>
                  <a:pt x="528429" y="101777"/>
                  <a:pt x="531546" y="102146"/>
                  <a:pt x="535298" y="102843"/>
                </a:cubicBezTo>
                <a:cubicBezTo>
                  <a:pt x="550305" y="105632"/>
                  <a:pt x="564053" y="110630"/>
                  <a:pt x="576544" y="117836"/>
                </a:cubicBezTo>
                <a:cubicBezTo>
                  <a:pt x="589034" y="125042"/>
                  <a:pt x="595279" y="135320"/>
                  <a:pt x="595279" y="148671"/>
                </a:cubicBezTo>
                <a:cubicBezTo>
                  <a:pt x="595279" y="164029"/>
                  <a:pt x="588521" y="167725"/>
                  <a:pt x="575006" y="159759"/>
                </a:cubicBezTo>
                <a:cubicBezTo>
                  <a:pt x="561490" y="151793"/>
                  <a:pt x="550129" y="143659"/>
                  <a:pt x="540923" y="135356"/>
                </a:cubicBezTo>
                <a:cubicBezTo>
                  <a:pt x="532749" y="126322"/>
                  <a:pt x="526016" y="117947"/>
                  <a:pt x="520724" y="110232"/>
                </a:cubicBezTo>
                <a:cubicBezTo>
                  <a:pt x="516756" y="104446"/>
                  <a:pt x="518496" y="101614"/>
                  <a:pt x="525945" y="101736"/>
                </a:cubicBezTo>
                <a:close/>
                <a:moveTo>
                  <a:pt x="461982" y="100749"/>
                </a:moveTo>
                <a:cubicBezTo>
                  <a:pt x="463588" y="100652"/>
                  <a:pt x="465463" y="100970"/>
                  <a:pt x="467605" y="101703"/>
                </a:cubicBezTo>
                <a:cubicBezTo>
                  <a:pt x="476173" y="104636"/>
                  <a:pt x="483397" y="109156"/>
                  <a:pt x="489276" y="115265"/>
                </a:cubicBezTo>
                <a:cubicBezTo>
                  <a:pt x="495156" y="121374"/>
                  <a:pt x="495572" y="125888"/>
                  <a:pt x="490524" y="128806"/>
                </a:cubicBezTo>
                <a:cubicBezTo>
                  <a:pt x="485476" y="131724"/>
                  <a:pt x="477553" y="139260"/>
                  <a:pt x="466755" y="151413"/>
                </a:cubicBezTo>
                <a:cubicBezTo>
                  <a:pt x="455957" y="163567"/>
                  <a:pt x="441807" y="173587"/>
                  <a:pt x="424304" y="181474"/>
                </a:cubicBezTo>
                <a:cubicBezTo>
                  <a:pt x="406802" y="189361"/>
                  <a:pt x="404013" y="186751"/>
                  <a:pt x="415937" y="173644"/>
                </a:cubicBezTo>
                <a:cubicBezTo>
                  <a:pt x="427861" y="160537"/>
                  <a:pt x="437533" y="148552"/>
                  <a:pt x="444954" y="137690"/>
                </a:cubicBezTo>
                <a:cubicBezTo>
                  <a:pt x="452375" y="126827"/>
                  <a:pt x="455641" y="118542"/>
                  <a:pt x="454752" y="112835"/>
                </a:cubicBezTo>
                <a:cubicBezTo>
                  <a:pt x="454752" y="105069"/>
                  <a:pt x="457162" y="101041"/>
                  <a:pt x="461982" y="100749"/>
                </a:cubicBezTo>
                <a:close/>
                <a:moveTo>
                  <a:pt x="592352" y="46141"/>
                </a:moveTo>
                <a:cubicBezTo>
                  <a:pt x="599204" y="45247"/>
                  <a:pt x="607035" y="47642"/>
                  <a:pt x="615843" y="53326"/>
                </a:cubicBezTo>
                <a:cubicBezTo>
                  <a:pt x="627588" y="60905"/>
                  <a:pt x="638346" y="70111"/>
                  <a:pt x="648119" y="80946"/>
                </a:cubicBezTo>
                <a:cubicBezTo>
                  <a:pt x="657892" y="91780"/>
                  <a:pt x="655089" y="97458"/>
                  <a:pt x="639709" y="97982"/>
                </a:cubicBezTo>
                <a:cubicBezTo>
                  <a:pt x="624329" y="98505"/>
                  <a:pt x="609229" y="102373"/>
                  <a:pt x="594408" y="109586"/>
                </a:cubicBezTo>
                <a:cubicBezTo>
                  <a:pt x="579587" y="116800"/>
                  <a:pt x="574927" y="115272"/>
                  <a:pt x="580426" y="105005"/>
                </a:cubicBezTo>
                <a:cubicBezTo>
                  <a:pt x="585926" y="94737"/>
                  <a:pt x="590199" y="86893"/>
                  <a:pt x="593246" y="81473"/>
                </a:cubicBezTo>
                <a:cubicBezTo>
                  <a:pt x="596294" y="76052"/>
                  <a:pt x="596989" y="72865"/>
                  <a:pt x="595333" y="71911"/>
                </a:cubicBezTo>
                <a:cubicBezTo>
                  <a:pt x="593677" y="70958"/>
                  <a:pt x="583728" y="71818"/>
                  <a:pt x="565487" y="74492"/>
                </a:cubicBezTo>
                <a:cubicBezTo>
                  <a:pt x="547247" y="77167"/>
                  <a:pt x="520832" y="80315"/>
                  <a:pt x="486243" y="83935"/>
                </a:cubicBezTo>
                <a:cubicBezTo>
                  <a:pt x="451655" y="87556"/>
                  <a:pt x="433127" y="88915"/>
                  <a:pt x="430661" y="88012"/>
                </a:cubicBezTo>
                <a:cubicBezTo>
                  <a:pt x="427664" y="98193"/>
                  <a:pt x="420992" y="109515"/>
                  <a:pt x="410645" y="121976"/>
                </a:cubicBezTo>
                <a:cubicBezTo>
                  <a:pt x="400299" y="134438"/>
                  <a:pt x="393140" y="134510"/>
                  <a:pt x="389167" y="122192"/>
                </a:cubicBezTo>
                <a:cubicBezTo>
                  <a:pt x="385195" y="109873"/>
                  <a:pt x="386170" y="100696"/>
                  <a:pt x="392093" y="94658"/>
                </a:cubicBezTo>
                <a:cubicBezTo>
                  <a:pt x="398015" y="88621"/>
                  <a:pt x="402532" y="81376"/>
                  <a:pt x="405644" y="72922"/>
                </a:cubicBezTo>
                <a:cubicBezTo>
                  <a:pt x="408756" y="64469"/>
                  <a:pt x="412682" y="57646"/>
                  <a:pt x="417421" y="52455"/>
                </a:cubicBezTo>
                <a:cubicBezTo>
                  <a:pt x="422161" y="47264"/>
                  <a:pt x="426796" y="53667"/>
                  <a:pt x="431328" y="71664"/>
                </a:cubicBezTo>
                <a:cubicBezTo>
                  <a:pt x="462575" y="69943"/>
                  <a:pt x="494070" y="66620"/>
                  <a:pt x="525812" y="61694"/>
                </a:cubicBezTo>
                <a:cubicBezTo>
                  <a:pt x="557554" y="56768"/>
                  <a:pt x="577558" y="52247"/>
                  <a:pt x="585825" y="48132"/>
                </a:cubicBezTo>
                <a:cubicBezTo>
                  <a:pt x="587892" y="47103"/>
                  <a:pt x="590068" y="46439"/>
                  <a:pt x="592352" y="4614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494009" y="4939"/>
                </a:moveTo>
                <a:cubicBezTo>
                  <a:pt x="504893" y="6344"/>
                  <a:pt x="514594" y="9320"/>
                  <a:pt x="523112" y="13866"/>
                </a:cubicBezTo>
                <a:cubicBezTo>
                  <a:pt x="531630" y="18411"/>
                  <a:pt x="535054" y="26506"/>
                  <a:pt x="533383" y="38151"/>
                </a:cubicBezTo>
                <a:cubicBezTo>
                  <a:pt x="531713" y="49795"/>
                  <a:pt x="525614" y="52530"/>
                  <a:pt x="515089" y="46357"/>
                </a:cubicBezTo>
                <a:cubicBezTo>
                  <a:pt x="504563" y="40183"/>
                  <a:pt x="495385" y="32192"/>
                  <a:pt x="487556" y="22384"/>
                </a:cubicBezTo>
                <a:cubicBezTo>
                  <a:pt x="480973" y="9348"/>
                  <a:pt x="483124" y="3533"/>
                  <a:pt x="494009" y="4939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8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23" y="2552278"/>
            <a:ext cx="517329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 bwMode="auto">
          <a:xfrm>
            <a:off x="3442405" y="4101611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 bwMode="auto">
          <a:xfrm>
            <a:off x="4647554" y="4103983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 bwMode="auto">
          <a:xfrm>
            <a:off x="6120201" y="4101611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3"/>
          <p:cNvSpPr txBox="1"/>
          <p:nvPr/>
        </p:nvSpPr>
        <p:spPr bwMode="auto">
          <a:xfrm>
            <a:off x="7444534" y="4101611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737" y="1363225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请你按照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高矮顺序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，给下面的小朋友排排队。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3461325" y="4895772"/>
            <a:ext cx="2820994" cy="986461"/>
          </a:xfrm>
          <a:prstGeom prst="wedgeRoundRectCallout">
            <a:avLst>
              <a:gd name="adj1" fmla="val -60549"/>
              <a:gd name="adj2" fmla="val -1882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这些数据太乱了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怎么比呢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641990" y="4616818"/>
            <a:ext cx="3308257" cy="1512000"/>
            <a:chOff x="5344028" y="1300430"/>
            <a:chExt cx="3308257" cy="1512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801209" y="1300430"/>
              <a:ext cx="851076" cy="1512000"/>
            </a:xfrm>
            <a:prstGeom prst="rect">
              <a:avLst/>
            </a:prstGeom>
          </p:spPr>
        </p:pic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5344028" y="1580857"/>
              <a:ext cx="2392445" cy="976976"/>
            </a:xfrm>
            <a:prstGeom prst="wedgeRoundRectCallout">
              <a:avLst>
                <a:gd name="adj1" fmla="val 60867"/>
                <a:gd name="adj2" fmla="val -26544"/>
                <a:gd name="adj3" fmla="val 16667"/>
              </a:avLst>
            </a:prstGeom>
            <a:no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改成相同计量单位的数。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23" y="2307723"/>
            <a:ext cx="517329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/>
          <p:nvPr/>
        </p:nvSpPr>
        <p:spPr bwMode="auto">
          <a:xfrm>
            <a:off x="3188405" y="3807628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1"/>
          <p:cNvSpPr txBox="1"/>
          <p:nvPr/>
        </p:nvSpPr>
        <p:spPr bwMode="auto">
          <a:xfrm>
            <a:off x="4393554" y="3810000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 bwMode="auto">
          <a:xfrm>
            <a:off x="5866201" y="3807628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3"/>
          <p:cNvSpPr txBox="1"/>
          <p:nvPr/>
        </p:nvSpPr>
        <p:spPr bwMode="auto">
          <a:xfrm>
            <a:off x="7190534" y="3807628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737" y="1177210"/>
            <a:ext cx="650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请你按照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高矮顺序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，给下面的小朋友排排队。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1070383" y="4855821"/>
            <a:ext cx="5802587" cy="1069259"/>
          </a:xfrm>
          <a:prstGeom prst="wedgeRoundRectCallout">
            <a:avLst>
              <a:gd name="adj1" fmla="val 85258"/>
              <a:gd name="adj2" fmla="val -421"/>
              <a:gd name="adj3" fmla="val 16667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在实际生活和计算中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有时需要把不同计量单位的数据进行改写，这里我们可以把所有数据改写成以“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”为单位进行比较。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 bwMode="auto">
          <a:xfrm>
            <a:off x="5369849" y="4536704"/>
            <a:ext cx="3256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80cm = ______m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7046" y="1383178"/>
            <a:ext cx="92645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改写成用“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”作单位的数，可以怎么做？</a:t>
            </a:r>
          </a:p>
        </p:txBody>
      </p:sp>
      <p:sp>
        <p:nvSpPr>
          <p:cNvPr id="11" name="TextBox 1"/>
          <p:cNvSpPr txBox="1"/>
          <p:nvPr/>
        </p:nvSpPr>
        <p:spPr bwMode="auto">
          <a:xfrm>
            <a:off x="3709436" y="5360855"/>
            <a:ext cx="152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 bwMode="auto">
          <a:xfrm>
            <a:off x="5412235" y="5353982"/>
            <a:ext cx="9548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/>
              <p:cNvSpPr txBox="1"/>
              <p:nvPr/>
            </p:nvSpPr>
            <p:spPr bwMode="auto">
              <a:xfrm>
                <a:off x="6248818" y="5217855"/>
                <a:ext cx="1257396" cy="603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=</a:t>
                </a:r>
                <a:r>
                  <a:rPr kumimoji="0" lang="en-US" altLang="zh-CN" sz="20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8818" y="5217855"/>
                <a:ext cx="1257396" cy="603755"/>
              </a:xfrm>
              <a:prstGeom prst="rect">
                <a:avLst/>
              </a:prstGeom>
              <a:blipFill rotWithShape="1">
                <a:blip r:embed="rId3"/>
                <a:stretch>
                  <a:fillRect l="-33" t="-10" r="41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"/>
          <p:cNvSpPr txBox="1"/>
          <p:nvPr/>
        </p:nvSpPr>
        <p:spPr bwMode="auto">
          <a:xfrm>
            <a:off x="7367186" y="5358894"/>
            <a:ext cx="1622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0.80m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614785" y="5353982"/>
            <a:ext cx="1065221" cy="51634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"/>
          <p:cNvSpPr txBox="1"/>
          <p:nvPr/>
        </p:nvSpPr>
        <p:spPr bwMode="auto">
          <a:xfrm>
            <a:off x="8753927" y="5353982"/>
            <a:ext cx="1284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90" y="2260951"/>
            <a:ext cx="3726357" cy="14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/>
          <p:cNvSpPr txBox="1"/>
          <p:nvPr/>
        </p:nvSpPr>
        <p:spPr bwMode="auto">
          <a:xfrm>
            <a:off x="4104186" y="4048275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11"/>
          <p:cNvSpPr txBox="1"/>
          <p:nvPr/>
        </p:nvSpPr>
        <p:spPr bwMode="auto">
          <a:xfrm>
            <a:off x="5309335" y="4050647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2"/>
          <p:cNvSpPr txBox="1"/>
          <p:nvPr/>
        </p:nvSpPr>
        <p:spPr bwMode="auto">
          <a:xfrm>
            <a:off x="6761810" y="4048275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13"/>
          <p:cNvSpPr txBox="1"/>
          <p:nvPr/>
        </p:nvSpPr>
        <p:spPr bwMode="auto">
          <a:xfrm>
            <a:off x="8039075" y="4048275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708" y="3810000"/>
            <a:ext cx="1545953" cy="309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7913" y="1272188"/>
            <a:ext cx="9043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改写成用“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”作单位的数，可以怎么做？</a:t>
            </a:r>
          </a:p>
        </p:txBody>
      </p:sp>
      <p:sp>
        <p:nvSpPr>
          <p:cNvPr id="11" name="TextBox 1"/>
          <p:cNvSpPr txBox="1"/>
          <p:nvPr/>
        </p:nvSpPr>
        <p:spPr bwMode="auto">
          <a:xfrm>
            <a:off x="745532" y="5198160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 bwMode="auto">
          <a:xfrm>
            <a:off x="2271653" y="5204883"/>
            <a:ext cx="2788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1m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Box 1"/>
          <p:cNvSpPr txBox="1"/>
          <p:nvPr/>
        </p:nvSpPr>
        <p:spPr bwMode="auto">
          <a:xfrm>
            <a:off x="2319362" y="5721528"/>
            <a:ext cx="125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"/>
          <p:cNvSpPr txBox="1"/>
          <p:nvPr/>
        </p:nvSpPr>
        <p:spPr bwMode="auto">
          <a:xfrm>
            <a:off x="3169249" y="5727225"/>
            <a:ext cx="2460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(80÷100)m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5403005" y="5710746"/>
            <a:ext cx="1622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0.80m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22518" y="5717621"/>
            <a:ext cx="1065221" cy="516347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/>
                <a:cs typeface="楷体_GB231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"/>
          <p:cNvSpPr txBox="1"/>
          <p:nvPr/>
        </p:nvSpPr>
        <p:spPr bwMode="auto">
          <a:xfrm>
            <a:off x="6787739" y="5710746"/>
            <a:ext cx="1284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37" y="2221339"/>
            <a:ext cx="5173298" cy="14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/>
          <p:nvPr/>
        </p:nvSpPr>
        <p:spPr bwMode="auto">
          <a:xfrm>
            <a:off x="2311095" y="3575692"/>
            <a:ext cx="963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80cm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1"/>
          <p:cNvSpPr txBox="1"/>
          <p:nvPr/>
        </p:nvSpPr>
        <p:spPr bwMode="auto">
          <a:xfrm>
            <a:off x="3516244" y="3578064"/>
            <a:ext cx="1324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1m45cm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12"/>
          <p:cNvSpPr txBox="1"/>
          <p:nvPr/>
        </p:nvSpPr>
        <p:spPr bwMode="auto">
          <a:xfrm>
            <a:off x="4968719" y="3575692"/>
            <a:ext cx="117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1.32m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3"/>
          <p:cNvSpPr txBox="1"/>
          <p:nvPr/>
        </p:nvSpPr>
        <p:spPr bwMode="auto">
          <a:xfrm>
            <a:off x="6245984" y="3575692"/>
            <a:ext cx="1185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0.95m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"/>
          <p:cNvSpPr txBox="1"/>
          <p:nvPr/>
        </p:nvSpPr>
        <p:spPr bwMode="auto">
          <a:xfrm>
            <a:off x="3576758" y="4292392"/>
            <a:ext cx="32562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80cm = ______m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jomtqr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Office PowerPoint</Application>
  <PresentationFormat>宽屏</PresentationFormat>
  <Paragraphs>209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FandolFang R</vt:lpstr>
      <vt:lpstr>思源黑体 CN Regular</vt:lpstr>
      <vt:lpstr>宋体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26</cp:revision>
  <dcterms:created xsi:type="dcterms:W3CDTF">2020-06-25T17:59:00Z</dcterms:created>
  <dcterms:modified xsi:type="dcterms:W3CDTF">2023-01-16T23:24:03Z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C4AFCA3ADB7B446A91525B69992D568B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