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4"/>
  </p:notesMasterIdLst>
  <p:sldIdLst>
    <p:sldId id="257" r:id="rId2"/>
    <p:sldId id="259" r:id="rId3"/>
    <p:sldId id="256" r:id="rId4"/>
    <p:sldId id="258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70" r:id="rId13"/>
    <p:sldId id="268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65B"/>
    <a:srgbClr val="92D050"/>
    <a:srgbClr val="018D79"/>
    <a:srgbClr val="572B2B"/>
    <a:srgbClr val="7B3D3D"/>
    <a:srgbClr val="0C7669"/>
    <a:srgbClr val="095A50"/>
    <a:srgbClr val="F7F7F7"/>
    <a:srgbClr val="0B6B60"/>
    <a:srgbClr val="005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314" autoAdjust="0"/>
  </p:normalViewPr>
  <p:slideViewPr>
    <p:cSldViewPr snapToGrid="0">
      <p:cViewPr>
        <p:scale>
          <a:sx n="100" d="100"/>
          <a:sy n="100" d="100"/>
        </p:scale>
        <p:origin x="186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hemeOverride" Target="../theme/themeOverride1.xml"/><Relationship Id="rId4" Type="http://schemas.openxmlformats.org/officeDocument/2006/relationships/oleObject" Target="file:///C:\Users\xie\Desktop\&#26032;&#24314;%20Microsoft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Sheet1!$F$12</c:f>
              <c:strCache>
                <c:ptCount val="1"/>
                <c:pt idx="0">
                  <c:v>负荷率（%）</c:v>
                </c:pt>
              </c:strCache>
            </c:strRef>
          </c:tx>
          <c:spPr>
            <a:solidFill>
              <a:srgbClr val="0C766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3.20470602247534E-3"/>
                  <c:y val="-8.3333333333333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FF-404D-BD3A-217410A5D169}"/>
                </c:ext>
              </c:extLst>
            </c:dLbl>
            <c:dLbl>
              <c:idx val="1"/>
              <c:layout>
                <c:manualLayout>
                  <c:x val="-6.4094120449507E-3"/>
                  <c:y val="-5.0925925925925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F-404D-BD3A-217410A5D169}"/>
                </c:ext>
              </c:extLst>
            </c:dLbl>
            <c:dLbl>
              <c:idx val="2"/>
              <c:layout>
                <c:manualLayout>
                  <c:x val="1.86085766749918E-2"/>
                  <c:y val="-0.1129011876397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FF-404D-BD3A-217410A5D169}"/>
                </c:ext>
              </c:extLst>
            </c:dLbl>
            <c:dLbl>
              <c:idx val="3"/>
              <c:layout>
                <c:manualLayout>
                  <c:x val="0"/>
                  <c:y val="-6.01851851851852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FF-404D-BD3A-217410A5D169}"/>
                </c:ext>
              </c:extLst>
            </c:dLbl>
            <c:dLbl>
              <c:idx val="4"/>
              <c:layout>
                <c:manualLayout>
                  <c:x val="-3.20470602247534E-3"/>
                  <c:y val="-0.162037037037037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FF-404D-BD3A-217410A5D169}"/>
                </c:ext>
              </c:extLst>
            </c:dLbl>
            <c:dLbl>
              <c:idx val="5"/>
              <c:layout>
                <c:manualLayout>
                  <c:x val="0"/>
                  <c:y val="-7.87037037037037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FF-404D-BD3A-217410A5D169}"/>
                </c:ext>
              </c:extLst>
            </c:dLbl>
            <c:dLbl>
              <c:idx val="6"/>
              <c:layout>
                <c:manualLayout>
                  <c:x val="6.40941204495055E-3"/>
                  <c:y val="-8.3333333333333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FF-404D-BD3A-217410A5D169}"/>
                </c:ext>
              </c:extLst>
            </c:dLbl>
            <c:spPr>
              <a:solidFill>
                <a:srgbClr val="0C766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Sheet1!$G$11:$M$11</c:f>
              <c:strCache>
                <c:ptCount val="7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</c:strCache>
            </c:strRef>
          </c:cat>
          <c:val>
            <c:numRef>
              <c:f>Sheet1!$G$12:$M$12</c:f>
              <c:numCache>
                <c:formatCode>General</c:formatCode>
                <c:ptCount val="7"/>
                <c:pt idx="0">
                  <c:v>53</c:v>
                </c:pt>
                <c:pt idx="1">
                  <c:v>53</c:v>
                </c:pt>
                <c:pt idx="2">
                  <c:v>47.6</c:v>
                </c:pt>
                <c:pt idx="3">
                  <c:v>50.1</c:v>
                </c:pt>
                <c:pt idx="4">
                  <c:v>33.6</c:v>
                </c:pt>
                <c:pt idx="5">
                  <c:v>51.3</c:v>
                </c:pt>
                <c:pt idx="6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FF-404D-BD3A-217410A5D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465407968"/>
        <c:axId val="465407184"/>
      </c:barChart>
      <c:lineChart>
        <c:grouping val="standard"/>
        <c:varyColors val="0"/>
        <c:ser>
          <c:idx val="1"/>
          <c:order val="1"/>
          <c:tx>
            <c:strRef>
              <c:f>Sheet1!$F$13</c:f>
              <c:strCache>
                <c:ptCount val="1"/>
                <c:pt idx="0">
                  <c:v>标准负荷率（%）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Sheet1!$G$11:$M$11</c:f>
              <c:strCache>
                <c:ptCount val="7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</c:strCache>
            </c:strRef>
          </c:cat>
          <c:val>
            <c:numRef>
              <c:f>Sheet1!$G$13:$M$13</c:f>
              <c:numCache>
                <c:formatCode>General</c:formatCode>
                <c:ptCount val="7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BFF-404D-BD3A-217410A5D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407968"/>
        <c:axId val="465407184"/>
      </c:lineChart>
      <c:catAx>
        <c:axId val="46540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5407184"/>
        <c:crosses val="autoZero"/>
        <c:auto val="1"/>
        <c:lblAlgn val="ctr"/>
        <c:lblOffset val="100"/>
        <c:noMultiLvlLbl val="0"/>
      </c:catAx>
      <c:valAx>
        <c:axId val="46540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540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700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C766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9-4F33-8DB8-452C7B9DA4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69-4F33-8DB8-452C7B9DA4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69-4F33-8DB8-452C7B9DA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482072"/>
        <c:axId val="346485208"/>
      </c:barChart>
      <c:catAx>
        <c:axId val="34648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6485208"/>
        <c:crosses val="autoZero"/>
        <c:auto val="1"/>
        <c:lblAlgn val="ctr"/>
        <c:lblOffset val="100"/>
        <c:noMultiLvlLbl val="0"/>
      </c:catAx>
      <c:valAx>
        <c:axId val="34648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6482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0A66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F2-4CFE-AC34-AA862BD485F2}"/>
              </c:ext>
            </c:extLst>
          </c:dPt>
          <c:dPt>
            <c:idx val="1"/>
            <c:bubble3D val="0"/>
            <c:spPr>
              <a:solidFill>
                <a:srgbClr val="018D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F2-4CFE-AC34-AA862BD485F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F2-4CFE-AC34-AA862BD485F2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F2-4CFE-AC34-AA862BD485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F2-4CFE-AC34-AA862BD48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en-US"/>
              <a:t>4-10</a:t>
            </a:r>
            <a:r>
              <a:rPr lang="zh-CN"/>
              <a:t>月负荷统计调查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平均负荷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31.2</c:v>
                </c:pt>
                <c:pt idx="1">
                  <c:v>30.7</c:v>
                </c:pt>
                <c:pt idx="2">
                  <c:v>32</c:v>
                </c:pt>
                <c:pt idx="3">
                  <c:v>34.200000000000003</c:v>
                </c:pt>
                <c:pt idx="4">
                  <c:v>23.8</c:v>
                </c:pt>
                <c:pt idx="5">
                  <c:v>32</c:v>
                </c:pt>
                <c:pt idx="6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5-4DD1-A1F4-B49ABD89954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最大负荷</c:v>
                </c:pt>
              </c:strCache>
            </c:strRef>
          </c:tx>
          <c:spPr>
            <a:solidFill>
              <a:srgbClr val="0A66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58.9</c:v>
                </c:pt>
                <c:pt idx="1">
                  <c:v>57.9</c:v>
                </c:pt>
                <c:pt idx="2">
                  <c:v>67.2</c:v>
                </c:pt>
                <c:pt idx="3">
                  <c:v>68.3</c:v>
                </c:pt>
                <c:pt idx="4">
                  <c:v>70.8</c:v>
                </c:pt>
                <c:pt idx="5">
                  <c:v>62.4</c:v>
                </c:pt>
                <c:pt idx="6">
                  <c:v>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05-4DD1-A1F4-B49ABD89954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负荷率（%）</c:v>
                </c:pt>
              </c:strCache>
            </c:strRef>
          </c:tx>
          <c:spPr>
            <a:solidFill>
              <a:srgbClr val="572B2B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00518686977949E-2"/>
                  <c:y val="-1.00782452743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05-4DD1-A1F4-B49ABD899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53</c:v>
                </c:pt>
                <c:pt idx="1">
                  <c:v>53</c:v>
                </c:pt>
                <c:pt idx="2">
                  <c:v>47.6</c:v>
                </c:pt>
                <c:pt idx="3">
                  <c:v>50.1</c:v>
                </c:pt>
                <c:pt idx="4">
                  <c:v>33.6</c:v>
                </c:pt>
                <c:pt idx="5">
                  <c:v>51.3</c:v>
                </c:pt>
                <c:pt idx="6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05-4DD1-A1F4-B49ABD89954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差值（%）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7</c:v>
                </c:pt>
                <c:pt idx="1">
                  <c:v>7</c:v>
                </c:pt>
                <c:pt idx="2">
                  <c:v>12.4</c:v>
                </c:pt>
                <c:pt idx="3">
                  <c:v>9.9</c:v>
                </c:pt>
                <c:pt idx="4">
                  <c:v>26.4</c:v>
                </c:pt>
                <c:pt idx="5">
                  <c:v>8.6999999999999993</c:v>
                </c:pt>
                <c:pt idx="6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05-4DD1-A1F4-B49ABD8995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7963400"/>
        <c:axId val="457964576"/>
      </c:barChart>
      <c:catAx>
        <c:axId val="45796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457964576"/>
        <c:crosses val="autoZero"/>
        <c:auto val="1"/>
        <c:lblAlgn val="ctr"/>
        <c:lblOffset val="100"/>
        <c:noMultiLvlLbl val="0"/>
      </c:catAx>
      <c:valAx>
        <c:axId val="45796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457963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zh-CN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14669572298702"/>
          <c:y val="0.94225423365657801"/>
          <c:w val="0.43004409454912601"/>
          <c:h val="5.774576634342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900" b="1">
          <a:latin typeface="+mn-ea"/>
          <a:ea typeface="+mn-ea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479467049529E-2"/>
          <c:y val="3.26366665697728E-2"/>
          <c:w val="0.932817963769488"/>
          <c:h val="0.84164811503229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无资源</c:v>
                </c:pt>
              </c:strCache>
            </c:strRef>
          </c:tx>
          <c:spPr>
            <a:solidFill>
              <a:srgbClr val="51515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555153289030001E-2"/>
                  <c:y val="8.7752355316285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9E-49D6-9992-ED0ACB2288DF}"/>
                </c:ext>
              </c:extLst>
            </c:dLbl>
            <c:dLbl>
              <c:idx val="1"/>
              <c:layout>
                <c:manualLayout>
                  <c:x val="-1.2555153289030001E-2"/>
                  <c:y val="8.7752355316285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9E-49D6-9992-ED0ACB2288DF}"/>
                </c:ext>
              </c:extLst>
            </c:dLbl>
            <c:dLbl>
              <c:idx val="2"/>
              <c:layout>
                <c:manualLayout>
                  <c:x val="-1.2555153289030001E-2"/>
                  <c:y val="9.44818304172273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9E-49D6-9992-ED0ACB2288DF}"/>
                </c:ext>
              </c:extLst>
            </c:dLbl>
            <c:dLbl>
              <c:idx val="3"/>
              <c:layout>
                <c:manualLayout>
                  <c:x val="-4.7808830931034604E-3"/>
                  <c:y val="9.8575902399783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1600" b="0" i="0" u="none" strike="noStrike" kern="1200" baseline="0">
                      <a:solidFill>
                        <a:schemeClr val="bg1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577765957326698E-2"/>
                      <c:h val="9.11404314563745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9E-49D6-9992-ED0ACB2288DF}"/>
                </c:ext>
              </c:extLst>
            </c:dLbl>
            <c:dLbl>
              <c:idx val="4"/>
              <c:layout>
                <c:manualLayout>
                  <c:x val="-1.6733090825861802E-2"/>
                  <c:y val="9.48581669280790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9E-49D6-9992-ED0ACB2288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3月</c:v>
                </c:pt>
                <c:pt idx="1">
                  <c:v>4月</c:v>
                </c:pt>
                <c:pt idx="2">
                  <c:v>5月</c:v>
                </c:pt>
                <c:pt idx="3">
                  <c:v>6月</c:v>
                </c:pt>
                <c:pt idx="4">
                  <c:v>7月</c:v>
                </c:pt>
              </c:strCache>
            </c:strRef>
          </c:cat>
          <c:val>
            <c:numRef>
              <c:f>Sheet1!$B$2:$B$6</c:f>
              <c:numCache>
                <c:formatCode>0_);[Red]\(0\)</c:formatCode>
                <c:ptCount val="5"/>
                <c:pt idx="0">
                  <c:v>47</c:v>
                </c:pt>
                <c:pt idx="1">
                  <c:v>55</c:v>
                </c:pt>
                <c:pt idx="2">
                  <c:v>61</c:v>
                </c:pt>
                <c:pt idx="3">
                  <c:v>65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9E-49D6-9992-ED0ACB2288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受理错误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292100" dist="76200" dir="13500000" sx="101000" sy="101000" algn="br" rotWithShape="0">
                <a:prstClr val="black">
                  <a:alpha val="19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A9E-49D6-9992-ED0ACB2288D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A9E-49D6-9992-ED0ACB2288D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A9E-49D6-9992-ED0ACB2288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0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3月</c:v>
                </c:pt>
                <c:pt idx="1">
                  <c:v>4月</c:v>
                </c:pt>
                <c:pt idx="2">
                  <c:v>5月</c:v>
                </c:pt>
                <c:pt idx="3">
                  <c:v>6月</c:v>
                </c:pt>
                <c:pt idx="4">
                  <c:v>7月</c:v>
                </c:pt>
              </c:strCache>
            </c:strRef>
          </c:cat>
          <c:val>
            <c:numRef>
              <c:f>Sheet1!$C$2:$C$6</c:f>
              <c:numCache>
                <c:formatCode>0_);[Red]\(0\)</c:formatCode>
                <c:ptCount val="5"/>
                <c:pt idx="0">
                  <c:v>291</c:v>
                </c:pt>
                <c:pt idx="1">
                  <c:v>303</c:v>
                </c:pt>
                <c:pt idx="2">
                  <c:v>293</c:v>
                </c:pt>
                <c:pt idx="3">
                  <c:v>300</c:v>
                </c:pt>
                <c:pt idx="4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9E-49D6-9992-ED0ACB2288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27"/>
        <c:axId val="675497152"/>
        <c:axId val="675513224"/>
      </c:barChart>
      <c:catAx>
        <c:axId val="67549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5513224"/>
        <c:crosses val="autoZero"/>
        <c:auto val="1"/>
        <c:lblAlgn val="ctr"/>
        <c:lblOffset val="100"/>
        <c:noMultiLvlLbl val="0"/>
      </c:catAx>
      <c:valAx>
        <c:axId val="675513224"/>
        <c:scaling>
          <c:orientation val="minMax"/>
        </c:scaling>
        <c:delete val="1"/>
        <c:axPos val="l"/>
        <c:numFmt formatCode="0_);[Red]\(0\)" sourceLinked="1"/>
        <c:majorTickMark val="out"/>
        <c:minorTickMark val="none"/>
        <c:tickLblPos val="nextTo"/>
        <c:crossAx val="675497152"/>
        <c:crosses val="autoZero"/>
        <c:crossBetween val="between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122216428401E-2"/>
          <c:y val="6.6422330394913506E-2"/>
          <c:w val="0.95228777835716005"/>
          <c:h val="0.77596694292929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3-5月合计数量</c:v>
                </c:pt>
              </c:strCache>
            </c:strRef>
          </c:tx>
          <c:spPr>
            <a:solidFill>
              <a:srgbClr val="0A665B"/>
            </a:solidFill>
            <a:ln>
              <a:noFill/>
            </a:ln>
            <a:effectLst>
              <a:outerShdw blurRad="292100" dist="76200" dir="13500000" sx="101000" sy="101000" algn="br" rotWithShape="0">
                <a:prstClr val="black">
                  <a:alpha val="19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A665B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68-455F-8DCA-02B1766083AE}"/>
              </c:ext>
            </c:extLst>
          </c:dPt>
          <c:dPt>
            <c:idx val="1"/>
            <c:invertIfNegative val="0"/>
            <c:bubble3D val="0"/>
            <c:spPr>
              <a:solidFill>
                <a:srgbClr val="0A665B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68-455F-8DCA-02B1766083AE}"/>
              </c:ext>
            </c:extLst>
          </c:dPt>
          <c:dPt>
            <c:idx val="2"/>
            <c:invertIfNegative val="0"/>
            <c:bubble3D val="0"/>
            <c:spPr>
              <a:solidFill>
                <a:srgbClr val="0A665B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268-455F-8DCA-02B1766083AE}"/>
              </c:ext>
            </c:extLst>
          </c:dPt>
          <c:dLbls>
            <c:dLbl>
              <c:idx val="5"/>
              <c:layout>
                <c:manualLayout>
                  <c:x val="-1.27727403524532E-16"/>
                  <c:y val="7.56468457256907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68-455F-8DCA-02B176608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原因一</c:v>
                </c:pt>
                <c:pt idx="1">
                  <c:v>原因二</c:v>
                </c:pt>
                <c:pt idx="2">
                  <c:v>原因三</c:v>
                </c:pt>
                <c:pt idx="3">
                  <c:v>原因四</c:v>
                </c:pt>
                <c:pt idx="4">
                  <c:v>原因五</c:v>
                </c:pt>
                <c:pt idx="5">
                  <c:v>原因六</c:v>
                </c:pt>
              </c:strCache>
            </c:strRef>
          </c:cat>
          <c:val>
            <c:numRef>
              <c:f>Sheet1!$B$2:$B$7</c:f>
              <c:numCache>
                <c:formatCode>0_);[Red]\(0\)</c:formatCode>
                <c:ptCount val="6"/>
                <c:pt idx="0">
                  <c:v>494</c:v>
                </c:pt>
                <c:pt idx="1">
                  <c:v>156</c:v>
                </c:pt>
                <c:pt idx="2">
                  <c:v>137</c:v>
                </c:pt>
                <c:pt idx="3">
                  <c:v>105</c:v>
                </c:pt>
                <c:pt idx="4">
                  <c:v>84</c:v>
                </c:pt>
                <c:pt idx="5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68-455F-8DCA-02B1766083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27"/>
        <c:axId val="564573280"/>
        <c:axId val="564570536"/>
      </c:barChart>
      <c:catAx>
        <c:axId val="56457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64570536"/>
        <c:crosses val="autoZero"/>
        <c:auto val="1"/>
        <c:lblAlgn val="ctr"/>
        <c:lblOffset val="100"/>
        <c:noMultiLvlLbl val="0"/>
      </c:catAx>
      <c:valAx>
        <c:axId val="564570536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64573280"/>
        <c:crosses val="autoZero"/>
        <c:crossBetween val="between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1100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17402007195597E-2"/>
          <c:y val="6.61972274372334E-2"/>
          <c:w val="0.932817963769488"/>
          <c:h val="0.80082430748586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5A98D9"/>
            </a:solidFill>
            <a:ln>
              <a:noFill/>
            </a:ln>
            <a:effectLst>
              <a:outerShdw blurRad="292100" dist="76200" dir="13500000" sx="101000" sy="101000" algn="br" rotWithShape="0">
                <a:prstClr val="black">
                  <a:alpha val="19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A665B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53-4394-B4D6-64ADE3DC32E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53-4394-B4D6-64ADE3DC32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现状</c:v>
                </c:pt>
                <c:pt idx="1">
                  <c:v>目标值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53-4394-B4D6-64ADE3DC32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3"/>
        <c:overlap val="2"/>
        <c:axId val="647021064"/>
        <c:axId val="647018712"/>
      </c:barChart>
      <c:catAx>
        <c:axId val="647021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7018712"/>
        <c:crosses val="autoZero"/>
        <c:auto val="1"/>
        <c:lblAlgn val="ctr"/>
        <c:lblOffset val="100"/>
        <c:noMultiLvlLbl val="0"/>
      </c:catAx>
      <c:valAx>
        <c:axId val="6470187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7021064"/>
        <c:crosses val="autoZero"/>
        <c:crossBetween val="between"/>
        <c:minorUnit val="0.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1100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122216428401E-2"/>
          <c:y val="6.6422330394913506E-2"/>
          <c:w val="0.95228777835716005"/>
          <c:h val="0.77596694292929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0A665B"/>
            </a:solidFill>
            <a:ln>
              <a:noFill/>
            </a:ln>
            <a:effectLst>
              <a:outerShdw blurRad="292100" dist="76200" dir="13500000" sx="101000" sy="101000" algn="br" rotWithShape="0">
                <a:prstClr val="black">
                  <a:alpha val="19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A665B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DD7-4ECD-9BCA-DCCF11C6D2A5}"/>
              </c:ext>
            </c:extLst>
          </c:dPt>
          <c:dPt>
            <c:idx val="1"/>
            <c:invertIfNegative val="0"/>
            <c:bubble3D val="0"/>
            <c:spPr>
              <a:solidFill>
                <a:srgbClr val="0A665B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DD7-4ECD-9BCA-DCCF11C6D2A5}"/>
              </c:ext>
            </c:extLst>
          </c:dPt>
          <c:dPt>
            <c:idx val="2"/>
            <c:invertIfNegative val="0"/>
            <c:bubble3D val="0"/>
            <c:spPr>
              <a:solidFill>
                <a:srgbClr val="0A665B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DD7-4ECD-9BCA-DCCF11C6D2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51515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trendlineType val="linear"/>
            <c:dispRSqr val="0"/>
            <c:dispEq val="0"/>
          </c:trendline>
          <c:cat>
            <c:strRef>
              <c:f>Sheet1!$A$2:$A$8</c:f>
              <c:strCache>
                <c:ptCount val="7"/>
                <c:pt idx="0">
                  <c:v>6月</c:v>
                </c:pt>
                <c:pt idx="1">
                  <c:v>7月</c:v>
                </c:pt>
                <c:pt idx="2">
                  <c:v>8月</c:v>
                </c:pt>
                <c:pt idx="3">
                  <c:v>9月</c:v>
                </c:pt>
                <c:pt idx="4">
                  <c:v>10月</c:v>
                </c:pt>
                <c:pt idx="5">
                  <c:v>11月</c:v>
                </c:pt>
                <c:pt idx="6">
                  <c:v>12月</c:v>
                </c:pt>
              </c:strCache>
            </c:strRef>
          </c:cat>
          <c:val>
            <c:numRef>
              <c:f>Sheet1!$B$2:$B$8</c:f>
              <c:numCache>
                <c:formatCode>0_);[Red]\(0\)</c:formatCode>
                <c:ptCount val="7"/>
                <c:pt idx="0">
                  <c:v>145</c:v>
                </c:pt>
                <c:pt idx="1">
                  <c:v>150</c:v>
                </c:pt>
                <c:pt idx="2">
                  <c:v>130</c:v>
                </c:pt>
                <c:pt idx="3">
                  <c:v>120</c:v>
                </c:pt>
                <c:pt idx="4">
                  <c:v>95</c:v>
                </c:pt>
                <c:pt idx="5">
                  <c:v>40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D7-4ECD-9BCA-DCCF11C6D2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27"/>
        <c:axId val="931632408"/>
        <c:axId val="931632800"/>
      </c:barChart>
      <c:catAx>
        <c:axId val="931632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31632800"/>
        <c:crosses val="autoZero"/>
        <c:auto val="1"/>
        <c:lblAlgn val="ctr"/>
        <c:lblOffset val="100"/>
        <c:noMultiLvlLbl val="0"/>
      </c:catAx>
      <c:valAx>
        <c:axId val="931632800"/>
        <c:scaling>
          <c:orientation val="minMax"/>
          <c:max val="200"/>
        </c:scaling>
        <c:delete val="0"/>
        <c:axPos val="l"/>
        <c:numFmt formatCode="0_);[Red]\(0\)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31632408"/>
        <c:crosses val="autoZero"/>
        <c:crossBetween val="between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1600"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Sheet6!$B$2</c:f>
              <c:strCache>
                <c:ptCount val="1"/>
                <c:pt idx="0">
                  <c:v>活 动 前</c:v>
                </c:pt>
              </c:strCache>
            </c:strRef>
          </c:tx>
          <c:spPr>
            <a:ln w="28575" cap="rnd" cmpd="sng" algn="ctr">
              <a:solidFill>
                <a:srgbClr val="D7295F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Sheet6!$A$3:$A$7</c:f>
              <c:strCache>
                <c:ptCount val="5"/>
                <c:pt idx="0">
                  <c:v>质量意识</c:v>
                </c:pt>
                <c:pt idx="1">
                  <c:v>个人能力</c:v>
                </c:pt>
                <c:pt idx="2">
                  <c:v>QC知识</c:v>
                </c:pt>
                <c:pt idx="3">
                  <c:v>解决问题的信心</c:v>
                </c:pt>
                <c:pt idx="4">
                  <c:v>团队精神</c:v>
                </c:pt>
              </c:strCache>
            </c:strRef>
          </c:cat>
          <c:val>
            <c:numRef>
              <c:f>Sheet6!$B$3:$B$7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2-42D8-B20D-BFF830524624}"/>
            </c:ext>
          </c:extLst>
        </c:ser>
        <c:ser>
          <c:idx val="1"/>
          <c:order val="1"/>
          <c:tx>
            <c:strRef>
              <c:f>Sheet6!$C$2</c:f>
              <c:strCache>
                <c:ptCount val="1"/>
                <c:pt idx="0">
                  <c:v>活 动 后</c:v>
                </c:pt>
              </c:strCache>
            </c:strRef>
          </c:tx>
          <c:spPr>
            <a:ln w="28575" cap="rnd" cmpd="sng" algn="ctr">
              <a:solidFill>
                <a:srgbClr val="0A665B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Sheet6!$A$3:$A$7</c:f>
              <c:strCache>
                <c:ptCount val="5"/>
                <c:pt idx="0">
                  <c:v>质量意识</c:v>
                </c:pt>
                <c:pt idx="1">
                  <c:v>个人能力</c:v>
                </c:pt>
                <c:pt idx="2">
                  <c:v>QC知识</c:v>
                </c:pt>
                <c:pt idx="3">
                  <c:v>解决问题的信心</c:v>
                </c:pt>
                <c:pt idx="4">
                  <c:v>团队精神</c:v>
                </c:pt>
              </c:strCache>
            </c:strRef>
          </c:cat>
          <c:val>
            <c:numRef>
              <c:f>Sheet6!$C$3:$C$7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2-42D8-B20D-BFF830524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444856"/>
        <c:axId val="904440152"/>
      </c:radarChart>
      <c:catAx>
        <c:axId val="90444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04440152"/>
        <c:crosses val="autoZero"/>
        <c:auto val="1"/>
        <c:lblAlgn val="ctr"/>
        <c:lblOffset val="100"/>
        <c:noMultiLvlLbl val="0"/>
      </c:catAx>
      <c:valAx>
        <c:axId val="90444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0444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98884514437598"/>
          <c:y val="0.89351851851851904"/>
          <c:w val="0.36713320209973799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3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3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3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3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D2C5C-D743-4D40-82C2-8FAD5CB4485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07596-2316-46C6-A425-186F7758BA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7596-2316-46C6-A425-186F7758BA8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A92572-D674-4294-B125-B6D6CD9381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Flowchart: Off-page Connector 8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4"/>
          <p:cNvSpPr txBox="1"/>
          <p:nvPr/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6B7D2-B98C-44FD-8D04-7EC62A56497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56922" y="1084243"/>
            <a:ext cx="2602150" cy="176376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270926" y="1084243"/>
            <a:ext cx="2602150" cy="176376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181347" y="1084243"/>
            <a:ext cx="2602150" cy="176376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97281" y="1318655"/>
            <a:ext cx="2437794" cy="32026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08927" y="1318655"/>
            <a:ext cx="2437794" cy="3202641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258582" y="1079135"/>
            <a:ext cx="2735941" cy="3681682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lowchart: Off-page Connector 16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A92572-D674-4294-B125-B6D6CD9381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A92572-D674-4294-B125-B6D6CD9381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" y="1079135"/>
            <a:ext cx="2103120" cy="264475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377440" y="1079135"/>
            <a:ext cx="2103120" cy="264475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63440" y="1079135"/>
            <a:ext cx="2103120" cy="264475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949440" y="1079135"/>
            <a:ext cx="2103120" cy="264475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5439" y="2719243"/>
            <a:ext cx="2007971" cy="177455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507878" y="1079134"/>
            <a:ext cx="2007971" cy="177455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28357" y="2719243"/>
            <a:ext cx="2007971" cy="177455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759815" y="1079134"/>
            <a:ext cx="2007971" cy="177455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365437" y="1067939"/>
            <a:ext cx="2007972" cy="1996875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dirty="0" smtClean="0">
              <a:solidFill>
                <a:schemeClr val="bg1"/>
              </a:solidFill>
              <a:latin typeface="FontAwesome" pitchFamily="2" charset="0"/>
            </a:endParaRPr>
          </a:p>
          <a:p>
            <a:pPr algn="ctr" defTabSz="914400">
              <a:spcBef>
                <a:spcPct val="20000"/>
              </a:spcBef>
              <a:defRPr/>
            </a:pPr>
            <a:endParaRPr lang="en-US" sz="12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2507876" y="2488744"/>
            <a:ext cx="2007972" cy="201624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rgbClr val="92D05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000" dirty="0" smtClean="0"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4628355" y="1067939"/>
            <a:ext cx="2007972" cy="1996875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095A5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000" dirty="0" smtClean="0"/>
              <a:t> </a:t>
            </a:r>
          </a:p>
        </p:txBody>
      </p:sp>
      <p:sp>
        <p:nvSpPr>
          <p:cNvPr id="17" name="Up Arrow Callout 16"/>
          <p:cNvSpPr/>
          <p:nvPr/>
        </p:nvSpPr>
        <p:spPr>
          <a:xfrm>
            <a:off x="6759814" y="2488744"/>
            <a:ext cx="2007972" cy="201624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6000" dirty="0" smtClean="0">
                <a:latin typeface="FontAwesome" pitchFamily="2" charset="0"/>
              </a:rPr>
              <a:t/>
            </a:r>
            <a:br>
              <a:rPr lang="en-US" sz="6000" dirty="0" smtClean="0">
                <a:latin typeface="FontAwesome" pitchFamily="2" charset="0"/>
              </a:rPr>
            </a:br>
            <a:endParaRPr lang="en-US" sz="12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Flowchart: Off-page Connector 29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A92572-D674-4294-B125-B6D6CD9381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5"/>
          <p:cNvSpPr/>
          <p:nvPr userDrawn="1"/>
        </p:nvSpPr>
        <p:spPr bwMode="auto">
          <a:xfrm>
            <a:off x="3174" y="3143250"/>
            <a:ext cx="9140825" cy="1997075"/>
          </a:xfrm>
          <a:custGeom>
            <a:avLst/>
            <a:gdLst/>
            <a:ahLst/>
            <a:cxnLst>
              <a:cxn ang="0">
                <a:pos x="2881" y="1129"/>
              </a:cxn>
              <a:cxn ang="0">
                <a:pos x="0" y="1129"/>
              </a:cxn>
              <a:cxn ang="0">
                <a:pos x="0" y="0"/>
              </a:cxn>
              <a:cxn ang="0">
                <a:pos x="2881" y="757"/>
              </a:cxn>
              <a:cxn ang="0">
                <a:pos x="2881" y="1129"/>
              </a:cxn>
            </a:cxnLst>
            <a:rect l="0" t="0" r="r" b="b"/>
            <a:pathLst>
              <a:path w="2881" h="1129">
                <a:moveTo>
                  <a:pt x="2881" y="1129"/>
                </a:moveTo>
                <a:cubicBezTo>
                  <a:pt x="0" y="1129"/>
                  <a:pt x="0" y="1129"/>
                  <a:pt x="0" y="1129"/>
                </a:cubicBezTo>
                <a:cubicBezTo>
                  <a:pt x="0" y="0"/>
                  <a:pt x="0" y="0"/>
                  <a:pt x="0" y="0"/>
                </a:cubicBezTo>
                <a:cubicBezTo>
                  <a:pt x="1037" y="59"/>
                  <a:pt x="1997" y="311"/>
                  <a:pt x="2881" y="757"/>
                </a:cubicBezTo>
                <a:lnTo>
                  <a:pt x="2881" y="1129"/>
                </a:lnTo>
                <a:close/>
              </a:path>
            </a:pathLst>
          </a:custGeom>
          <a:solidFill>
            <a:srgbClr val="70AB2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9" name="Freeform 6"/>
          <p:cNvSpPr/>
          <p:nvPr userDrawn="1"/>
        </p:nvSpPr>
        <p:spPr bwMode="auto">
          <a:xfrm>
            <a:off x="41275" y="3571874"/>
            <a:ext cx="9099550" cy="1571625"/>
          </a:xfrm>
          <a:custGeom>
            <a:avLst/>
            <a:gdLst/>
            <a:ahLst/>
            <a:cxnLst>
              <a:cxn ang="0">
                <a:pos x="2881" y="599"/>
              </a:cxn>
              <a:cxn ang="0">
                <a:pos x="0" y="599"/>
              </a:cxn>
              <a:cxn ang="0">
                <a:pos x="0" y="478"/>
              </a:cxn>
              <a:cxn ang="0">
                <a:pos x="1225" y="157"/>
              </a:cxn>
              <a:cxn ang="0">
                <a:pos x="1730" y="80"/>
              </a:cxn>
              <a:cxn ang="0">
                <a:pos x="2881" y="0"/>
              </a:cxn>
              <a:cxn ang="0">
                <a:pos x="2881" y="599"/>
              </a:cxn>
            </a:cxnLst>
            <a:rect l="0" t="0" r="r" b="b"/>
            <a:pathLst>
              <a:path w="2881" h="599">
                <a:moveTo>
                  <a:pt x="2881" y="599"/>
                </a:moveTo>
                <a:cubicBezTo>
                  <a:pt x="0" y="599"/>
                  <a:pt x="0" y="599"/>
                  <a:pt x="0" y="599"/>
                </a:cubicBezTo>
                <a:cubicBezTo>
                  <a:pt x="0" y="478"/>
                  <a:pt x="0" y="478"/>
                  <a:pt x="0" y="478"/>
                </a:cubicBezTo>
                <a:cubicBezTo>
                  <a:pt x="387" y="342"/>
                  <a:pt x="796" y="235"/>
                  <a:pt x="1225" y="157"/>
                </a:cubicBezTo>
                <a:cubicBezTo>
                  <a:pt x="1390" y="127"/>
                  <a:pt x="1559" y="101"/>
                  <a:pt x="1730" y="80"/>
                </a:cubicBezTo>
                <a:cubicBezTo>
                  <a:pt x="2099" y="33"/>
                  <a:pt x="2483" y="7"/>
                  <a:pt x="2881" y="0"/>
                </a:cubicBezTo>
                <a:lnTo>
                  <a:pt x="2881" y="599"/>
                </a:lnTo>
                <a:close/>
              </a:path>
            </a:pathLst>
          </a:custGeom>
          <a:solidFill>
            <a:srgbClr val="58882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7"/>
          <p:cNvSpPr/>
          <p:nvPr userDrawn="1"/>
        </p:nvSpPr>
        <p:spPr bwMode="auto">
          <a:xfrm>
            <a:off x="0" y="3943350"/>
            <a:ext cx="9143999" cy="1196975"/>
          </a:xfrm>
          <a:custGeom>
            <a:avLst/>
            <a:gdLst/>
            <a:ahLst/>
            <a:cxnLst>
              <a:cxn ang="0">
                <a:pos x="2881" y="476"/>
              </a:cxn>
              <a:cxn ang="0">
                <a:pos x="2881" y="809"/>
              </a:cxn>
              <a:cxn ang="0">
                <a:pos x="0" y="809"/>
              </a:cxn>
              <a:cxn ang="0">
                <a:pos x="0" y="0"/>
              </a:cxn>
              <a:cxn ang="0">
                <a:pos x="2881" y="476"/>
              </a:cxn>
            </a:cxnLst>
            <a:rect l="0" t="0" r="r" b="b"/>
            <a:pathLst>
              <a:path w="2881" h="809">
                <a:moveTo>
                  <a:pt x="2881" y="476"/>
                </a:moveTo>
                <a:cubicBezTo>
                  <a:pt x="2881" y="809"/>
                  <a:pt x="2881" y="809"/>
                  <a:pt x="2881" y="809"/>
                </a:cubicBezTo>
                <a:cubicBezTo>
                  <a:pt x="0" y="809"/>
                  <a:pt x="0" y="809"/>
                  <a:pt x="0" y="809"/>
                </a:cubicBezTo>
                <a:cubicBezTo>
                  <a:pt x="0" y="0"/>
                  <a:pt x="0" y="0"/>
                  <a:pt x="0" y="0"/>
                </a:cubicBezTo>
                <a:cubicBezTo>
                  <a:pt x="970" y="24"/>
                  <a:pt x="1930" y="183"/>
                  <a:pt x="2881" y="476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5"/>
          <p:cNvSpPr/>
          <p:nvPr userDrawn="1"/>
        </p:nvSpPr>
        <p:spPr bwMode="auto">
          <a:xfrm>
            <a:off x="3174" y="3143250"/>
            <a:ext cx="9140825" cy="1997075"/>
          </a:xfrm>
          <a:custGeom>
            <a:avLst/>
            <a:gdLst/>
            <a:ahLst/>
            <a:cxnLst>
              <a:cxn ang="0">
                <a:pos x="2881" y="1129"/>
              </a:cxn>
              <a:cxn ang="0">
                <a:pos x="0" y="1129"/>
              </a:cxn>
              <a:cxn ang="0">
                <a:pos x="0" y="0"/>
              </a:cxn>
              <a:cxn ang="0">
                <a:pos x="2881" y="757"/>
              </a:cxn>
              <a:cxn ang="0">
                <a:pos x="2881" y="1129"/>
              </a:cxn>
            </a:cxnLst>
            <a:rect l="0" t="0" r="r" b="b"/>
            <a:pathLst>
              <a:path w="2881" h="1129">
                <a:moveTo>
                  <a:pt x="2881" y="1129"/>
                </a:moveTo>
                <a:cubicBezTo>
                  <a:pt x="0" y="1129"/>
                  <a:pt x="0" y="1129"/>
                  <a:pt x="0" y="1129"/>
                </a:cubicBezTo>
                <a:cubicBezTo>
                  <a:pt x="0" y="0"/>
                  <a:pt x="0" y="0"/>
                  <a:pt x="0" y="0"/>
                </a:cubicBezTo>
                <a:cubicBezTo>
                  <a:pt x="1037" y="59"/>
                  <a:pt x="1997" y="311"/>
                  <a:pt x="2881" y="757"/>
                </a:cubicBezTo>
                <a:lnTo>
                  <a:pt x="2881" y="1129"/>
                </a:lnTo>
                <a:close/>
              </a:path>
            </a:pathLst>
          </a:custGeom>
          <a:solidFill>
            <a:srgbClr val="70AB2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0" name="Freeform 6"/>
          <p:cNvSpPr/>
          <p:nvPr userDrawn="1"/>
        </p:nvSpPr>
        <p:spPr bwMode="auto">
          <a:xfrm>
            <a:off x="41275" y="3571874"/>
            <a:ext cx="9099550" cy="1571625"/>
          </a:xfrm>
          <a:custGeom>
            <a:avLst/>
            <a:gdLst/>
            <a:ahLst/>
            <a:cxnLst>
              <a:cxn ang="0">
                <a:pos x="2881" y="599"/>
              </a:cxn>
              <a:cxn ang="0">
                <a:pos x="0" y="599"/>
              </a:cxn>
              <a:cxn ang="0">
                <a:pos x="0" y="478"/>
              </a:cxn>
              <a:cxn ang="0">
                <a:pos x="1225" y="157"/>
              </a:cxn>
              <a:cxn ang="0">
                <a:pos x="1730" y="80"/>
              </a:cxn>
              <a:cxn ang="0">
                <a:pos x="2881" y="0"/>
              </a:cxn>
              <a:cxn ang="0">
                <a:pos x="2881" y="599"/>
              </a:cxn>
            </a:cxnLst>
            <a:rect l="0" t="0" r="r" b="b"/>
            <a:pathLst>
              <a:path w="2881" h="599">
                <a:moveTo>
                  <a:pt x="2881" y="599"/>
                </a:moveTo>
                <a:cubicBezTo>
                  <a:pt x="0" y="599"/>
                  <a:pt x="0" y="599"/>
                  <a:pt x="0" y="599"/>
                </a:cubicBezTo>
                <a:cubicBezTo>
                  <a:pt x="0" y="478"/>
                  <a:pt x="0" y="478"/>
                  <a:pt x="0" y="478"/>
                </a:cubicBezTo>
                <a:cubicBezTo>
                  <a:pt x="387" y="342"/>
                  <a:pt x="796" y="235"/>
                  <a:pt x="1225" y="157"/>
                </a:cubicBezTo>
                <a:cubicBezTo>
                  <a:pt x="1390" y="127"/>
                  <a:pt x="1559" y="101"/>
                  <a:pt x="1730" y="80"/>
                </a:cubicBezTo>
                <a:cubicBezTo>
                  <a:pt x="2099" y="33"/>
                  <a:pt x="2483" y="7"/>
                  <a:pt x="2881" y="0"/>
                </a:cubicBezTo>
                <a:lnTo>
                  <a:pt x="2881" y="599"/>
                </a:lnTo>
                <a:close/>
              </a:path>
            </a:pathLst>
          </a:custGeom>
          <a:solidFill>
            <a:srgbClr val="58882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7"/>
          <p:cNvSpPr/>
          <p:nvPr userDrawn="1"/>
        </p:nvSpPr>
        <p:spPr bwMode="auto">
          <a:xfrm>
            <a:off x="0" y="3943350"/>
            <a:ext cx="9143999" cy="1196975"/>
          </a:xfrm>
          <a:custGeom>
            <a:avLst/>
            <a:gdLst/>
            <a:ahLst/>
            <a:cxnLst>
              <a:cxn ang="0">
                <a:pos x="2881" y="476"/>
              </a:cxn>
              <a:cxn ang="0">
                <a:pos x="2881" y="809"/>
              </a:cxn>
              <a:cxn ang="0">
                <a:pos x="0" y="809"/>
              </a:cxn>
              <a:cxn ang="0">
                <a:pos x="0" y="0"/>
              </a:cxn>
              <a:cxn ang="0">
                <a:pos x="2881" y="476"/>
              </a:cxn>
            </a:cxnLst>
            <a:rect l="0" t="0" r="r" b="b"/>
            <a:pathLst>
              <a:path w="2881" h="809">
                <a:moveTo>
                  <a:pt x="2881" y="476"/>
                </a:moveTo>
                <a:cubicBezTo>
                  <a:pt x="2881" y="809"/>
                  <a:pt x="2881" y="809"/>
                  <a:pt x="2881" y="809"/>
                </a:cubicBezTo>
                <a:cubicBezTo>
                  <a:pt x="0" y="809"/>
                  <a:pt x="0" y="809"/>
                  <a:pt x="0" y="809"/>
                </a:cubicBezTo>
                <a:cubicBezTo>
                  <a:pt x="0" y="0"/>
                  <a:pt x="0" y="0"/>
                  <a:pt x="0" y="0"/>
                </a:cubicBezTo>
                <a:cubicBezTo>
                  <a:pt x="970" y="24"/>
                  <a:pt x="1930" y="183"/>
                  <a:pt x="2881" y="476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5"/>
          <p:cNvSpPr/>
          <p:nvPr userDrawn="1"/>
        </p:nvSpPr>
        <p:spPr bwMode="auto">
          <a:xfrm>
            <a:off x="3174" y="3143250"/>
            <a:ext cx="9140825" cy="1997075"/>
          </a:xfrm>
          <a:custGeom>
            <a:avLst/>
            <a:gdLst/>
            <a:ahLst/>
            <a:cxnLst>
              <a:cxn ang="0">
                <a:pos x="2881" y="1129"/>
              </a:cxn>
              <a:cxn ang="0">
                <a:pos x="0" y="1129"/>
              </a:cxn>
              <a:cxn ang="0">
                <a:pos x="0" y="0"/>
              </a:cxn>
              <a:cxn ang="0">
                <a:pos x="2881" y="757"/>
              </a:cxn>
              <a:cxn ang="0">
                <a:pos x="2881" y="1129"/>
              </a:cxn>
            </a:cxnLst>
            <a:rect l="0" t="0" r="r" b="b"/>
            <a:pathLst>
              <a:path w="2881" h="1129">
                <a:moveTo>
                  <a:pt x="2881" y="1129"/>
                </a:moveTo>
                <a:cubicBezTo>
                  <a:pt x="0" y="1129"/>
                  <a:pt x="0" y="1129"/>
                  <a:pt x="0" y="1129"/>
                </a:cubicBezTo>
                <a:cubicBezTo>
                  <a:pt x="0" y="0"/>
                  <a:pt x="0" y="0"/>
                  <a:pt x="0" y="0"/>
                </a:cubicBezTo>
                <a:cubicBezTo>
                  <a:pt x="1037" y="59"/>
                  <a:pt x="1997" y="311"/>
                  <a:pt x="2881" y="757"/>
                </a:cubicBezTo>
                <a:lnTo>
                  <a:pt x="2881" y="1129"/>
                </a:lnTo>
                <a:close/>
              </a:path>
            </a:pathLst>
          </a:custGeom>
          <a:solidFill>
            <a:srgbClr val="70AB2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" name="Freeform 6"/>
          <p:cNvSpPr/>
          <p:nvPr userDrawn="1"/>
        </p:nvSpPr>
        <p:spPr bwMode="auto">
          <a:xfrm>
            <a:off x="41275" y="3571874"/>
            <a:ext cx="9099550" cy="1571625"/>
          </a:xfrm>
          <a:custGeom>
            <a:avLst/>
            <a:gdLst/>
            <a:ahLst/>
            <a:cxnLst>
              <a:cxn ang="0">
                <a:pos x="2881" y="599"/>
              </a:cxn>
              <a:cxn ang="0">
                <a:pos x="0" y="599"/>
              </a:cxn>
              <a:cxn ang="0">
                <a:pos x="0" y="478"/>
              </a:cxn>
              <a:cxn ang="0">
                <a:pos x="1225" y="157"/>
              </a:cxn>
              <a:cxn ang="0">
                <a:pos x="1730" y="80"/>
              </a:cxn>
              <a:cxn ang="0">
                <a:pos x="2881" y="0"/>
              </a:cxn>
              <a:cxn ang="0">
                <a:pos x="2881" y="599"/>
              </a:cxn>
            </a:cxnLst>
            <a:rect l="0" t="0" r="r" b="b"/>
            <a:pathLst>
              <a:path w="2881" h="599">
                <a:moveTo>
                  <a:pt x="2881" y="599"/>
                </a:moveTo>
                <a:cubicBezTo>
                  <a:pt x="0" y="599"/>
                  <a:pt x="0" y="599"/>
                  <a:pt x="0" y="599"/>
                </a:cubicBezTo>
                <a:cubicBezTo>
                  <a:pt x="0" y="478"/>
                  <a:pt x="0" y="478"/>
                  <a:pt x="0" y="478"/>
                </a:cubicBezTo>
                <a:cubicBezTo>
                  <a:pt x="387" y="342"/>
                  <a:pt x="796" y="235"/>
                  <a:pt x="1225" y="157"/>
                </a:cubicBezTo>
                <a:cubicBezTo>
                  <a:pt x="1390" y="127"/>
                  <a:pt x="1559" y="101"/>
                  <a:pt x="1730" y="80"/>
                </a:cubicBezTo>
                <a:cubicBezTo>
                  <a:pt x="2099" y="33"/>
                  <a:pt x="2483" y="7"/>
                  <a:pt x="2881" y="0"/>
                </a:cubicBezTo>
                <a:lnTo>
                  <a:pt x="2881" y="599"/>
                </a:lnTo>
                <a:close/>
              </a:path>
            </a:pathLst>
          </a:custGeom>
          <a:solidFill>
            <a:srgbClr val="58882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7"/>
          <p:cNvSpPr/>
          <p:nvPr userDrawn="1"/>
        </p:nvSpPr>
        <p:spPr bwMode="auto">
          <a:xfrm>
            <a:off x="0" y="3943350"/>
            <a:ext cx="9143999" cy="1196975"/>
          </a:xfrm>
          <a:custGeom>
            <a:avLst/>
            <a:gdLst/>
            <a:ahLst/>
            <a:cxnLst>
              <a:cxn ang="0">
                <a:pos x="2881" y="476"/>
              </a:cxn>
              <a:cxn ang="0">
                <a:pos x="2881" y="809"/>
              </a:cxn>
              <a:cxn ang="0">
                <a:pos x="0" y="809"/>
              </a:cxn>
              <a:cxn ang="0">
                <a:pos x="0" y="0"/>
              </a:cxn>
              <a:cxn ang="0">
                <a:pos x="2881" y="476"/>
              </a:cxn>
            </a:cxnLst>
            <a:rect l="0" t="0" r="r" b="b"/>
            <a:pathLst>
              <a:path w="2881" h="809">
                <a:moveTo>
                  <a:pt x="2881" y="476"/>
                </a:moveTo>
                <a:cubicBezTo>
                  <a:pt x="2881" y="809"/>
                  <a:pt x="2881" y="809"/>
                  <a:pt x="2881" y="809"/>
                </a:cubicBezTo>
                <a:cubicBezTo>
                  <a:pt x="0" y="809"/>
                  <a:pt x="0" y="809"/>
                  <a:pt x="0" y="809"/>
                </a:cubicBezTo>
                <a:cubicBezTo>
                  <a:pt x="0" y="0"/>
                  <a:pt x="0" y="0"/>
                  <a:pt x="0" y="0"/>
                </a:cubicBezTo>
                <a:cubicBezTo>
                  <a:pt x="970" y="24"/>
                  <a:pt x="1930" y="183"/>
                  <a:pt x="2881" y="476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任意多边形 29"/>
          <p:cNvSpPr/>
          <p:nvPr userDrawn="1"/>
        </p:nvSpPr>
        <p:spPr>
          <a:xfrm>
            <a:off x="123826" y="156922"/>
            <a:ext cx="8896350" cy="4829658"/>
          </a:xfrm>
          <a:custGeom>
            <a:avLst/>
            <a:gdLst>
              <a:gd name="connsiteX0" fmla="*/ 73845 w 8896350"/>
              <a:gd name="connsiteY0" fmla="*/ 0 h 4829658"/>
              <a:gd name="connsiteX1" fmla="*/ 8822505 w 8896350"/>
              <a:gd name="connsiteY1" fmla="*/ 0 h 4829658"/>
              <a:gd name="connsiteX2" fmla="*/ 8896350 w 8896350"/>
              <a:gd name="connsiteY2" fmla="*/ 73845 h 4829658"/>
              <a:gd name="connsiteX3" fmla="*/ 8896350 w 8896350"/>
              <a:gd name="connsiteY3" fmla="*/ 4755813 h 4829658"/>
              <a:gd name="connsiteX4" fmla="*/ 8822505 w 8896350"/>
              <a:gd name="connsiteY4" fmla="*/ 4829658 h 4829658"/>
              <a:gd name="connsiteX5" fmla="*/ 583603 w 8896350"/>
              <a:gd name="connsiteY5" fmla="*/ 4829658 h 4829658"/>
              <a:gd name="connsiteX6" fmla="*/ 569029 w 8896350"/>
              <a:gd name="connsiteY6" fmla="*/ 4757470 h 4829658"/>
              <a:gd name="connsiteX7" fmla="*/ 398143 w 8896350"/>
              <a:gd name="connsiteY7" fmla="*/ 4644199 h 4829658"/>
              <a:gd name="connsiteX8" fmla="*/ 227257 w 8896350"/>
              <a:gd name="connsiteY8" fmla="*/ 4757470 h 4829658"/>
              <a:gd name="connsiteX9" fmla="*/ 212683 w 8896350"/>
              <a:gd name="connsiteY9" fmla="*/ 4829658 h 4829658"/>
              <a:gd name="connsiteX10" fmla="*/ 73845 w 8896350"/>
              <a:gd name="connsiteY10" fmla="*/ 4829658 h 4829658"/>
              <a:gd name="connsiteX11" fmla="*/ 0 w 8896350"/>
              <a:gd name="connsiteY11" fmla="*/ 4755813 h 4829658"/>
              <a:gd name="connsiteX12" fmla="*/ 0 w 8896350"/>
              <a:gd name="connsiteY12" fmla="*/ 73845 h 4829658"/>
              <a:gd name="connsiteX13" fmla="*/ 73845 w 8896350"/>
              <a:gd name="connsiteY13" fmla="*/ 0 h 482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96350" h="4829658">
                <a:moveTo>
                  <a:pt x="73845" y="0"/>
                </a:moveTo>
                <a:lnTo>
                  <a:pt x="8822505" y="0"/>
                </a:lnTo>
                <a:cubicBezTo>
                  <a:pt x="8863288" y="0"/>
                  <a:pt x="8896350" y="33062"/>
                  <a:pt x="8896350" y="73845"/>
                </a:cubicBezTo>
                <a:lnTo>
                  <a:pt x="8896350" y="4755813"/>
                </a:lnTo>
                <a:cubicBezTo>
                  <a:pt x="8896350" y="4796596"/>
                  <a:pt x="8863288" y="4829658"/>
                  <a:pt x="8822505" y="4829658"/>
                </a:cubicBezTo>
                <a:lnTo>
                  <a:pt x="583603" y="4829658"/>
                </a:lnTo>
                <a:lnTo>
                  <a:pt x="569029" y="4757470"/>
                </a:lnTo>
                <a:cubicBezTo>
                  <a:pt x="540875" y="4690905"/>
                  <a:pt x="474963" y="4644199"/>
                  <a:pt x="398143" y="4644199"/>
                </a:cubicBezTo>
                <a:cubicBezTo>
                  <a:pt x="321323" y="4644199"/>
                  <a:pt x="255412" y="4690905"/>
                  <a:pt x="227257" y="4757470"/>
                </a:cubicBezTo>
                <a:lnTo>
                  <a:pt x="212683" y="4829658"/>
                </a:lnTo>
                <a:lnTo>
                  <a:pt x="73845" y="4829658"/>
                </a:lnTo>
                <a:cubicBezTo>
                  <a:pt x="33062" y="4829658"/>
                  <a:pt x="0" y="4796596"/>
                  <a:pt x="0" y="4755813"/>
                </a:cubicBezTo>
                <a:lnTo>
                  <a:pt x="0" y="73845"/>
                </a:lnTo>
                <a:cubicBezTo>
                  <a:pt x="0" y="33062"/>
                  <a:pt x="33062" y="0"/>
                  <a:pt x="73845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590578" y="4030980"/>
            <a:ext cx="292438" cy="1112520"/>
            <a:chOff x="7296150" y="1050570"/>
            <a:chExt cx="1075871" cy="4092930"/>
          </a:xfrm>
        </p:grpSpPr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96150" y="1491407"/>
              <a:ext cx="1075871" cy="3652093"/>
            </a:xfrm>
            <a:custGeom>
              <a:avLst/>
              <a:gdLst/>
              <a:ahLst/>
              <a:cxnLst>
                <a:cxn ang="0">
                  <a:pos x="256" y="150"/>
                </a:cxn>
                <a:cxn ang="0">
                  <a:pos x="194" y="60"/>
                </a:cxn>
                <a:cxn ang="0">
                  <a:pos x="168" y="0"/>
                </a:cxn>
                <a:cxn ang="0">
                  <a:pos x="125" y="26"/>
                </a:cxn>
                <a:cxn ang="0">
                  <a:pos x="69" y="150"/>
                </a:cxn>
                <a:cxn ang="0">
                  <a:pos x="80" y="311"/>
                </a:cxn>
                <a:cxn ang="0">
                  <a:pos x="0" y="972"/>
                </a:cxn>
                <a:cxn ang="0">
                  <a:pos x="294" y="972"/>
                </a:cxn>
                <a:cxn ang="0">
                  <a:pos x="168" y="377"/>
                </a:cxn>
                <a:cxn ang="0">
                  <a:pos x="168" y="308"/>
                </a:cxn>
                <a:cxn ang="0">
                  <a:pos x="168" y="308"/>
                </a:cxn>
                <a:cxn ang="0">
                  <a:pos x="239" y="687"/>
                </a:cxn>
                <a:cxn ang="0">
                  <a:pos x="168" y="792"/>
                </a:cxn>
                <a:cxn ang="0">
                  <a:pos x="168" y="491"/>
                </a:cxn>
                <a:cxn ang="0">
                  <a:pos x="168" y="491"/>
                </a:cxn>
                <a:cxn ang="0">
                  <a:pos x="168" y="505"/>
                </a:cxn>
                <a:cxn ang="0">
                  <a:pos x="99" y="323"/>
                </a:cxn>
                <a:cxn ang="0">
                  <a:pos x="154" y="491"/>
                </a:cxn>
                <a:cxn ang="0">
                  <a:pos x="154" y="491"/>
                </a:cxn>
                <a:cxn ang="0">
                  <a:pos x="88" y="505"/>
                </a:cxn>
                <a:cxn ang="0">
                  <a:pos x="71" y="687"/>
                </a:cxn>
                <a:cxn ang="0">
                  <a:pos x="154" y="702"/>
                </a:cxn>
                <a:cxn ang="0">
                  <a:pos x="69" y="702"/>
                </a:cxn>
                <a:cxn ang="0">
                  <a:pos x="246" y="709"/>
                </a:cxn>
                <a:cxn ang="0">
                  <a:pos x="168" y="815"/>
                </a:cxn>
                <a:cxn ang="0">
                  <a:pos x="237" y="515"/>
                </a:cxn>
                <a:cxn ang="0">
                  <a:pos x="168" y="401"/>
                </a:cxn>
                <a:cxn ang="0">
                  <a:pos x="234" y="479"/>
                </a:cxn>
                <a:cxn ang="0">
                  <a:pos x="168" y="218"/>
                </a:cxn>
                <a:cxn ang="0">
                  <a:pos x="168" y="221"/>
                </a:cxn>
                <a:cxn ang="0">
                  <a:pos x="206" y="150"/>
                </a:cxn>
                <a:cxn ang="0">
                  <a:pos x="154" y="202"/>
                </a:cxn>
                <a:cxn ang="0">
                  <a:pos x="154" y="308"/>
                </a:cxn>
                <a:cxn ang="0">
                  <a:pos x="154" y="308"/>
                </a:cxn>
                <a:cxn ang="0">
                  <a:pos x="92" y="334"/>
                </a:cxn>
                <a:cxn ang="0">
                  <a:pos x="147" y="588"/>
                </a:cxn>
                <a:cxn ang="0">
                  <a:pos x="144" y="827"/>
                </a:cxn>
                <a:cxn ang="0">
                  <a:pos x="144" y="827"/>
                </a:cxn>
                <a:cxn ang="0">
                  <a:pos x="154" y="972"/>
                </a:cxn>
                <a:cxn ang="0">
                  <a:pos x="168" y="860"/>
                </a:cxn>
                <a:cxn ang="0">
                  <a:pos x="168" y="860"/>
                </a:cxn>
                <a:cxn ang="0">
                  <a:pos x="232" y="135"/>
                </a:cxn>
                <a:cxn ang="0">
                  <a:pos x="168" y="74"/>
                </a:cxn>
                <a:cxn ang="0">
                  <a:pos x="80" y="74"/>
                </a:cxn>
                <a:cxn ang="0">
                  <a:pos x="80" y="135"/>
                </a:cxn>
                <a:cxn ang="0">
                  <a:pos x="149" y="221"/>
                </a:cxn>
              </a:cxnLst>
              <a:rect l="0" t="0" r="r" b="b"/>
              <a:pathLst>
                <a:path w="294" h="998">
                  <a:moveTo>
                    <a:pt x="275" y="972"/>
                  </a:moveTo>
                  <a:lnTo>
                    <a:pt x="232" y="150"/>
                  </a:lnTo>
                  <a:lnTo>
                    <a:pt x="256" y="150"/>
                  </a:lnTo>
                  <a:lnTo>
                    <a:pt x="256" y="143"/>
                  </a:lnTo>
                  <a:lnTo>
                    <a:pt x="256" y="60"/>
                  </a:lnTo>
                  <a:lnTo>
                    <a:pt x="194" y="60"/>
                  </a:lnTo>
                  <a:lnTo>
                    <a:pt x="194" y="26"/>
                  </a:lnTo>
                  <a:lnTo>
                    <a:pt x="168" y="26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54" y="26"/>
                  </a:lnTo>
                  <a:lnTo>
                    <a:pt x="125" y="26"/>
                  </a:lnTo>
                  <a:lnTo>
                    <a:pt x="125" y="60"/>
                  </a:lnTo>
                  <a:lnTo>
                    <a:pt x="69" y="60"/>
                  </a:lnTo>
                  <a:lnTo>
                    <a:pt x="69" y="150"/>
                  </a:lnTo>
                  <a:lnTo>
                    <a:pt x="92" y="150"/>
                  </a:lnTo>
                  <a:lnTo>
                    <a:pt x="80" y="311"/>
                  </a:lnTo>
                  <a:lnTo>
                    <a:pt x="80" y="311"/>
                  </a:lnTo>
                  <a:lnTo>
                    <a:pt x="80" y="315"/>
                  </a:lnTo>
                  <a:lnTo>
                    <a:pt x="26" y="972"/>
                  </a:lnTo>
                  <a:lnTo>
                    <a:pt x="0" y="972"/>
                  </a:lnTo>
                  <a:lnTo>
                    <a:pt x="0" y="998"/>
                  </a:lnTo>
                  <a:lnTo>
                    <a:pt x="294" y="998"/>
                  </a:lnTo>
                  <a:lnTo>
                    <a:pt x="294" y="972"/>
                  </a:lnTo>
                  <a:lnTo>
                    <a:pt x="275" y="972"/>
                  </a:lnTo>
                  <a:close/>
                  <a:moveTo>
                    <a:pt x="218" y="323"/>
                  </a:moveTo>
                  <a:lnTo>
                    <a:pt x="168" y="377"/>
                  </a:lnTo>
                  <a:lnTo>
                    <a:pt x="168" y="323"/>
                  </a:lnTo>
                  <a:lnTo>
                    <a:pt x="218" y="323"/>
                  </a:lnTo>
                  <a:close/>
                  <a:moveTo>
                    <a:pt x="168" y="308"/>
                  </a:moveTo>
                  <a:lnTo>
                    <a:pt x="168" y="244"/>
                  </a:lnTo>
                  <a:lnTo>
                    <a:pt x="220" y="308"/>
                  </a:lnTo>
                  <a:lnTo>
                    <a:pt x="168" y="308"/>
                  </a:lnTo>
                  <a:close/>
                  <a:moveTo>
                    <a:pt x="168" y="687"/>
                  </a:moveTo>
                  <a:lnTo>
                    <a:pt x="168" y="612"/>
                  </a:lnTo>
                  <a:lnTo>
                    <a:pt x="239" y="687"/>
                  </a:lnTo>
                  <a:lnTo>
                    <a:pt x="168" y="687"/>
                  </a:lnTo>
                  <a:close/>
                  <a:moveTo>
                    <a:pt x="237" y="702"/>
                  </a:moveTo>
                  <a:lnTo>
                    <a:pt x="168" y="792"/>
                  </a:lnTo>
                  <a:lnTo>
                    <a:pt x="168" y="702"/>
                  </a:lnTo>
                  <a:lnTo>
                    <a:pt x="237" y="702"/>
                  </a:lnTo>
                  <a:close/>
                  <a:moveTo>
                    <a:pt x="168" y="491"/>
                  </a:moveTo>
                  <a:lnTo>
                    <a:pt x="168" y="424"/>
                  </a:lnTo>
                  <a:lnTo>
                    <a:pt x="227" y="491"/>
                  </a:lnTo>
                  <a:lnTo>
                    <a:pt x="168" y="491"/>
                  </a:lnTo>
                  <a:close/>
                  <a:moveTo>
                    <a:pt x="227" y="505"/>
                  </a:moveTo>
                  <a:lnTo>
                    <a:pt x="168" y="567"/>
                  </a:lnTo>
                  <a:lnTo>
                    <a:pt x="168" y="505"/>
                  </a:lnTo>
                  <a:lnTo>
                    <a:pt x="227" y="505"/>
                  </a:lnTo>
                  <a:close/>
                  <a:moveTo>
                    <a:pt x="154" y="387"/>
                  </a:moveTo>
                  <a:lnTo>
                    <a:pt x="99" y="323"/>
                  </a:lnTo>
                  <a:lnTo>
                    <a:pt x="154" y="323"/>
                  </a:lnTo>
                  <a:lnTo>
                    <a:pt x="154" y="387"/>
                  </a:lnTo>
                  <a:close/>
                  <a:moveTo>
                    <a:pt x="154" y="491"/>
                  </a:moveTo>
                  <a:lnTo>
                    <a:pt x="88" y="491"/>
                  </a:lnTo>
                  <a:lnTo>
                    <a:pt x="154" y="415"/>
                  </a:lnTo>
                  <a:lnTo>
                    <a:pt x="154" y="491"/>
                  </a:lnTo>
                  <a:close/>
                  <a:moveTo>
                    <a:pt x="154" y="505"/>
                  </a:moveTo>
                  <a:lnTo>
                    <a:pt x="154" y="576"/>
                  </a:lnTo>
                  <a:lnTo>
                    <a:pt x="88" y="505"/>
                  </a:lnTo>
                  <a:lnTo>
                    <a:pt x="154" y="505"/>
                  </a:lnTo>
                  <a:close/>
                  <a:moveTo>
                    <a:pt x="154" y="687"/>
                  </a:moveTo>
                  <a:lnTo>
                    <a:pt x="71" y="687"/>
                  </a:lnTo>
                  <a:lnTo>
                    <a:pt x="154" y="600"/>
                  </a:lnTo>
                  <a:lnTo>
                    <a:pt x="154" y="687"/>
                  </a:lnTo>
                  <a:close/>
                  <a:moveTo>
                    <a:pt x="154" y="702"/>
                  </a:moveTo>
                  <a:lnTo>
                    <a:pt x="154" y="811"/>
                  </a:lnTo>
                  <a:lnTo>
                    <a:pt x="152" y="815"/>
                  </a:lnTo>
                  <a:lnTo>
                    <a:pt x="69" y="702"/>
                  </a:lnTo>
                  <a:lnTo>
                    <a:pt x="154" y="702"/>
                  </a:lnTo>
                  <a:close/>
                  <a:moveTo>
                    <a:pt x="168" y="815"/>
                  </a:moveTo>
                  <a:lnTo>
                    <a:pt x="246" y="709"/>
                  </a:lnTo>
                  <a:lnTo>
                    <a:pt x="260" y="962"/>
                  </a:lnTo>
                  <a:lnTo>
                    <a:pt x="168" y="837"/>
                  </a:lnTo>
                  <a:lnTo>
                    <a:pt x="168" y="815"/>
                  </a:lnTo>
                  <a:close/>
                  <a:moveTo>
                    <a:pt x="168" y="590"/>
                  </a:moveTo>
                  <a:lnTo>
                    <a:pt x="168" y="586"/>
                  </a:lnTo>
                  <a:lnTo>
                    <a:pt x="237" y="515"/>
                  </a:lnTo>
                  <a:lnTo>
                    <a:pt x="246" y="673"/>
                  </a:lnTo>
                  <a:lnTo>
                    <a:pt x="168" y="590"/>
                  </a:lnTo>
                  <a:close/>
                  <a:moveTo>
                    <a:pt x="168" y="401"/>
                  </a:moveTo>
                  <a:lnTo>
                    <a:pt x="168" y="398"/>
                  </a:lnTo>
                  <a:lnTo>
                    <a:pt x="227" y="332"/>
                  </a:lnTo>
                  <a:lnTo>
                    <a:pt x="234" y="479"/>
                  </a:lnTo>
                  <a:lnTo>
                    <a:pt x="168" y="401"/>
                  </a:lnTo>
                  <a:close/>
                  <a:moveTo>
                    <a:pt x="168" y="221"/>
                  </a:moveTo>
                  <a:lnTo>
                    <a:pt x="168" y="218"/>
                  </a:lnTo>
                  <a:lnTo>
                    <a:pt x="218" y="154"/>
                  </a:lnTo>
                  <a:lnTo>
                    <a:pt x="225" y="294"/>
                  </a:lnTo>
                  <a:lnTo>
                    <a:pt x="168" y="221"/>
                  </a:lnTo>
                  <a:close/>
                  <a:moveTo>
                    <a:pt x="168" y="197"/>
                  </a:moveTo>
                  <a:lnTo>
                    <a:pt x="168" y="150"/>
                  </a:lnTo>
                  <a:lnTo>
                    <a:pt x="206" y="150"/>
                  </a:lnTo>
                  <a:lnTo>
                    <a:pt x="168" y="197"/>
                  </a:lnTo>
                  <a:close/>
                  <a:moveTo>
                    <a:pt x="154" y="150"/>
                  </a:moveTo>
                  <a:lnTo>
                    <a:pt x="154" y="202"/>
                  </a:lnTo>
                  <a:lnTo>
                    <a:pt x="114" y="150"/>
                  </a:lnTo>
                  <a:lnTo>
                    <a:pt x="154" y="150"/>
                  </a:lnTo>
                  <a:close/>
                  <a:moveTo>
                    <a:pt x="154" y="308"/>
                  </a:moveTo>
                  <a:lnTo>
                    <a:pt x="99" y="308"/>
                  </a:lnTo>
                  <a:lnTo>
                    <a:pt x="154" y="237"/>
                  </a:lnTo>
                  <a:lnTo>
                    <a:pt x="154" y="308"/>
                  </a:lnTo>
                  <a:close/>
                  <a:moveTo>
                    <a:pt x="149" y="401"/>
                  </a:moveTo>
                  <a:lnTo>
                    <a:pt x="80" y="479"/>
                  </a:lnTo>
                  <a:lnTo>
                    <a:pt x="92" y="334"/>
                  </a:lnTo>
                  <a:lnTo>
                    <a:pt x="149" y="401"/>
                  </a:lnTo>
                  <a:close/>
                  <a:moveTo>
                    <a:pt x="78" y="515"/>
                  </a:moveTo>
                  <a:lnTo>
                    <a:pt x="147" y="588"/>
                  </a:lnTo>
                  <a:lnTo>
                    <a:pt x="64" y="673"/>
                  </a:lnTo>
                  <a:lnTo>
                    <a:pt x="78" y="515"/>
                  </a:lnTo>
                  <a:close/>
                  <a:moveTo>
                    <a:pt x="144" y="827"/>
                  </a:moveTo>
                  <a:lnTo>
                    <a:pt x="40" y="965"/>
                  </a:lnTo>
                  <a:lnTo>
                    <a:pt x="62" y="714"/>
                  </a:lnTo>
                  <a:lnTo>
                    <a:pt x="144" y="827"/>
                  </a:lnTo>
                  <a:close/>
                  <a:moveTo>
                    <a:pt x="152" y="839"/>
                  </a:moveTo>
                  <a:lnTo>
                    <a:pt x="154" y="842"/>
                  </a:lnTo>
                  <a:lnTo>
                    <a:pt x="154" y="972"/>
                  </a:lnTo>
                  <a:lnTo>
                    <a:pt x="54" y="972"/>
                  </a:lnTo>
                  <a:lnTo>
                    <a:pt x="152" y="839"/>
                  </a:lnTo>
                  <a:close/>
                  <a:moveTo>
                    <a:pt x="168" y="860"/>
                  </a:moveTo>
                  <a:lnTo>
                    <a:pt x="251" y="972"/>
                  </a:lnTo>
                  <a:lnTo>
                    <a:pt x="168" y="972"/>
                  </a:lnTo>
                  <a:lnTo>
                    <a:pt x="168" y="860"/>
                  </a:lnTo>
                  <a:close/>
                  <a:moveTo>
                    <a:pt x="241" y="135"/>
                  </a:moveTo>
                  <a:lnTo>
                    <a:pt x="232" y="135"/>
                  </a:lnTo>
                  <a:lnTo>
                    <a:pt x="232" y="135"/>
                  </a:lnTo>
                  <a:lnTo>
                    <a:pt x="225" y="135"/>
                  </a:lnTo>
                  <a:lnTo>
                    <a:pt x="168" y="135"/>
                  </a:lnTo>
                  <a:lnTo>
                    <a:pt x="168" y="74"/>
                  </a:lnTo>
                  <a:lnTo>
                    <a:pt x="241" y="74"/>
                  </a:lnTo>
                  <a:lnTo>
                    <a:pt x="241" y="135"/>
                  </a:lnTo>
                  <a:close/>
                  <a:moveTo>
                    <a:pt x="80" y="74"/>
                  </a:moveTo>
                  <a:lnTo>
                    <a:pt x="154" y="74"/>
                  </a:lnTo>
                  <a:lnTo>
                    <a:pt x="154" y="135"/>
                  </a:lnTo>
                  <a:lnTo>
                    <a:pt x="80" y="135"/>
                  </a:lnTo>
                  <a:lnTo>
                    <a:pt x="80" y="74"/>
                  </a:lnTo>
                  <a:close/>
                  <a:moveTo>
                    <a:pt x="107" y="164"/>
                  </a:moveTo>
                  <a:lnTo>
                    <a:pt x="149" y="221"/>
                  </a:lnTo>
                  <a:lnTo>
                    <a:pt x="95" y="289"/>
                  </a:lnTo>
                  <a:lnTo>
                    <a:pt x="107" y="16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直角三角形 12"/>
            <p:cNvSpPr/>
            <p:nvPr/>
          </p:nvSpPr>
          <p:spPr>
            <a:xfrm rot="18906271">
              <a:off x="7675614" y="1050570"/>
              <a:ext cx="429213" cy="4292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8366754" y="4319674"/>
            <a:ext cx="175304" cy="666906"/>
            <a:chOff x="7296150" y="1050570"/>
            <a:chExt cx="1075871" cy="4092930"/>
          </a:xfrm>
        </p:grpSpPr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96150" y="1491407"/>
              <a:ext cx="1075871" cy="3652093"/>
            </a:xfrm>
            <a:custGeom>
              <a:avLst/>
              <a:gdLst/>
              <a:ahLst/>
              <a:cxnLst>
                <a:cxn ang="0">
                  <a:pos x="256" y="150"/>
                </a:cxn>
                <a:cxn ang="0">
                  <a:pos x="194" y="60"/>
                </a:cxn>
                <a:cxn ang="0">
                  <a:pos x="168" y="0"/>
                </a:cxn>
                <a:cxn ang="0">
                  <a:pos x="125" y="26"/>
                </a:cxn>
                <a:cxn ang="0">
                  <a:pos x="69" y="150"/>
                </a:cxn>
                <a:cxn ang="0">
                  <a:pos x="80" y="311"/>
                </a:cxn>
                <a:cxn ang="0">
                  <a:pos x="0" y="972"/>
                </a:cxn>
                <a:cxn ang="0">
                  <a:pos x="294" y="972"/>
                </a:cxn>
                <a:cxn ang="0">
                  <a:pos x="168" y="377"/>
                </a:cxn>
                <a:cxn ang="0">
                  <a:pos x="168" y="308"/>
                </a:cxn>
                <a:cxn ang="0">
                  <a:pos x="168" y="308"/>
                </a:cxn>
                <a:cxn ang="0">
                  <a:pos x="239" y="687"/>
                </a:cxn>
                <a:cxn ang="0">
                  <a:pos x="168" y="792"/>
                </a:cxn>
                <a:cxn ang="0">
                  <a:pos x="168" y="491"/>
                </a:cxn>
                <a:cxn ang="0">
                  <a:pos x="168" y="491"/>
                </a:cxn>
                <a:cxn ang="0">
                  <a:pos x="168" y="505"/>
                </a:cxn>
                <a:cxn ang="0">
                  <a:pos x="99" y="323"/>
                </a:cxn>
                <a:cxn ang="0">
                  <a:pos x="154" y="491"/>
                </a:cxn>
                <a:cxn ang="0">
                  <a:pos x="154" y="491"/>
                </a:cxn>
                <a:cxn ang="0">
                  <a:pos x="88" y="505"/>
                </a:cxn>
                <a:cxn ang="0">
                  <a:pos x="71" y="687"/>
                </a:cxn>
                <a:cxn ang="0">
                  <a:pos x="154" y="702"/>
                </a:cxn>
                <a:cxn ang="0">
                  <a:pos x="69" y="702"/>
                </a:cxn>
                <a:cxn ang="0">
                  <a:pos x="246" y="709"/>
                </a:cxn>
                <a:cxn ang="0">
                  <a:pos x="168" y="815"/>
                </a:cxn>
                <a:cxn ang="0">
                  <a:pos x="237" y="515"/>
                </a:cxn>
                <a:cxn ang="0">
                  <a:pos x="168" y="401"/>
                </a:cxn>
                <a:cxn ang="0">
                  <a:pos x="234" y="479"/>
                </a:cxn>
                <a:cxn ang="0">
                  <a:pos x="168" y="218"/>
                </a:cxn>
                <a:cxn ang="0">
                  <a:pos x="168" y="221"/>
                </a:cxn>
                <a:cxn ang="0">
                  <a:pos x="206" y="150"/>
                </a:cxn>
                <a:cxn ang="0">
                  <a:pos x="154" y="202"/>
                </a:cxn>
                <a:cxn ang="0">
                  <a:pos x="154" y="308"/>
                </a:cxn>
                <a:cxn ang="0">
                  <a:pos x="154" y="308"/>
                </a:cxn>
                <a:cxn ang="0">
                  <a:pos x="92" y="334"/>
                </a:cxn>
                <a:cxn ang="0">
                  <a:pos x="147" y="588"/>
                </a:cxn>
                <a:cxn ang="0">
                  <a:pos x="144" y="827"/>
                </a:cxn>
                <a:cxn ang="0">
                  <a:pos x="144" y="827"/>
                </a:cxn>
                <a:cxn ang="0">
                  <a:pos x="154" y="972"/>
                </a:cxn>
                <a:cxn ang="0">
                  <a:pos x="168" y="860"/>
                </a:cxn>
                <a:cxn ang="0">
                  <a:pos x="168" y="860"/>
                </a:cxn>
                <a:cxn ang="0">
                  <a:pos x="232" y="135"/>
                </a:cxn>
                <a:cxn ang="0">
                  <a:pos x="168" y="74"/>
                </a:cxn>
                <a:cxn ang="0">
                  <a:pos x="80" y="74"/>
                </a:cxn>
                <a:cxn ang="0">
                  <a:pos x="80" y="135"/>
                </a:cxn>
                <a:cxn ang="0">
                  <a:pos x="149" y="221"/>
                </a:cxn>
              </a:cxnLst>
              <a:rect l="0" t="0" r="r" b="b"/>
              <a:pathLst>
                <a:path w="294" h="998">
                  <a:moveTo>
                    <a:pt x="275" y="972"/>
                  </a:moveTo>
                  <a:lnTo>
                    <a:pt x="232" y="150"/>
                  </a:lnTo>
                  <a:lnTo>
                    <a:pt x="256" y="150"/>
                  </a:lnTo>
                  <a:lnTo>
                    <a:pt x="256" y="143"/>
                  </a:lnTo>
                  <a:lnTo>
                    <a:pt x="256" y="60"/>
                  </a:lnTo>
                  <a:lnTo>
                    <a:pt x="194" y="60"/>
                  </a:lnTo>
                  <a:lnTo>
                    <a:pt x="194" y="26"/>
                  </a:lnTo>
                  <a:lnTo>
                    <a:pt x="168" y="26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54" y="26"/>
                  </a:lnTo>
                  <a:lnTo>
                    <a:pt x="125" y="26"/>
                  </a:lnTo>
                  <a:lnTo>
                    <a:pt x="125" y="60"/>
                  </a:lnTo>
                  <a:lnTo>
                    <a:pt x="69" y="60"/>
                  </a:lnTo>
                  <a:lnTo>
                    <a:pt x="69" y="150"/>
                  </a:lnTo>
                  <a:lnTo>
                    <a:pt x="92" y="150"/>
                  </a:lnTo>
                  <a:lnTo>
                    <a:pt x="80" y="311"/>
                  </a:lnTo>
                  <a:lnTo>
                    <a:pt x="80" y="311"/>
                  </a:lnTo>
                  <a:lnTo>
                    <a:pt x="80" y="315"/>
                  </a:lnTo>
                  <a:lnTo>
                    <a:pt x="26" y="972"/>
                  </a:lnTo>
                  <a:lnTo>
                    <a:pt x="0" y="972"/>
                  </a:lnTo>
                  <a:lnTo>
                    <a:pt x="0" y="998"/>
                  </a:lnTo>
                  <a:lnTo>
                    <a:pt x="294" y="998"/>
                  </a:lnTo>
                  <a:lnTo>
                    <a:pt x="294" y="972"/>
                  </a:lnTo>
                  <a:lnTo>
                    <a:pt x="275" y="972"/>
                  </a:lnTo>
                  <a:close/>
                  <a:moveTo>
                    <a:pt x="218" y="323"/>
                  </a:moveTo>
                  <a:lnTo>
                    <a:pt x="168" y="377"/>
                  </a:lnTo>
                  <a:lnTo>
                    <a:pt x="168" y="323"/>
                  </a:lnTo>
                  <a:lnTo>
                    <a:pt x="218" y="323"/>
                  </a:lnTo>
                  <a:close/>
                  <a:moveTo>
                    <a:pt x="168" y="308"/>
                  </a:moveTo>
                  <a:lnTo>
                    <a:pt x="168" y="244"/>
                  </a:lnTo>
                  <a:lnTo>
                    <a:pt x="220" y="308"/>
                  </a:lnTo>
                  <a:lnTo>
                    <a:pt x="168" y="308"/>
                  </a:lnTo>
                  <a:close/>
                  <a:moveTo>
                    <a:pt x="168" y="687"/>
                  </a:moveTo>
                  <a:lnTo>
                    <a:pt x="168" y="612"/>
                  </a:lnTo>
                  <a:lnTo>
                    <a:pt x="239" y="687"/>
                  </a:lnTo>
                  <a:lnTo>
                    <a:pt x="168" y="687"/>
                  </a:lnTo>
                  <a:close/>
                  <a:moveTo>
                    <a:pt x="237" y="702"/>
                  </a:moveTo>
                  <a:lnTo>
                    <a:pt x="168" y="792"/>
                  </a:lnTo>
                  <a:lnTo>
                    <a:pt x="168" y="702"/>
                  </a:lnTo>
                  <a:lnTo>
                    <a:pt x="237" y="702"/>
                  </a:lnTo>
                  <a:close/>
                  <a:moveTo>
                    <a:pt x="168" y="491"/>
                  </a:moveTo>
                  <a:lnTo>
                    <a:pt x="168" y="424"/>
                  </a:lnTo>
                  <a:lnTo>
                    <a:pt x="227" y="491"/>
                  </a:lnTo>
                  <a:lnTo>
                    <a:pt x="168" y="491"/>
                  </a:lnTo>
                  <a:close/>
                  <a:moveTo>
                    <a:pt x="227" y="505"/>
                  </a:moveTo>
                  <a:lnTo>
                    <a:pt x="168" y="567"/>
                  </a:lnTo>
                  <a:lnTo>
                    <a:pt x="168" y="505"/>
                  </a:lnTo>
                  <a:lnTo>
                    <a:pt x="227" y="505"/>
                  </a:lnTo>
                  <a:close/>
                  <a:moveTo>
                    <a:pt x="154" y="387"/>
                  </a:moveTo>
                  <a:lnTo>
                    <a:pt x="99" y="323"/>
                  </a:lnTo>
                  <a:lnTo>
                    <a:pt x="154" y="323"/>
                  </a:lnTo>
                  <a:lnTo>
                    <a:pt x="154" y="387"/>
                  </a:lnTo>
                  <a:close/>
                  <a:moveTo>
                    <a:pt x="154" y="491"/>
                  </a:moveTo>
                  <a:lnTo>
                    <a:pt x="88" y="491"/>
                  </a:lnTo>
                  <a:lnTo>
                    <a:pt x="154" y="415"/>
                  </a:lnTo>
                  <a:lnTo>
                    <a:pt x="154" y="491"/>
                  </a:lnTo>
                  <a:close/>
                  <a:moveTo>
                    <a:pt x="154" y="505"/>
                  </a:moveTo>
                  <a:lnTo>
                    <a:pt x="154" y="576"/>
                  </a:lnTo>
                  <a:lnTo>
                    <a:pt x="88" y="505"/>
                  </a:lnTo>
                  <a:lnTo>
                    <a:pt x="154" y="505"/>
                  </a:lnTo>
                  <a:close/>
                  <a:moveTo>
                    <a:pt x="154" y="687"/>
                  </a:moveTo>
                  <a:lnTo>
                    <a:pt x="71" y="687"/>
                  </a:lnTo>
                  <a:lnTo>
                    <a:pt x="154" y="600"/>
                  </a:lnTo>
                  <a:lnTo>
                    <a:pt x="154" y="687"/>
                  </a:lnTo>
                  <a:close/>
                  <a:moveTo>
                    <a:pt x="154" y="702"/>
                  </a:moveTo>
                  <a:lnTo>
                    <a:pt x="154" y="811"/>
                  </a:lnTo>
                  <a:lnTo>
                    <a:pt x="152" y="815"/>
                  </a:lnTo>
                  <a:lnTo>
                    <a:pt x="69" y="702"/>
                  </a:lnTo>
                  <a:lnTo>
                    <a:pt x="154" y="702"/>
                  </a:lnTo>
                  <a:close/>
                  <a:moveTo>
                    <a:pt x="168" y="815"/>
                  </a:moveTo>
                  <a:lnTo>
                    <a:pt x="246" y="709"/>
                  </a:lnTo>
                  <a:lnTo>
                    <a:pt x="260" y="962"/>
                  </a:lnTo>
                  <a:lnTo>
                    <a:pt x="168" y="837"/>
                  </a:lnTo>
                  <a:lnTo>
                    <a:pt x="168" y="815"/>
                  </a:lnTo>
                  <a:close/>
                  <a:moveTo>
                    <a:pt x="168" y="590"/>
                  </a:moveTo>
                  <a:lnTo>
                    <a:pt x="168" y="586"/>
                  </a:lnTo>
                  <a:lnTo>
                    <a:pt x="237" y="515"/>
                  </a:lnTo>
                  <a:lnTo>
                    <a:pt x="246" y="673"/>
                  </a:lnTo>
                  <a:lnTo>
                    <a:pt x="168" y="590"/>
                  </a:lnTo>
                  <a:close/>
                  <a:moveTo>
                    <a:pt x="168" y="401"/>
                  </a:moveTo>
                  <a:lnTo>
                    <a:pt x="168" y="398"/>
                  </a:lnTo>
                  <a:lnTo>
                    <a:pt x="227" y="332"/>
                  </a:lnTo>
                  <a:lnTo>
                    <a:pt x="234" y="479"/>
                  </a:lnTo>
                  <a:lnTo>
                    <a:pt x="168" y="401"/>
                  </a:lnTo>
                  <a:close/>
                  <a:moveTo>
                    <a:pt x="168" y="221"/>
                  </a:moveTo>
                  <a:lnTo>
                    <a:pt x="168" y="218"/>
                  </a:lnTo>
                  <a:lnTo>
                    <a:pt x="218" y="154"/>
                  </a:lnTo>
                  <a:lnTo>
                    <a:pt x="225" y="294"/>
                  </a:lnTo>
                  <a:lnTo>
                    <a:pt x="168" y="221"/>
                  </a:lnTo>
                  <a:close/>
                  <a:moveTo>
                    <a:pt x="168" y="197"/>
                  </a:moveTo>
                  <a:lnTo>
                    <a:pt x="168" y="150"/>
                  </a:lnTo>
                  <a:lnTo>
                    <a:pt x="206" y="150"/>
                  </a:lnTo>
                  <a:lnTo>
                    <a:pt x="168" y="197"/>
                  </a:lnTo>
                  <a:close/>
                  <a:moveTo>
                    <a:pt x="154" y="150"/>
                  </a:moveTo>
                  <a:lnTo>
                    <a:pt x="154" y="202"/>
                  </a:lnTo>
                  <a:lnTo>
                    <a:pt x="114" y="150"/>
                  </a:lnTo>
                  <a:lnTo>
                    <a:pt x="154" y="150"/>
                  </a:lnTo>
                  <a:close/>
                  <a:moveTo>
                    <a:pt x="154" y="308"/>
                  </a:moveTo>
                  <a:lnTo>
                    <a:pt x="99" y="308"/>
                  </a:lnTo>
                  <a:lnTo>
                    <a:pt x="154" y="237"/>
                  </a:lnTo>
                  <a:lnTo>
                    <a:pt x="154" y="308"/>
                  </a:lnTo>
                  <a:close/>
                  <a:moveTo>
                    <a:pt x="149" y="401"/>
                  </a:moveTo>
                  <a:lnTo>
                    <a:pt x="80" y="479"/>
                  </a:lnTo>
                  <a:lnTo>
                    <a:pt x="92" y="334"/>
                  </a:lnTo>
                  <a:lnTo>
                    <a:pt x="149" y="401"/>
                  </a:lnTo>
                  <a:close/>
                  <a:moveTo>
                    <a:pt x="78" y="515"/>
                  </a:moveTo>
                  <a:lnTo>
                    <a:pt x="147" y="588"/>
                  </a:lnTo>
                  <a:lnTo>
                    <a:pt x="64" y="673"/>
                  </a:lnTo>
                  <a:lnTo>
                    <a:pt x="78" y="515"/>
                  </a:lnTo>
                  <a:close/>
                  <a:moveTo>
                    <a:pt x="144" y="827"/>
                  </a:moveTo>
                  <a:lnTo>
                    <a:pt x="40" y="965"/>
                  </a:lnTo>
                  <a:lnTo>
                    <a:pt x="62" y="714"/>
                  </a:lnTo>
                  <a:lnTo>
                    <a:pt x="144" y="827"/>
                  </a:lnTo>
                  <a:close/>
                  <a:moveTo>
                    <a:pt x="152" y="839"/>
                  </a:moveTo>
                  <a:lnTo>
                    <a:pt x="154" y="842"/>
                  </a:lnTo>
                  <a:lnTo>
                    <a:pt x="154" y="972"/>
                  </a:lnTo>
                  <a:lnTo>
                    <a:pt x="54" y="972"/>
                  </a:lnTo>
                  <a:lnTo>
                    <a:pt x="152" y="839"/>
                  </a:lnTo>
                  <a:close/>
                  <a:moveTo>
                    <a:pt x="168" y="860"/>
                  </a:moveTo>
                  <a:lnTo>
                    <a:pt x="251" y="972"/>
                  </a:lnTo>
                  <a:lnTo>
                    <a:pt x="168" y="972"/>
                  </a:lnTo>
                  <a:lnTo>
                    <a:pt x="168" y="860"/>
                  </a:lnTo>
                  <a:close/>
                  <a:moveTo>
                    <a:pt x="241" y="135"/>
                  </a:moveTo>
                  <a:lnTo>
                    <a:pt x="232" y="135"/>
                  </a:lnTo>
                  <a:lnTo>
                    <a:pt x="232" y="135"/>
                  </a:lnTo>
                  <a:lnTo>
                    <a:pt x="225" y="135"/>
                  </a:lnTo>
                  <a:lnTo>
                    <a:pt x="168" y="135"/>
                  </a:lnTo>
                  <a:lnTo>
                    <a:pt x="168" y="74"/>
                  </a:lnTo>
                  <a:lnTo>
                    <a:pt x="241" y="74"/>
                  </a:lnTo>
                  <a:lnTo>
                    <a:pt x="241" y="135"/>
                  </a:lnTo>
                  <a:close/>
                  <a:moveTo>
                    <a:pt x="80" y="74"/>
                  </a:moveTo>
                  <a:lnTo>
                    <a:pt x="154" y="74"/>
                  </a:lnTo>
                  <a:lnTo>
                    <a:pt x="154" y="135"/>
                  </a:lnTo>
                  <a:lnTo>
                    <a:pt x="80" y="135"/>
                  </a:lnTo>
                  <a:lnTo>
                    <a:pt x="80" y="74"/>
                  </a:lnTo>
                  <a:close/>
                  <a:moveTo>
                    <a:pt x="107" y="164"/>
                  </a:moveTo>
                  <a:lnTo>
                    <a:pt x="149" y="221"/>
                  </a:lnTo>
                  <a:lnTo>
                    <a:pt x="95" y="289"/>
                  </a:lnTo>
                  <a:lnTo>
                    <a:pt x="107" y="16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直角三角形 15"/>
            <p:cNvSpPr/>
            <p:nvPr/>
          </p:nvSpPr>
          <p:spPr>
            <a:xfrm rot="18906271">
              <a:off x="7675614" y="1050570"/>
              <a:ext cx="429213" cy="4292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同侧圆角矩形 16"/>
          <p:cNvSpPr/>
          <p:nvPr userDrawn="1"/>
        </p:nvSpPr>
        <p:spPr>
          <a:xfrm rot="10800000">
            <a:off x="312420" y="-23815"/>
            <a:ext cx="419100" cy="723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95A50"/>
          </a:soli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 dirty="0"/>
          </a:p>
        </p:txBody>
      </p:sp>
      <p:pic>
        <p:nvPicPr>
          <p:cNvPr id="18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07" y="291007"/>
            <a:ext cx="1231809" cy="40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 userDrawn="1"/>
        </p:nvSpPr>
        <p:spPr>
          <a:xfrm>
            <a:off x="391242" y="4855853"/>
            <a:ext cx="261454" cy="261454"/>
          </a:xfrm>
          <a:prstGeom prst="ellipse">
            <a:avLst/>
          </a:prstGeom>
          <a:solidFill>
            <a:srgbClr val="F7F7F7"/>
          </a:solidFill>
          <a:ln w="952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293911" y="4855853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rgbClr val="92D050"/>
                </a:solidFill>
                <a:latin typeface="Impact" panose="020B0806030902050204" pitchFamily="34" charset="0"/>
              </a:defRPr>
            </a:lvl1pPr>
          </a:lstStyle>
          <a:p>
            <a:fld id="{DEA92572-D674-4294-B125-B6D6CD938179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 hasCustomPrompt="1"/>
          </p:nvPr>
        </p:nvSpPr>
        <p:spPr>
          <a:xfrm>
            <a:off x="349826" y="942975"/>
            <a:ext cx="1431349" cy="1431349"/>
          </a:xfrm>
          <a:custGeom>
            <a:avLst/>
            <a:gdLst>
              <a:gd name="connsiteX0" fmla="*/ 105218 w 1431349"/>
              <a:gd name="connsiteY0" fmla="*/ 0 h 1431349"/>
              <a:gd name="connsiteX1" fmla="*/ 1326131 w 1431349"/>
              <a:gd name="connsiteY1" fmla="*/ 0 h 1431349"/>
              <a:gd name="connsiteX2" fmla="*/ 1431349 w 1431349"/>
              <a:gd name="connsiteY2" fmla="*/ 105218 h 1431349"/>
              <a:gd name="connsiteX3" fmla="*/ 1431349 w 1431349"/>
              <a:gd name="connsiteY3" fmla="*/ 1326131 h 1431349"/>
              <a:gd name="connsiteX4" fmla="*/ 1326131 w 1431349"/>
              <a:gd name="connsiteY4" fmla="*/ 1431349 h 1431349"/>
              <a:gd name="connsiteX5" fmla="*/ 105218 w 1431349"/>
              <a:gd name="connsiteY5" fmla="*/ 1431349 h 1431349"/>
              <a:gd name="connsiteX6" fmla="*/ 0 w 1431349"/>
              <a:gd name="connsiteY6" fmla="*/ 1326131 h 1431349"/>
              <a:gd name="connsiteX7" fmla="*/ 0 w 1431349"/>
              <a:gd name="connsiteY7" fmla="*/ 105218 h 1431349"/>
              <a:gd name="connsiteX8" fmla="*/ 105218 w 1431349"/>
              <a:gd name="connsiteY8" fmla="*/ 0 h 143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349" h="1431349">
                <a:moveTo>
                  <a:pt x="105218" y="0"/>
                </a:moveTo>
                <a:lnTo>
                  <a:pt x="1326131" y="0"/>
                </a:lnTo>
                <a:cubicBezTo>
                  <a:pt x="1384241" y="0"/>
                  <a:pt x="1431349" y="47108"/>
                  <a:pt x="1431349" y="105218"/>
                </a:cubicBezTo>
                <a:lnTo>
                  <a:pt x="1431349" y="1326131"/>
                </a:lnTo>
                <a:cubicBezTo>
                  <a:pt x="1431349" y="1384241"/>
                  <a:pt x="1384241" y="1431349"/>
                  <a:pt x="1326131" y="1431349"/>
                </a:cubicBezTo>
                <a:lnTo>
                  <a:pt x="105218" y="1431349"/>
                </a:lnTo>
                <a:cubicBezTo>
                  <a:pt x="47108" y="1431349"/>
                  <a:pt x="0" y="1384241"/>
                  <a:pt x="0" y="1326131"/>
                </a:cubicBezTo>
                <a:lnTo>
                  <a:pt x="0" y="105218"/>
                </a:lnTo>
                <a:cubicBezTo>
                  <a:pt x="0" y="47108"/>
                  <a:pt x="47108" y="0"/>
                  <a:pt x="105218" y="0"/>
                </a:cubicBezTo>
                <a:close/>
              </a:path>
            </a:pathLst>
          </a:custGeom>
          <a:noFill/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zh-CN" altLang="en-US" dirty="0" smtClean="0"/>
              <a:t>点击图标选图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5"/>
          <p:cNvSpPr/>
          <p:nvPr userDrawn="1"/>
        </p:nvSpPr>
        <p:spPr bwMode="auto">
          <a:xfrm>
            <a:off x="3174" y="3143250"/>
            <a:ext cx="9140825" cy="1997075"/>
          </a:xfrm>
          <a:custGeom>
            <a:avLst/>
            <a:gdLst/>
            <a:ahLst/>
            <a:cxnLst>
              <a:cxn ang="0">
                <a:pos x="2881" y="1129"/>
              </a:cxn>
              <a:cxn ang="0">
                <a:pos x="0" y="1129"/>
              </a:cxn>
              <a:cxn ang="0">
                <a:pos x="0" y="0"/>
              </a:cxn>
              <a:cxn ang="0">
                <a:pos x="2881" y="757"/>
              </a:cxn>
              <a:cxn ang="0">
                <a:pos x="2881" y="1129"/>
              </a:cxn>
            </a:cxnLst>
            <a:rect l="0" t="0" r="r" b="b"/>
            <a:pathLst>
              <a:path w="2881" h="1129">
                <a:moveTo>
                  <a:pt x="2881" y="1129"/>
                </a:moveTo>
                <a:cubicBezTo>
                  <a:pt x="0" y="1129"/>
                  <a:pt x="0" y="1129"/>
                  <a:pt x="0" y="1129"/>
                </a:cubicBezTo>
                <a:cubicBezTo>
                  <a:pt x="0" y="0"/>
                  <a:pt x="0" y="0"/>
                  <a:pt x="0" y="0"/>
                </a:cubicBezTo>
                <a:cubicBezTo>
                  <a:pt x="1037" y="59"/>
                  <a:pt x="1997" y="311"/>
                  <a:pt x="2881" y="757"/>
                </a:cubicBezTo>
                <a:lnTo>
                  <a:pt x="2881" y="1129"/>
                </a:lnTo>
                <a:close/>
              </a:path>
            </a:pathLst>
          </a:custGeom>
          <a:solidFill>
            <a:srgbClr val="70AB2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" name="Freeform 6"/>
          <p:cNvSpPr/>
          <p:nvPr userDrawn="1"/>
        </p:nvSpPr>
        <p:spPr bwMode="auto">
          <a:xfrm>
            <a:off x="41275" y="3571874"/>
            <a:ext cx="9099550" cy="1571625"/>
          </a:xfrm>
          <a:custGeom>
            <a:avLst/>
            <a:gdLst/>
            <a:ahLst/>
            <a:cxnLst>
              <a:cxn ang="0">
                <a:pos x="2881" y="599"/>
              </a:cxn>
              <a:cxn ang="0">
                <a:pos x="0" y="599"/>
              </a:cxn>
              <a:cxn ang="0">
                <a:pos x="0" y="478"/>
              </a:cxn>
              <a:cxn ang="0">
                <a:pos x="1225" y="157"/>
              </a:cxn>
              <a:cxn ang="0">
                <a:pos x="1730" y="80"/>
              </a:cxn>
              <a:cxn ang="0">
                <a:pos x="2881" y="0"/>
              </a:cxn>
              <a:cxn ang="0">
                <a:pos x="2881" y="599"/>
              </a:cxn>
            </a:cxnLst>
            <a:rect l="0" t="0" r="r" b="b"/>
            <a:pathLst>
              <a:path w="2881" h="599">
                <a:moveTo>
                  <a:pt x="2881" y="599"/>
                </a:moveTo>
                <a:cubicBezTo>
                  <a:pt x="0" y="599"/>
                  <a:pt x="0" y="599"/>
                  <a:pt x="0" y="599"/>
                </a:cubicBezTo>
                <a:cubicBezTo>
                  <a:pt x="0" y="478"/>
                  <a:pt x="0" y="478"/>
                  <a:pt x="0" y="478"/>
                </a:cubicBezTo>
                <a:cubicBezTo>
                  <a:pt x="387" y="342"/>
                  <a:pt x="796" y="235"/>
                  <a:pt x="1225" y="157"/>
                </a:cubicBezTo>
                <a:cubicBezTo>
                  <a:pt x="1390" y="127"/>
                  <a:pt x="1559" y="101"/>
                  <a:pt x="1730" y="80"/>
                </a:cubicBezTo>
                <a:cubicBezTo>
                  <a:pt x="2099" y="33"/>
                  <a:pt x="2483" y="7"/>
                  <a:pt x="2881" y="0"/>
                </a:cubicBezTo>
                <a:lnTo>
                  <a:pt x="2881" y="599"/>
                </a:lnTo>
                <a:close/>
              </a:path>
            </a:pathLst>
          </a:custGeom>
          <a:solidFill>
            <a:srgbClr val="58882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7"/>
          <p:cNvSpPr/>
          <p:nvPr userDrawn="1"/>
        </p:nvSpPr>
        <p:spPr bwMode="auto">
          <a:xfrm>
            <a:off x="0" y="3943350"/>
            <a:ext cx="9143999" cy="1196975"/>
          </a:xfrm>
          <a:custGeom>
            <a:avLst/>
            <a:gdLst/>
            <a:ahLst/>
            <a:cxnLst>
              <a:cxn ang="0">
                <a:pos x="2881" y="476"/>
              </a:cxn>
              <a:cxn ang="0">
                <a:pos x="2881" y="809"/>
              </a:cxn>
              <a:cxn ang="0">
                <a:pos x="0" y="809"/>
              </a:cxn>
              <a:cxn ang="0">
                <a:pos x="0" y="0"/>
              </a:cxn>
              <a:cxn ang="0">
                <a:pos x="2881" y="476"/>
              </a:cxn>
            </a:cxnLst>
            <a:rect l="0" t="0" r="r" b="b"/>
            <a:pathLst>
              <a:path w="2881" h="809">
                <a:moveTo>
                  <a:pt x="2881" y="476"/>
                </a:moveTo>
                <a:cubicBezTo>
                  <a:pt x="2881" y="809"/>
                  <a:pt x="2881" y="809"/>
                  <a:pt x="2881" y="809"/>
                </a:cubicBezTo>
                <a:cubicBezTo>
                  <a:pt x="0" y="809"/>
                  <a:pt x="0" y="809"/>
                  <a:pt x="0" y="809"/>
                </a:cubicBezTo>
                <a:cubicBezTo>
                  <a:pt x="0" y="0"/>
                  <a:pt x="0" y="0"/>
                  <a:pt x="0" y="0"/>
                </a:cubicBezTo>
                <a:cubicBezTo>
                  <a:pt x="970" y="24"/>
                  <a:pt x="1930" y="183"/>
                  <a:pt x="2881" y="476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任意多边形 29"/>
          <p:cNvSpPr/>
          <p:nvPr userDrawn="1"/>
        </p:nvSpPr>
        <p:spPr>
          <a:xfrm>
            <a:off x="123826" y="156922"/>
            <a:ext cx="8896350" cy="4829658"/>
          </a:xfrm>
          <a:custGeom>
            <a:avLst/>
            <a:gdLst>
              <a:gd name="connsiteX0" fmla="*/ 73845 w 8896350"/>
              <a:gd name="connsiteY0" fmla="*/ 0 h 4829658"/>
              <a:gd name="connsiteX1" fmla="*/ 8822505 w 8896350"/>
              <a:gd name="connsiteY1" fmla="*/ 0 h 4829658"/>
              <a:gd name="connsiteX2" fmla="*/ 8896350 w 8896350"/>
              <a:gd name="connsiteY2" fmla="*/ 73845 h 4829658"/>
              <a:gd name="connsiteX3" fmla="*/ 8896350 w 8896350"/>
              <a:gd name="connsiteY3" fmla="*/ 4755813 h 4829658"/>
              <a:gd name="connsiteX4" fmla="*/ 8822505 w 8896350"/>
              <a:gd name="connsiteY4" fmla="*/ 4829658 h 4829658"/>
              <a:gd name="connsiteX5" fmla="*/ 583603 w 8896350"/>
              <a:gd name="connsiteY5" fmla="*/ 4829658 h 4829658"/>
              <a:gd name="connsiteX6" fmla="*/ 569029 w 8896350"/>
              <a:gd name="connsiteY6" fmla="*/ 4757470 h 4829658"/>
              <a:gd name="connsiteX7" fmla="*/ 398143 w 8896350"/>
              <a:gd name="connsiteY7" fmla="*/ 4644199 h 4829658"/>
              <a:gd name="connsiteX8" fmla="*/ 227257 w 8896350"/>
              <a:gd name="connsiteY8" fmla="*/ 4757470 h 4829658"/>
              <a:gd name="connsiteX9" fmla="*/ 212683 w 8896350"/>
              <a:gd name="connsiteY9" fmla="*/ 4829658 h 4829658"/>
              <a:gd name="connsiteX10" fmla="*/ 73845 w 8896350"/>
              <a:gd name="connsiteY10" fmla="*/ 4829658 h 4829658"/>
              <a:gd name="connsiteX11" fmla="*/ 0 w 8896350"/>
              <a:gd name="connsiteY11" fmla="*/ 4755813 h 4829658"/>
              <a:gd name="connsiteX12" fmla="*/ 0 w 8896350"/>
              <a:gd name="connsiteY12" fmla="*/ 73845 h 4829658"/>
              <a:gd name="connsiteX13" fmla="*/ 73845 w 8896350"/>
              <a:gd name="connsiteY13" fmla="*/ 0 h 482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96350" h="4829658">
                <a:moveTo>
                  <a:pt x="73845" y="0"/>
                </a:moveTo>
                <a:lnTo>
                  <a:pt x="8822505" y="0"/>
                </a:lnTo>
                <a:cubicBezTo>
                  <a:pt x="8863288" y="0"/>
                  <a:pt x="8896350" y="33062"/>
                  <a:pt x="8896350" y="73845"/>
                </a:cubicBezTo>
                <a:lnTo>
                  <a:pt x="8896350" y="4755813"/>
                </a:lnTo>
                <a:cubicBezTo>
                  <a:pt x="8896350" y="4796596"/>
                  <a:pt x="8863288" y="4829658"/>
                  <a:pt x="8822505" y="4829658"/>
                </a:cubicBezTo>
                <a:lnTo>
                  <a:pt x="583603" y="4829658"/>
                </a:lnTo>
                <a:lnTo>
                  <a:pt x="569029" y="4757470"/>
                </a:lnTo>
                <a:cubicBezTo>
                  <a:pt x="540875" y="4690905"/>
                  <a:pt x="474963" y="4644199"/>
                  <a:pt x="398143" y="4644199"/>
                </a:cubicBezTo>
                <a:cubicBezTo>
                  <a:pt x="321323" y="4644199"/>
                  <a:pt x="255412" y="4690905"/>
                  <a:pt x="227257" y="4757470"/>
                </a:cubicBezTo>
                <a:lnTo>
                  <a:pt x="212683" y="4829658"/>
                </a:lnTo>
                <a:lnTo>
                  <a:pt x="73845" y="4829658"/>
                </a:lnTo>
                <a:cubicBezTo>
                  <a:pt x="33062" y="4829658"/>
                  <a:pt x="0" y="4796596"/>
                  <a:pt x="0" y="4755813"/>
                </a:cubicBezTo>
                <a:lnTo>
                  <a:pt x="0" y="73845"/>
                </a:lnTo>
                <a:cubicBezTo>
                  <a:pt x="0" y="33062"/>
                  <a:pt x="33062" y="0"/>
                  <a:pt x="73845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590578" y="4030980"/>
            <a:ext cx="292438" cy="1112520"/>
            <a:chOff x="7296150" y="1050570"/>
            <a:chExt cx="1075871" cy="4092930"/>
          </a:xfrm>
        </p:grpSpPr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96150" y="1491407"/>
              <a:ext cx="1075871" cy="3652093"/>
            </a:xfrm>
            <a:custGeom>
              <a:avLst/>
              <a:gdLst/>
              <a:ahLst/>
              <a:cxnLst>
                <a:cxn ang="0">
                  <a:pos x="256" y="150"/>
                </a:cxn>
                <a:cxn ang="0">
                  <a:pos x="194" y="60"/>
                </a:cxn>
                <a:cxn ang="0">
                  <a:pos x="168" y="0"/>
                </a:cxn>
                <a:cxn ang="0">
                  <a:pos x="125" y="26"/>
                </a:cxn>
                <a:cxn ang="0">
                  <a:pos x="69" y="150"/>
                </a:cxn>
                <a:cxn ang="0">
                  <a:pos x="80" y="311"/>
                </a:cxn>
                <a:cxn ang="0">
                  <a:pos x="0" y="972"/>
                </a:cxn>
                <a:cxn ang="0">
                  <a:pos x="294" y="972"/>
                </a:cxn>
                <a:cxn ang="0">
                  <a:pos x="168" y="377"/>
                </a:cxn>
                <a:cxn ang="0">
                  <a:pos x="168" y="308"/>
                </a:cxn>
                <a:cxn ang="0">
                  <a:pos x="168" y="308"/>
                </a:cxn>
                <a:cxn ang="0">
                  <a:pos x="239" y="687"/>
                </a:cxn>
                <a:cxn ang="0">
                  <a:pos x="168" y="792"/>
                </a:cxn>
                <a:cxn ang="0">
                  <a:pos x="168" y="491"/>
                </a:cxn>
                <a:cxn ang="0">
                  <a:pos x="168" y="491"/>
                </a:cxn>
                <a:cxn ang="0">
                  <a:pos x="168" y="505"/>
                </a:cxn>
                <a:cxn ang="0">
                  <a:pos x="99" y="323"/>
                </a:cxn>
                <a:cxn ang="0">
                  <a:pos x="154" y="491"/>
                </a:cxn>
                <a:cxn ang="0">
                  <a:pos x="154" y="491"/>
                </a:cxn>
                <a:cxn ang="0">
                  <a:pos x="88" y="505"/>
                </a:cxn>
                <a:cxn ang="0">
                  <a:pos x="71" y="687"/>
                </a:cxn>
                <a:cxn ang="0">
                  <a:pos x="154" y="702"/>
                </a:cxn>
                <a:cxn ang="0">
                  <a:pos x="69" y="702"/>
                </a:cxn>
                <a:cxn ang="0">
                  <a:pos x="246" y="709"/>
                </a:cxn>
                <a:cxn ang="0">
                  <a:pos x="168" y="815"/>
                </a:cxn>
                <a:cxn ang="0">
                  <a:pos x="237" y="515"/>
                </a:cxn>
                <a:cxn ang="0">
                  <a:pos x="168" y="401"/>
                </a:cxn>
                <a:cxn ang="0">
                  <a:pos x="234" y="479"/>
                </a:cxn>
                <a:cxn ang="0">
                  <a:pos x="168" y="218"/>
                </a:cxn>
                <a:cxn ang="0">
                  <a:pos x="168" y="221"/>
                </a:cxn>
                <a:cxn ang="0">
                  <a:pos x="206" y="150"/>
                </a:cxn>
                <a:cxn ang="0">
                  <a:pos x="154" y="202"/>
                </a:cxn>
                <a:cxn ang="0">
                  <a:pos x="154" y="308"/>
                </a:cxn>
                <a:cxn ang="0">
                  <a:pos x="154" y="308"/>
                </a:cxn>
                <a:cxn ang="0">
                  <a:pos x="92" y="334"/>
                </a:cxn>
                <a:cxn ang="0">
                  <a:pos x="147" y="588"/>
                </a:cxn>
                <a:cxn ang="0">
                  <a:pos x="144" y="827"/>
                </a:cxn>
                <a:cxn ang="0">
                  <a:pos x="144" y="827"/>
                </a:cxn>
                <a:cxn ang="0">
                  <a:pos x="154" y="972"/>
                </a:cxn>
                <a:cxn ang="0">
                  <a:pos x="168" y="860"/>
                </a:cxn>
                <a:cxn ang="0">
                  <a:pos x="168" y="860"/>
                </a:cxn>
                <a:cxn ang="0">
                  <a:pos x="232" y="135"/>
                </a:cxn>
                <a:cxn ang="0">
                  <a:pos x="168" y="74"/>
                </a:cxn>
                <a:cxn ang="0">
                  <a:pos x="80" y="74"/>
                </a:cxn>
                <a:cxn ang="0">
                  <a:pos x="80" y="135"/>
                </a:cxn>
                <a:cxn ang="0">
                  <a:pos x="149" y="221"/>
                </a:cxn>
              </a:cxnLst>
              <a:rect l="0" t="0" r="r" b="b"/>
              <a:pathLst>
                <a:path w="294" h="998">
                  <a:moveTo>
                    <a:pt x="275" y="972"/>
                  </a:moveTo>
                  <a:lnTo>
                    <a:pt x="232" y="150"/>
                  </a:lnTo>
                  <a:lnTo>
                    <a:pt x="256" y="150"/>
                  </a:lnTo>
                  <a:lnTo>
                    <a:pt x="256" y="143"/>
                  </a:lnTo>
                  <a:lnTo>
                    <a:pt x="256" y="60"/>
                  </a:lnTo>
                  <a:lnTo>
                    <a:pt x="194" y="60"/>
                  </a:lnTo>
                  <a:lnTo>
                    <a:pt x="194" y="26"/>
                  </a:lnTo>
                  <a:lnTo>
                    <a:pt x="168" y="26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54" y="26"/>
                  </a:lnTo>
                  <a:lnTo>
                    <a:pt x="125" y="26"/>
                  </a:lnTo>
                  <a:lnTo>
                    <a:pt x="125" y="60"/>
                  </a:lnTo>
                  <a:lnTo>
                    <a:pt x="69" y="60"/>
                  </a:lnTo>
                  <a:lnTo>
                    <a:pt x="69" y="150"/>
                  </a:lnTo>
                  <a:lnTo>
                    <a:pt x="92" y="150"/>
                  </a:lnTo>
                  <a:lnTo>
                    <a:pt x="80" y="311"/>
                  </a:lnTo>
                  <a:lnTo>
                    <a:pt x="80" y="311"/>
                  </a:lnTo>
                  <a:lnTo>
                    <a:pt x="80" y="315"/>
                  </a:lnTo>
                  <a:lnTo>
                    <a:pt x="26" y="972"/>
                  </a:lnTo>
                  <a:lnTo>
                    <a:pt x="0" y="972"/>
                  </a:lnTo>
                  <a:lnTo>
                    <a:pt x="0" y="998"/>
                  </a:lnTo>
                  <a:lnTo>
                    <a:pt x="294" y="998"/>
                  </a:lnTo>
                  <a:lnTo>
                    <a:pt x="294" y="972"/>
                  </a:lnTo>
                  <a:lnTo>
                    <a:pt x="275" y="972"/>
                  </a:lnTo>
                  <a:close/>
                  <a:moveTo>
                    <a:pt x="218" y="323"/>
                  </a:moveTo>
                  <a:lnTo>
                    <a:pt x="168" y="377"/>
                  </a:lnTo>
                  <a:lnTo>
                    <a:pt x="168" y="323"/>
                  </a:lnTo>
                  <a:lnTo>
                    <a:pt x="218" y="323"/>
                  </a:lnTo>
                  <a:close/>
                  <a:moveTo>
                    <a:pt x="168" y="308"/>
                  </a:moveTo>
                  <a:lnTo>
                    <a:pt x="168" y="244"/>
                  </a:lnTo>
                  <a:lnTo>
                    <a:pt x="220" y="308"/>
                  </a:lnTo>
                  <a:lnTo>
                    <a:pt x="168" y="308"/>
                  </a:lnTo>
                  <a:close/>
                  <a:moveTo>
                    <a:pt x="168" y="687"/>
                  </a:moveTo>
                  <a:lnTo>
                    <a:pt x="168" y="612"/>
                  </a:lnTo>
                  <a:lnTo>
                    <a:pt x="239" y="687"/>
                  </a:lnTo>
                  <a:lnTo>
                    <a:pt x="168" y="687"/>
                  </a:lnTo>
                  <a:close/>
                  <a:moveTo>
                    <a:pt x="237" y="702"/>
                  </a:moveTo>
                  <a:lnTo>
                    <a:pt x="168" y="792"/>
                  </a:lnTo>
                  <a:lnTo>
                    <a:pt x="168" y="702"/>
                  </a:lnTo>
                  <a:lnTo>
                    <a:pt x="237" y="702"/>
                  </a:lnTo>
                  <a:close/>
                  <a:moveTo>
                    <a:pt x="168" y="491"/>
                  </a:moveTo>
                  <a:lnTo>
                    <a:pt x="168" y="424"/>
                  </a:lnTo>
                  <a:lnTo>
                    <a:pt x="227" y="491"/>
                  </a:lnTo>
                  <a:lnTo>
                    <a:pt x="168" y="491"/>
                  </a:lnTo>
                  <a:close/>
                  <a:moveTo>
                    <a:pt x="227" y="505"/>
                  </a:moveTo>
                  <a:lnTo>
                    <a:pt x="168" y="567"/>
                  </a:lnTo>
                  <a:lnTo>
                    <a:pt x="168" y="505"/>
                  </a:lnTo>
                  <a:lnTo>
                    <a:pt x="227" y="505"/>
                  </a:lnTo>
                  <a:close/>
                  <a:moveTo>
                    <a:pt x="154" y="387"/>
                  </a:moveTo>
                  <a:lnTo>
                    <a:pt x="99" y="323"/>
                  </a:lnTo>
                  <a:lnTo>
                    <a:pt x="154" y="323"/>
                  </a:lnTo>
                  <a:lnTo>
                    <a:pt x="154" y="387"/>
                  </a:lnTo>
                  <a:close/>
                  <a:moveTo>
                    <a:pt x="154" y="491"/>
                  </a:moveTo>
                  <a:lnTo>
                    <a:pt x="88" y="491"/>
                  </a:lnTo>
                  <a:lnTo>
                    <a:pt x="154" y="415"/>
                  </a:lnTo>
                  <a:lnTo>
                    <a:pt x="154" y="491"/>
                  </a:lnTo>
                  <a:close/>
                  <a:moveTo>
                    <a:pt x="154" y="505"/>
                  </a:moveTo>
                  <a:lnTo>
                    <a:pt x="154" y="576"/>
                  </a:lnTo>
                  <a:lnTo>
                    <a:pt x="88" y="505"/>
                  </a:lnTo>
                  <a:lnTo>
                    <a:pt x="154" y="505"/>
                  </a:lnTo>
                  <a:close/>
                  <a:moveTo>
                    <a:pt x="154" y="687"/>
                  </a:moveTo>
                  <a:lnTo>
                    <a:pt x="71" y="687"/>
                  </a:lnTo>
                  <a:lnTo>
                    <a:pt x="154" y="600"/>
                  </a:lnTo>
                  <a:lnTo>
                    <a:pt x="154" y="687"/>
                  </a:lnTo>
                  <a:close/>
                  <a:moveTo>
                    <a:pt x="154" y="702"/>
                  </a:moveTo>
                  <a:lnTo>
                    <a:pt x="154" y="811"/>
                  </a:lnTo>
                  <a:lnTo>
                    <a:pt x="152" y="815"/>
                  </a:lnTo>
                  <a:lnTo>
                    <a:pt x="69" y="702"/>
                  </a:lnTo>
                  <a:lnTo>
                    <a:pt x="154" y="702"/>
                  </a:lnTo>
                  <a:close/>
                  <a:moveTo>
                    <a:pt x="168" y="815"/>
                  </a:moveTo>
                  <a:lnTo>
                    <a:pt x="246" y="709"/>
                  </a:lnTo>
                  <a:lnTo>
                    <a:pt x="260" y="962"/>
                  </a:lnTo>
                  <a:lnTo>
                    <a:pt x="168" y="837"/>
                  </a:lnTo>
                  <a:lnTo>
                    <a:pt x="168" y="815"/>
                  </a:lnTo>
                  <a:close/>
                  <a:moveTo>
                    <a:pt x="168" y="590"/>
                  </a:moveTo>
                  <a:lnTo>
                    <a:pt x="168" y="586"/>
                  </a:lnTo>
                  <a:lnTo>
                    <a:pt x="237" y="515"/>
                  </a:lnTo>
                  <a:lnTo>
                    <a:pt x="246" y="673"/>
                  </a:lnTo>
                  <a:lnTo>
                    <a:pt x="168" y="590"/>
                  </a:lnTo>
                  <a:close/>
                  <a:moveTo>
                    <a:pt x="168" y="401"/>
                  </a:moveTo>
                  <a:lnTo>
                    <a:pt x="168" y="398"/>
                  </a:lnTo>
                  <a:lnTo>
                    <a:pt x="227" y="332"/>
                  </a:lnTo>
                  <a:lnTo>
                    <a:pt x="234" y="479"/>
                  </a:lnTo>
                  <a:lnTo>
                    <a:pt x="168" y="401"/>
                  </a:lnTo>
                  <a:close/>
                  <a:moveTo>
                    <a:pt x="168" y="221"/>
                  </a:moveTo>
                  <a:lnTo>
                    <a:pt x="168" y="218"/>
                  </a:lnTo>
                  <a:lnTo>
                    <a:pt x="218" y="154"/>
                  </a:lnTo>
                  <a:lnTo>
                    <a:pt x="225" y="294"/>
                  </a:lnTo>
                  <a:lnTo>
                    <a:pt x="168" y="221"/>
                  </a:lnTo>
                  <a:close/>
                  <a:moveTo>
                    <a:pt x="168" y="197"/>
                  </a:moveTo>
                  <a:lnTo>
                    <a:pt x="168" y="150"/>
                  </a:lnTo>
                  <a:lnTo>
                    <a:pt x="206" y="150"/>
                  </a:lnTo>
                  <a:lnTo>
                    <a:pt x="168" y="197"/>
                  </a:lnTo>
                  <a:close/>
                  <a:moveTo>
                    <a:pt x="154" y="150"/>
                  </a:moveTo>
                  <a:lnTo>
                    <a:pt x="154" y="202"/>
                  </a:lnTo>
                  <a:lnTo>
                    <a:pt x="114" y="150"/>
                  </a:lnTo>
                  <a:lnTo>
                    <a:pt x="154" y="150"/>
                  </a:lnTo>
                  <a:close/>
                  <a:moveTo>
                    <a:pt x="154" y="308"/>
                  </a:moveTo>
                  <a:lnTo>
                    <a:pt x="99" y="308"/>
                  </a:lnTo>
                  <a:lnTo>
                    <a:pt x="154" y="237"/>
                  </a:lnTo>
                  <a:lnTo>
                    <a:pt x="154" y="308"/>
                  </a:lnTo>
                  <a:close/>
                  <a:moveTo>
                    <a:pt x="149" y="401"/>
                  </a:moveTo>
                  <a:lnTo>
                    <a:pt x="80" y="479"/>
                  </a:lnTo>
                  <a:lnTo>
                    <a:pt x="92" y="334"/>
                  </a:lnTo>
                  <a:lnTo>
                    <a:pt x="149" y="401"/>
                  </a:lnTo>
                  <a:close/>
                  <a:moveTo>
                    <a:pt x="78" y="515"/>
                  </a:moveTo>
                  <a:lnTo>
                    <a:pt x="147" y="588"/>
                  </a:lnTo>
                  <a:lnTo>
                    <a:pt x="64" y="673"/>
                  </a:lnTo>
                  <a:lnTo>
                    <a:pt x="78" y="515"/>
                  </a:lnTo>
                  <a:close/>
                  <a:moveTo>
                    <a:pt x="144" y="827"/>
                  </a:moveTo>
                  <a:lnTo>
                    <a:pt x="40" y="965"/>
                  </a:lnTo>
                  <a:lnTo>
                    <a:pt x="62" y="714"/>
                  </a:lnTo>
                  <a:lnTo>
                    <a:pt x="144" y="827"/>
                  </a:lnTo>
                  <a:close/>
                  <a:moveTo>
                    <a:pt x="152" y="839"/>
                  </a:moveTo>
                  <a:lnTo>
                    <a:pt x="154" y="842"/>
                  </a:lnTo>
                  <a:lnTo>
                    <a:pt x="154" y="972"/>
                  </a:lnTo>
                  <a:lnTo>
                    <a:pt x="54" y="972"/>
                  </a:lnTo>
                  <a:lnTo>
                    <a:pt x="152" y="839"/>
                  </a:lnTo>
                  <a:close/>
                  <a:moveTo>
                    <a:pt x="168" y="860"/>
                  </a:moveTo>
                  <a:lnTo>
                    <a:pt x="251" y="972"/>
                  </a:lnTo>
                  <a:lnTo>
                    <a:pt x="168" y="972"/>
                  </a:lnTo>
                  <a:lnTo>
                    <a:pt x="168" y="860"/>
                  </a:lnTo>
                  <a:close/>
                  <a:moveTo>
                    <a:pt x="241" y="135"/>
                  </a:moveTo>
                  <a:lnTo>
                    <a:pt x="232" y="135"/>
                  </a:lnTo>
                  <a:lnTo>
                    <a:pt x="232" y="135"/>
                  </a:lnTo>
                  <a:lnTo>
                    <a:pt x="225" y="135"/>
                  </a:lnTo>
                  <a:lnTo>
                    <a:pt x="168" y="135"/>
                  </a:lnTo>
                  <a:lnTo>
                    <a:pt x="168" y="74"/>
                  </a:lnTo>
                  <a:lnTo>
                    <a:pt x="241" y="74"/>
                  </a:lnTo>
                  <a:lnTo>
                    <a:pt x="241" y="135"/>
                  </a:lnTo>
                  <a:close/>
                  <a:moveTo>
                    <a:pt x="80" y="74"/>
                  </a:moveTo>
                  <a:lnTo>
                    <a:pt x="154" y="74"/>
                  </a:lnTo>
                  <a:lnTo>
                    <a:pt x="154" y="135"/>
                  </a:lnTo>
                  <a:lnTo>
                    <a:pt x="80" y="135"/>
                  </a:lnTo>
                  <a:lnTo>
                    <a:pt x="80" y="74"/>
                  </a:lnTo>
                  <a:close/>
                  <a:moveTo>
                    <a:pt x="107" y="164"/>
                  </a:moveTo>
                  <a:lnTo>
                    <a:pt x="149" y="221"/>
                  </a:lnTo>
                  <a:lnTo>
                    <a:pt x="95" y="289"/>
                  </a:lnTo>
                  <a:lnTo>
                    <a:pt x="107" y="16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直角三角形 12"/>
            <p:cNvSpPr/>
            <p:nvPr/>
          </p:nvSpPr>
          <p:spPr>
            <a:xfrm rot="18906271">
              <a:off x="7675614" y="1050570"/>
              <a:ext cx="429213" cy="4292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8366754" y="4319674"/>
            <a:ext cx="175304" cy="666906"/>
            <a:chOff x="7296150" y="1050570"/>
            <a:chExt cx="1075871" cy="4092930"/>
          </a:xfrm>
        </p:grpSpPr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96150" y="1491407"/>
              <a:ext cx="1075871" cy="3652093"/>
            </a:xfrm>
            <a:custGeom>
              <a:avLst/>
              <a:gdLst/>
              <a:ahLst/>
              <a:cxnLst>
                <a:cxn ang="0">
                  <a:pos x="256" y="150"/>
                </a:cxn>
                <a:cxn ang="0">
                  <a:pos x="194" y="60"/>
                </a:cxn>
                <a:cxn ang="0">
                  <a:pos x="168" y="0"/>
                </a:cxn>
                <a:cxn ang="0">
                  <a:pos x="125" y="26"/>
                </a:cxn>
                <a:cxn ang="0">
                  <a:pos x="69" y="150"/>
                </a:cxn>
                <a:cxn ang="0">
                  <a:pos x="80" y="311"/>
                </a:cxn>
                <a:cxn ang="0">
                  <a:pos x="0" y="972"/>
                </a:cxn>
                <a:cxn ang="0">
                  <a:pos x="294" y="972"/>
                </a:cxn>
                <a:cxn ang="0">
                  <a:pos x="168" y="377"/>
                </a:cxn>
                <a:cxn ang="0">
                  <a:pos x="168" y="308"/>
                </a:cxn>
                <a:cxn ang="0">
                  <a:pos x="168" y="308"/>
                </a:cxn>
                <a:cxn ang="0">
                  <a:pos x="239" y="687"/>
                </a:cxn>
                <a:cxn ang="0">
                  <a:pos x="168" y="792"/>
                </a:cxn>
                <a:cxn ang="0">
                  <a:pos x="168" y="491"/>
                </a:cxn>
                <a:cxn ang="0">
                  <a:pos x="168" y="491"/>
                </a:cxn>
                <a:cxn ang="0">
                  <a:pos x="168" y="505"/>
                </a:cxn>
                <a:cxn ang="0">
                  <a:pos x="99" y="323"/>
                </a:cxn>
                <a:cxn ang="0">
                  <a:pos x="154" y="491"/>
                </a:cxn>
                <a:cxn ang="0">
                  <a:pos x="154" y="491"/>
                </a:cxn>
                <a:cxn ang="0">
                  <a:pos x="88" y="505"/>
                </a:cxn>
                <a:cxn ang="0">
                  <a:pos x="71" y="687"/>
                </a:cxn>
                <a:cxn ang="0">
                  <a:pos x="154" y="702"/>
                </a:cxn>
                <a:cxn ang="0">
                  <a:pos x="69" y="702"/>
                </a:cxn>
                <a:cxn ang="0">
                  <a:pos x="246" y="709"/>
                </a:cxn>
                <a:cxn ang="0">
                  <a:pos x="168" y="815"/>
                </a:cxn>
                <a:cxn ang="0">
                  <a:pos x="237" y="515"/>
                </a:cxn>
                <a:cxn ang="0">
                  <a:pos x="168" y="401"/>
                </a:cxn>
                <a:cxn ang="0">
                  <a:pos x="234" y="479"/>
                </a:cxn>
                <a:cxn ang="0">
                  <a:pos x="168" y="218"/>
                </a:cxn>
                <a:cxn ang="0">
                  <a:pos x="168" y="221"/>
                </a:cxn>
                <a:cxn ang="0">
                  <a:pos x="206" y="150"/>
                </a:cxn>
                <a:cxn ang="0">
                  <a:pos x="154" y="202"/>
                </a:cxn>
                <a:cxn ang="0">
                  <a:pos x="154" y="308"/>
                </a:cxn>
                <a:cxn ang="0">
                  <a:pos x="154" y="308"/>
                </a:cxn>
                <a:cxn ang="0">
                  <a:pos x="92" y="334"/>
                </a:cxn>
                <a:cxn ang="0">
                  <a:pos x="147" y="588"/>
                </a:cxn>
                <a:cxn ang="0">
                  <a:pos x="144" y="827"/>
                </a:cxn>
                <a:cxn ang="0">
                  <a:pos x="144" y="827"/>
                </a:cxn>
                <a:cxn ang="0">
                  <a:pos x="154" y="972"/>
                </a:cxn>
                <a:cxn ang="0">
                  <a:pos x="168" y="860"/>
                </a:cxn>
                <a:cxn ang="0">
                  <a:pos x="168" y="860"/>
                </a:cxn>
                <a:cxn ang="0">
                  <a:pos x="232" y="135"/>
                </a:cxn>
                <a:cxn ang="0">
                  <a:pos x="168" y="74"/>
                </a:cxn>
                <a:cxn ang="0">
                  <a:pos x="80" y="74"/>
                </a:cxn>
                <a:cxn ang="0">
                  <a:pos x="80" y="135"/>
                </a:cxn>
                <a:cxn ang="0">
                  <a:pos x="149" y="221"/>
                </a:cxn>
              </a:cxnLst>
              <a:rect l="0" t="0" r="r" b="b"/>
              <a:pathLst>
                <a:path w="294" h="998">
                  <a:moveTo>
                    <a:pt x="275" y="972"/>
                  </a:moveTo>
                  <a:lnTo>
                    <a:pt x="232" y="150"/>
                  </a:lnTo>
                  <a:lnTo>
                    <a:pt x="256" y="150"/>
                  </a:lnTo>
                  <a:lnTo>
                    <a:pt x="256" y="143"/>
                  </a:lnTo>
                  <a:lnTo>
                    <a:pt x="256" y="60"/>
                  </a:lnTo>
                  <a:lnTo>
                    <a:pt x="194" y="60"/>
                  </a:lnTo>
                  <a:lnTo>
                    <a:pt x="194" y="26"/>
                  </a:lnTo>
                  <a:lnTo>
                    <a:pt x="168" y="26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54" y="26"/>
                  </a:lnTo>
                  <a:lnTo>
                    <a:pt x="125" y="26"/>
                  </a:lnTo>
                  <a:lnTo>
                    <a:pt x="125" y="60"/>
                  </a:lnTo>
                  <a:lnTo>
                    <a:pt x="69" y="60"/>
                  </a:lnTo>
                  <a:lnTo>
                    <a:pt x="69" y="150"/>
                  </a:lnTo>
                  <a:lnTo>
                    <a:pt x="92" y="150"/>
                  </a:lnTo>
                  <a:lnTo>
                    <a:pt x="80" y="311"/>
                  </a:lnTo>
                  <a:lnTo>
                    <a:pt x="80" y="311"/>
                  </a:lnTo>
                  <a:lnTo>
                    <a:pt x="80" y="315"/>
                  </a:lnTo>
                  <a:lnTo>
                    <a:pt x="26" y="972"/>
                  </a:lnTo>
                  <a:lnTo>
                    <a:pt x="0" y="972"/>
                  </a:lnTo>
                  <a:lnTo>
                    <a:pt x="0" y="998"/>
                  </a:lnTo>
                  <a:lnTo>
                    <a:pt x="294" y="998"/>
                  </a:lnTo>
                  <a:lnTo>
                    <a:pt x="294" y="972"/>
                  </a:lnTo>
                  <a:lnTo>
                    <a:pt x="275" y="972"/>
                  </a:lnTo>
                  <a:close/>
                  <a:moveTo>
                    <a:pt x="218" y="323"/>
                  </a:moveTo>
                  <a:lnTo>
                    <a:pt x="168" y="377"/>
                  </a:lnTo>
                  <a:lnTo>
                    <a:pt x="168" y="323"/>
                  </a:lnTo>
                  <a:lnTo>
                    <a:pt x="218" y="323"/>
                  </a:lnTo>
                  <a:close/>
                  <a:moveTo>
                    <a:pt x="168" y="308"/>
                  </a:moveTo>
                  <a:lnTo>
                    <a:pt x="168" y="244"/>
                  </a:lnTo>
                  <a:lnTo>
                    <a:pt x="220" y="308"/>
                  </a:lnTo>
                  <a:lnTo>
                    <a:pt x="168" y="308"/>
                  </a:lnTo>
                  <a:close/>
                  <a:moveTo>
                    <a:pt x="168" y="687"/>
                  </a:moveTo>
                  <a:lnTo>
                    <a:pt x="168" y="612"/>
                  </a:lnTo>
                  <a:lnTo>
                    <a:pt x="239" y="687"/>
                  </a:lnTo>
                  <a:lnTo>
                    <a:pt x="168" y="687"/>
                  </a:lnTo>
                  <a:close/>
                  <a:moveTo>
                    <a:pt x="237" y="702"/>
                  </a:moveTo>
                  <a:lnTo>
                    <a:pt x="168" y="792"/>
                  </a:lnTo>
                  <a:lnTo>
                    <a:pt x="168" y="702"/>
                  </a:lnTo>
                  <a:lnTo>
                    <a:pt x="237" y="702"/>
                  </a:lnTo>
                  <a:close/>
                  <a:moveTo>
                    <a:pt x="168" y="491"/>
                  </a:moveTo>
                  <a:lnTo>
                    <a:pt x="168" y="424"/>
                  </a:lnTo>
                  <a:lnTo>
                    <a:pt x="227" y="491"/>
                  </a:lnTo>
                  <a:lnTo>
                    <a:pt x="168" y="491"/>
                  </a:lnTo>
                  <a:close/>
                  <a:moveTo>
                    <a:pt x="227" y="505"/>
                  </a:moveTo>
                  <a:lnTo>
                    <a:pt x="168" y="567"/>
                  </a:lnTo>
                  <a:lnTo>
                    <a:pt x="168" y="505"/>
                  </a:lnTo>
                  <a:lnTo>
                    <a:pt x="227" y="505"/>
                  </a:lnTo>
                  <a:close/>
                  <a:moveTo>
                    <a:pt x="154" y="387"/>
                  </a:moveTo>
                  <a:lnTo>
                    <a:pt x="99" y="323"/>
                  </a:lnTo>
                  <a:lnTo>
                    <a:pt x="154" y="323"/>
                  </a:lnTo>
                  <a:lnTo>
                    <a:pt x="154" y="387"/>
                  </a:lnTo>
                  <a:close/>
                  <a:moveTo>
                    <a:pt x="154" y="491"/>
                  </a:moveTo>
                  <a:lnTo>
                    <a:pt x="88" y="491"/>
                  </a:lnTo>
                  <a:lnTo>
                    <a:pt x="154" y="415"/>
                  </a:lnTo>
                  <a:lnTo>
                    <a:pt x="154" y="491"/>
                  </a:lnTo>
                  <a:close/>
                  <a:moveTo>
                    <a:pt x="154" y="505"/>
                  </a:moveTo>
                  <a:lnTo>
                    <a:pt x="154" y="576"/>
                  </a:lnTo>
                  <a:lnTo>
                    <a:pt x="88" y="505"/>
                  </a:lnTo>
                  <a:lnTo>
                    <a:pt x="154" y="505"/>
                  </a:lnTo>
                  <a:close/>
                  <a:moveTo>
                    <a:pt x="154" y="687"/>
                  </a:moveTo>
                  <a:lnTo>
                    <a:pt x="71" y="687"/>
                  </a:lnTo>
                  <a:lnTo>
                    <a:pt x="154" y="600"/>
                  </a:lnTo>
                  <a:lnTo>
                    <a:pt x="154" y="687"/>
                  </a:lnTo>
                  <a:close/>
                  <a:moveTo>
                    <a:pt x="154" y="702"/>
                  </a:moveTo>
                  <a:lnTo>
                    <a:pt x="154" y="811"/>
                  </a:lnTo>
                  <a:lnTo>
                    <a:pt x="152" y="815"/>
                  </a:lnTo>
                  <a:lnTo>
                    <a:pt x="69" y="702"/>
                  </a:lnTo>
                  <a:lnTo>
                    <a:pt x="154" y="702"/>
                  </a:lnTo>
                  <a:close/>
                  <a:moveTo>
                    <a:pt x="168" y="815"/>
                  </a:moveTo>
                  <a:lnTo>
                    <a:pt x="246" y="709"/>
                  </a:lnTo>
                  <a:lnTo>
                    <a:pt x="260" y="962"/>
                  </a:lnTo>
                  <a:lnTo>
                    <a:pt x="168" y="837"/>
                  </a:lnTo>
                  <a:lnTo>
                    <a:pt x="168" y="815"/>
                  </a:lnTo>
                  <a:close/>
                  <a:moveTo>
                    <a:pt x="168" y="590"/>
                  </a:moveTo>
                  <a:lnTo>
                    <a:pt x="168" y="586"/>
                  </a:lnTo>
                  <a:lnTo>
                    <a:pt x="237" y="515"/>
                  </a:lnTo>
                  <a:lnTo>
                    <a:pt x="246" y="673"/>
                  </a:lnTo>
                  <a:lnTo>
                    <a:pt x="168" y="590"/>
                  </a:lnTo>
                  <a:close/>
                  <a:moveTo>
                    <a:pt x="168" y="401"/>
                  </a:moveTo>
                  <a:lnTo>
                    <a:pt x="168" y="398"/>
                  </a:lnTo>
                  <a:lnTo>
                    <a:pt x="227" y="332"/>
                  </a:lnTo>
                  <a:lnTo>
                    <a:pt x="234" y="479"/>
                  </a:lnTo>
                  <a:lnTo>
                    <a:pt x="168" y="401"/>
                  </a:lnTo>
                  <a:close/>
                  <a:moveTo>
                    <a:pt x="168" y="221"/>
                  </a:moveTo>
                  <a:lnTo>
                    <a:pt x="168" y="218"/>
                  </a:lnTo>
                  <a:lnTo>
                    <a:pt x="218" y="154"/>
                  </a:lnTo>
                  <a:lnTo>
                    <a:pt x="225" y="294"/>
                  </a:lnTo>
                  <a:lnTo>
                    <a:pt x="168" y="221"/>
                  </a:lnTo>
                  <a:close/>
                  <a:moveTo>
                    <a:pt x="168" y="197"/>
                  </a:moveTo>
                  <a:lnTo>
                    <a:pt x="168" y="150"/>
                  </a:lnTo>
                  <a:lnTo>
                    <a:pt x="206" y="150"/>
                  </a:lnTo>
                  <a:lnTo>
                    <a:pt x="168" y="197"/>
                  </a:lnTo>
                  <a:close/>
                  <a:moveTo>
                    <a:pt x="154" y="150"/>
                  </a:moveTo>
                  <a:lnTo>
                    <a:pt x="154" y="202"/>
                  </a:lnTo>
                  <a:lnTo>
                    <a:pt x="114" y="150"/>
                  </a:lnTo>
                  <a:lnTo>
                    <a:pt x="154" y="150"/>
                  </a:lnTo>
                  <a:close/>
                  <a:moveTo>
                    <a:pt x="154" y="308"/>
                  </a:moveTo>
                  <a:lnTo>
                    <a:pt x="99" y="308"/>
                  </a:lnTo>
                  <a:lnTo>
                    <a:pt x="154" y="237"/>
                  </a:lnTo>
                  <a:lnTo>
                    <a:pt x="154" y="308"/>
                  </a:lnTo>
                  <a:close/>
                  <a:moveTo>
                    <a:pt x="149" y="401"/>
                  </a:moveTo>
                  <a:lnTo>
                    <a:pt x="80" y="479"/>
                  </a:lnTo>
                  <a:lnTo>
                    <a:pt x="92" y="334"/>
                  </a:lnTo>
                  <a:lnTo>
                    <a:pt x="149" y="401"/>
                  </a:lnTo>
                  <a:close/>
                  <a:moveTo>
                    <a:pt x="78" y="515"/>
                  </a:moveTo>
                  <a:lnTo>
                    <a:pt x="147" y="588"/>
                  </a:lnTo>
                  <a:lnTo>
                    <a:pt x="64" y="673"/>
                  </a:lnTo>
                  <a:lnTo>
                    <a:pt x="78" y="515"/>
                  </a:lnTo>
                  <a:close/>
                  <a:moveTo>
                    <a:pt x="144" y="827"/>
                  </a:moveTo>
                  <a:lnTo>
                    <a:pt x="40" y="965"/>
                  </a:lnTo>
                  <a:lnTo>
                    <a:pt x="62" y="714"/>
                  </a:lnTo>
                  <a:lnTo>
                    <a:pt x="144" y="827"/>
                  </a:lnTo>
                  <a:close/>
                  <a:moveTo>
                    <a:pt x="152" y="839"/>
                  </a:moveTo>
                  <a:lnTo>
                    <a:pt x="154" y="842"/>
                  </a:lnTo>
                  <a:lnTo>
                    <a:pt x="154" y="972"/>
                  </a:lnTo>
                  <a:lnTo>
                    <a:pt x="54" y="972"/>
                  </a:lnTo>
                  <a:lnTo>
                    <a:pt x="152" y="839"/>
                  </a:lnTo>
                  <a:close/>
                  <a:moveTo>
                    <a:pt x="168" y="860"/>
                  </a:moveTo>
                  <a:lnTo>
                    <a:pt x="251" y="972"/>
                  </a:lnTo>
                  <a:lnTo>
                    <a:pt x="168" y="972"/>
                  </a:lnTo>
                  <a:lnTo>
                    <a:pt x="168" y="860"/>
                  </a:lnTo>
                  <a:close/>
                  <a:moveTo>
                    <a:pt x="241" y="135"/>
                  </a:moveTo>
                  <a:lnTo>
                    <a:pt x="232" y="135"/>
                  </a:lnTo>
                  <a:lnTo>
                    <a:pt x="232" y="135"/>
                  </a:lnTo>
                  <a:lnTo>
                    <a:pt x="225" y="135"/>
                  </a:lnTo>
                  <a:lnTo>
                    <a:pt x="168" y="135"/>
                  </a:lnTo>
                  <a:lnTo>
                    <a:pt x="168" y="74"/>
                  </a:lnTo>
                  <a:lnTo>
                    <a:pt x="241" y="74"/>
                  </a:lnTo>
                  <a:lnTo>
                    <a:pt x="241" y="135"/>
                  </a:lnTo>
                  <a:close/>
                  <a:moveTo>
                    <a:pt x="80" y="74"/>
                  </a:moveTo>
                  <a:lnTo>
                    <a:pt x="154" y="74"/>
                  </a:lnTo>
                  <a:lnTo>
                    <a:pt x="154" y="135"/>
                  </a:lnTo>
                  <a:lnTo>
                    <a:pt x="80" y="135"/>
                  </a:lnTo>
                  <a:lnTo>
                    <a:pt x="80" y="74"/>
                  </a:lnTo>
                  <a:close/>
                  <a:moveTo>
                    <a:pt x="107" y="164"/>
                  </a:moveTo>
                  <a:lnTo>
                    <a:pt x="149" y="221"/>
                  </a:lnTo>
                  <a:lnTo>
                    <a:pt x="95" y="289"/>
                  </a:lnTo>
                  <a:lnTo>
                    <a:pt x="107" y="16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直角三角形 15"/>
            <p:cNvSpPr/>
            <p:nvPr/>
          </p:nvSpPr>
          <p:spPr>
            <a:xfrm rot="18906271">
              <a:off x="7675614" y="1050570"/>
              <a:ext cx="429213" cy="4292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同侧圆角矩形 16"/>
          <p:cNvSpPr/>
          <p:nvPr userDrawn="1"/>
        </p:nvSpPr>
        <p:spPr>
          <a:xfrm rot="10800000">
            <a:off x="312420" y="-23815"/>
            <a:ext cx="419100" cy="723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95A50"/>
          </a:soli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 dirty="0"/>
          </a:p>
        </p:txBody>
      </p:sp>
      <p:pic>
        <p:nvPicPr>
          <p:cNvPr id="18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07" y="291007"/>
            <a:ext cx="1231809" cy="40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 userDrawn="1"/>
        </p:nvSpPr>
        <p:spPr>
          <a:xfrm>
            <a:off x="391242" y="4855853"/>
            <a:ext cx="261454" cy="261454"/>
          </a:xfrm>
          <a:prstGeom prst="ellipse">
            <a:avLst/>
          </a:prstGeom>
          <a:solidFill>
            <a:srgbClr val="F7F7F7"/>
          </a:solidFill>
          <a:ln w="952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293911" y="4855853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rgbClr val="92D050"/>
                </a:solidFill>
                <a:latin typeface="Impact" panose="020B0806030902050204" pitchFamily="34" charset="0"/>
              </a:defRPr>
            </a:lvl1pPr>
          </a:lstStyle>
          <a:p>
            <a:fld id="{DEA92572-D674-4294-B125-B6D6CD9381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5"/>
          <p:cNvSpPr/>
          <p:nvPr userDrawn="1"/>
        </p:nvSpPr>
        <p:spPr bwMode="auto">
          <a:xfrm>
            <a:off x="3174" y="3143250"/>
            <a:ext cx="9140825" cy="1997075"/>
          </a:xfrm>
          <a:custGeom>
            <a:avLst/>
            <a:gdLst/>
            <a:ahLst/>
            <a:cxnLst>
              <a:cxn ang="0">
                <a:pos x="2881" y="1129"/>
              </a:cxn>
              <a:cxn ang="0">
                <a:pos x="0" y="1129"/>
              </a:cxn>
              <a:cxn ang="0">
                <a:pos x="0" y="0"/>
              </a:cxn>
              <a:cxn ang="0">
                <a:pos x="2881" y="757"/>
              </a:cxn>
              <a:cxn ang="0">
                <a:pos x="2881" y="1129"/>
              </a:cxn>
            </a:cxnLst>
            <a:rect l="0" t="0" r="r" b="b"/>
            <a:pathLst>
              <a:path w="2881" h="1129">
                <a:moveTo>
                  <a:pt x="2881" y="1129"/>
                </a:moveTo>
                <a:cubicBezTo>
                  <a:pt x="0" y="1129"/>
                  <a:pt x="0" y="1129"/>
                  <a:pt x="0" y="1129"/>
                </a:cubicBezTo>
                <a:cubicBezTo>
                  <a:pt x="0" y="0"/>
                  <a:pt x="0" y="0"/>
                  <a:pt x="0" y="0"/>
                </a:cubicBezTo>
                <a:cubicBezTo>
                  <a:pt x="1037" y="59"/>
                  <a:pt x="1997" y="311"/>
                  <a:pt x="2881" y="757"/>
                </a:cubicBezTo>
                <a:lnTo>
                  <a:pt x="2881" y="1129"/>
                </a:lnTo>
                <a:close/>
              </a:path>
            </a:pathLst>
          </a:custGeom>
          <a:solidFill>
            <a:srgbClr val="70AB2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41275" y="3571874"/>
            <a:ext cx="9099550" cy="1571625"/>
          </a:xfrm>
          <a:custGeom>
            <a:avLst/>
            <a:gdLst/>
            <a:ahLst/>
            <a:cxnLst>
              <a:cxn ang="0">
                <a:pos x="2881" y="599"/>
              </a:cxn>
              <a:cxn ang="0">
                <a:pos x="0" y="599"/>
              </a:cxn>
              <a:cxn ang="0">
                <a:pos x="0" y="478"/>
              </a:cxn>
              <a:cxn ang="0">
                <a:pos x="1225" y="157"/>
              </a:cxn>
              <a:cxn ang="0">
                <a:pos x="1730" y="80"/>
              </a:cxn>
              <a:cxn ang="0">
                <a:pos x="2881" y="0"/>
              </a:cxn>
              <a:cxn ang="0">
                <a:pos x="2881" y="599"/>
              </a:cxn>
            </a:cxnLst>
            <a:rect l="0" t="0" r="r" b="b"/>
            <a:pathLst>
              <a:path w="2881" h="599">
                <a:moveTo>
                  <a:pt x="2881" y="599"/>
                </a:moveTo>
                <a:cubicBezTo>
                  <a:pt x="0" y="599"/>
                  <a:pt x="0" y="599"/>
                  <a:pt x="0" y="599"/>
                </a:cubicBezTo>
                <a:cubicBezTo>
                  <a:pt x="0" y="478"/>
                  <a:pt x="0" y="478"/>
                  <a:pt x="0" y="478"/>
                </a:cubicBezTo>
                <a:cubicBezTo>
                  <a:pt x="387" y="342"/>
                  <a:pt x="796" y="235"/>
                  <a:pt x="1225" y="157"/>
                </a:cubicBezTo>
                <a:cubicBezTo>
                  <a:pt x="1390" y="127"/>
                  <a:pt x="1559" y="101"/>
                  <a:pt x="1730" y="80"/>
                </a:cubicBezTo>
                <a:cubicBezTo>
                  <a:pt x="2099" y="33"/>
                  <a:pt x="2483" y="7"/>
                  <a:pt x="2881" y="0"/>
                </a:cubicBezTo>
                <a:lnTo>
                  <a:pt x="2881" y="599"/>
                </a:lnTo>
                <a:close/>
              </a:path>
            </a:pathLst>
          </a:custGeom>
          <a:solidFill>
            <a:srgbClr val="58882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0" y="3943350"/>
            <a:ext cx="9143999" cy="1196975"/>
          </a:xfrm>
          <a:custGeom>
            <a:avLst/>
            <a:gdLst/>
            <a:ahLst/>
            <a:cxnLst>
              <a:cxn ang="0">
                <a:pos x="2881" y="476"/>
              </a:cxn>
              <a:cxn ang="0">
                <a:pos x="2881" y="809"/>
              </a:cxn>
              <a:cxn ang="0">
                <a:pos x="0" y="809"/>
              </a:cxn>
              <a:cxn ang="0">
                <a:pos x="0" y="0"/>
              </a:cxn>
              <a:cxn ang="0">
                <a:pos x="2881" y="476"/>
              </a:cxn>
            </a:cxnLst>
            <a:rect l="0" t="0" r="r" b="b"/>
            <a:pathLst>
              <a:path w="2881" h="809">
                <a:moveTo>
                  <a:pt x="2881" y="476"/>
                </a:moveTo>
                <a:cubicBezTo>
                  <a:pt x="2881" y="809"/>
                  <a:pt x="2881" y="809"/>
                  <a:pt x="2881" y="809"/>
                </a:cubicBezTo>
                <a:cubicBezTo>
                  <a:pt x="0" y="809"/>
                  <a:pt x="0" y="809"/>
                  <a:pt x="0" y="809"/>
                </a:cubicBezTo>
                <a:cubicBezTo>
                  <a:pt x="0" y="0"/>
                  <a:pt x="0" y="0"/>
                  <a:pt x="0" y="0"/>
                </a:cubicBezTo>
                <a:cubicBezTo>
                  <a:pt x="970" y="24"/>
                  <a:pt x="1930" y="183"/>
                  <a:pt x="2881" y="476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A92572-D674-4294-B125-B6D6CD9381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891241" y="1257547"/>
            <a:ext cx="1361372" cy="1361054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3998" cy="193807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A92572-D674-4294-B125-B6D6CD9381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954312"/>
            <a:ext cx="9143998" cy="369129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A92572-D674-4294-B125-B6D6CD9381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9143998" cy="297499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A92572-D674-4294-B125-B6D6CD9381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60456" y="1229500"/>
            <a:ext cx="3681115" cy="32026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Flowchart: Off-page Connector 8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4"/>
          <p:cNvSpPr txBox="1"/>
          <p:nvPr/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6B7D2-B98C-44FD-8D04-7EC62A56497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A92572-D674-4294-B125-B6D6CD9381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Flowchart: Off-page Connector 8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4"/>
          <p:cNvSpPr txBox="1"/>
          <p:nvPr/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6B7D2-B98C-44FD-8D04-7EC62A56497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456786" cy="51435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87215" y="0"/>
            <a:ext cx="4456786" cy="51435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A92572-D674-4294-B125-B6D6CD9381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Flowchart: Off-page Connector 8"/>
          <p:cNvSpPr/>
          <p:nvPr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4"/>
          <p:cNvSpPr txBox="1"/>
          <p:nvPr/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6B7D2-B98C-44FD-8D04-7EC62A56497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7550" y="1181528"/>
            <a:ext cx="2698091" cy="265757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222956" y="1181528"/>
            <a:ext cx="2698091" cy="265757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308362" y="1181528"/>
            <a:ext cx="2698091" cy="265757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66" y="548109"/>
            <a:ext cx="2120759" cy="705264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218615" y="1709438"/>
            <a:ext cx="3153006" cy="2812003"/>
            <a:chOff x="218615" y="1709438"/>
            <a:chExt cx="3153006" cy="2812003"/>
          </a:xfrm>
        </p:grpSpPr>
        <p:grpSp>
          <p:nvGrpSpPr>
            <p:cNvPr id="98" name="组合 97"/>
            <p:cNvGrpSpPr/>
            <p:nvPr/>
          </p:nvGrpSpPr>
          <p:grpSpPr>
            <a:xfrm>
              <a:off x="428170" y="1709438"/>
              <a:ext cx="2943451" cy="2812003"/>
              <a:chOff x="505121" y="1826474"/>
              <a:chExt cx="2943451" cy="2812003"/>
            </a:xfrm>
          </p:grpSpPr>
          <p:grpSp>
            <p:nvGrpSpPr>
              <p:cNvPr id="9" name="Group 211"/>
              <p:cNvGrpSpPr/>
              <p:nvPr/>
            </p:nvGrpSpPr>
            <p:grpSpPr>
              <a:xfrm>
                <a:off x="1399900" y="2114411"/>
                <a:ext cx="1607988" cy="1412877"/>
                <a:chOff x="4338638" y="4006851"/>
                <a:chExt cx="758825" cy="666750"/>
              </a:xfrm>
              <a:solidFill>
                <a:schemeClr val="bg1"/>
              </a:solidFill>
            </p:grpSpPr>
            <p:sp>
              <p:nvSpPr>
                <p:cNvPr id="10" name="Rectangle 114"/>
                <p:cNvSpPr>
                  <a:spLocks noChangeArrowheads="1"/>
                </p:cNvSpPr>
                <p:nvPr/>
              </p:nvSpPr>
              <p:spPr bwMode="auto">
                <a:xfrm>
                  <a:off x="4338638" y="4638676"/>
                  <a:ext cx="665163" cy="349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" name="Freeform 115"/>
                <p:cNvSpPr/>
                <p:nvPr/>
              </p:nvSpPr>
              <p:spPr bwMode="auto">
                <a:xfrm>
                  <a:off x="4376738" y="4275139"/>
                  <a:ext cx="327025" cy="377825"/>
                </a:xfrm>
                <a:custGeom>
                  <a:avLst/>
                  <a:gdLst/>
                  <a:ahLst/>
                  <a:cxnLst>
                    <a:cxn ang="0">
                      <a:pos x="0" y="227"/>
                    </a:cxn>
                    <a:cxn ang="0">
                      <a:pos x="35" y="0"/>
                    </a:cxn>
                    <a:cxn ang="0">
                      <a:pos x="156" y="0"/>
                    </a:cxn>
                    <a:cxn ang="0">
                      <a:pos x="197" y="226"/>
                    </a:cxn>
                    <a:cxn ang="0">
                      <a:pos x="0" y="226"/>
                    </a:cxn>
                  </a:cxnLst>
                  <a:rect l="0" t="0" r="r" b="b"/>
                  <a:pathLst>
                    <a:path w="197" h="227">
                      <a:moveTo>
                        <a:pt x="0" y="227"/>
                      </a:moveTo>
                      <a:cubicBezTo>
                        <a:pt x="0" y="227"/>
                        <a:pt x="87" y="121"/>
                        <a:pt x="35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0"/>
                        <a:pt x="111" y="150"/>
                        <a:pt x="197" y="226"/>
                      </a:cubicBezTo>
                      <a:cubicBezTo>
                        <a:pt x="0" y="226"/>
                        <a:pt x="0" y="226"/>
                        <a:pt x="0" y="226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2" name="Freeform 116"/>
                <p:cNvSpPr/>
                <p:nvPr/>
              </p:nvSpPr>
              <p:spPr bwMode="auto">
                <a:xfrm>
                  <a:off x="4665663" y="4273551"/>
                  <a:ext cx="300038" cy="374650"/>
                </a:xfrm>
                <a:custGeom>
                  <a:avLst/>
                  <a:gdLst/>
                  <a:ahLst/>
                  <a:cxnLst>
                    <a:cxn ang="0">
                      <a:pos x="180" y="225"/>
                    </a:cxn>
                    <a:cxn ang="0">
                      <a:pos x="139" y="0"/>
                    </a:cxn>
                    <a:cxn ang="0">
                      <a:pos x="18" y="0"/>
                    </a:cxn>
                    <a:cxn ang="0">
                      <a:pos x="0" y="178"/>
                    </a:cxn>
                    <a:cxn ang="0">
                      <a:pos x="26" y="225"/>
                    </a:cxn>
                    <a:cxn ang="0">
                      <a:pos x="180" y="225"/>
                    </a:cxn>
                  </a:cxnLst>
                  <a:rect l="0" t="0" r="r" b="b"/>
                  <a:pathLst>
                    <a:path w="180" h="225">
                      <a:moveTo>
                        <a:pt x="180" y="225"/>
                      </a:moveTo>
                      <a:cubicBezTo>
                        <a:pt x="100" y="153"/>
                        <a:pt x="139" y="0"/>
                        <a:pt x="13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5" y="64"/>
                        <a:pt x="38" y="140"/>
                        <a:pt x="0" y="178"/>
                      </a:cubicBezTo>
                      <a:cubicBezTo>
                        <a:pt x="8" y="189"/>
                        <a:pt x="23" y="194"/>
                        <a:pt x="26" y="225"/>
                      </a:cubicBezTo>
                      <a:lnTo>
                        <a:pt x="180" y="22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3" name="Freeform 117"/>
                <p:cNvSpPr/>
                <p:nvPr/>
              </p:nvSpPr>
              <p:spPr bwMode="auto">
                <a:xfrm>
                  <a:off x="4659313" y="4068764"/>
                  <a:ext cx="438150" cy="2016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5" y="79"/>
                    </a:cxn>
                    <a:cxn ang="0">
                      <a:pos x="32" y="79"/>
                    </a:cxn>
                    <a:cxn ang="0">
                      <a:pos x="47" y="59"/>
                    </a:cxn>
                    <a:cxn ang="0">
                      <a:pos x="50" y="37"/>
                    </a:cxn>
                    <a:cxn ang="0">
                      <a:pos x="56" y="29"/>
                    </a:cxn>
                    <a:cxn ang="0">
                      <a:pos x="77" y="24"/>
                    </a:cxn>
                    <a:cxn ang="0">
                      <a:pos x="90" y="23"/>
                    </a:cxn>
                    <a:cxn ang="0">
                      <a:pos x="99" y="18"/>
                    </a:cxn>
                    <a:cxn ang="0">
                      <a:pos x="114" y="13"/>
                    </a:cxn>
                    <a:cxn ang="0">
                      <a:pos x="139" y="0"/>
                    </a:cxn>
                    <a:cxn ang="0">
                      <a:pos x="154" y="14"/>
                    </a:cxn>
                    <a:cxn ang="0">
                      <a:pos x="173" y="6"/>
                    </a:cxn>
                    <a:cxn ang="0">
                      <a:pos x="189" y="19"/>
                    </a:cxn>
                    <a:cxn ang="0">
                      <a:pos x="207" y="19"/>
                    </a:cxn>
                    <a:cxn ang="0">
                      <a:pos x="222" y="37"/>
                    </a:cxn>
                    <a:cxn ang="0">
                      <a:pos x="240" y="39"/>
                    </a:cxn>
                    <a:cxn ang="0">
                      <a:pos x="248" y="42"/>
                    </a:cxn>
                    <a:cxn ang="0">
                      <a:pos x="261" y="60"/>
                    </a:cxn>
                    <a:cxn ang="0">
                      <a:pos x="263" y="73"/>
                    </a:cxn>
                    <a:cxn ang="0">
                      <a:pos x="255" y="89"/>
                    </a:cxn>
                    <a:cxn ang="0">
                      <a:pos x="243" y="96"/>
                    </a:cxn>
                    <a:cxn ang="0">
                      <a:pos x="220" y="92"/>
                    </a:cxn>
                    <a:cxn ang="0">
                      <a:pos x="219" y="109"/>
                    </a:cxn>
                    <a:cxn ang="0">
                      <a:pos x="213" y="113"/>
                    </a:cxn>
                    <a:cxn ang="0">
                      <a:pos x="197" y="107"/>
                    </a:cxn>
                    <a:cxn ang="0">
                      <a:pos x="181" y="120"/>
                    </a:cxn>
                    <a:cxn ang="0">
                      <a:pos x="157" y="108"/>
                    </a:cxn>
                    <a:cxn ang="0">
                      <a:pos x="178" y="117"/>
                    </a:cxn>
                    <a:cxn ang="0">
                      <a:pos x="192" y="109"/>
                    </a:cxn>
                    <a:cxn ang="0">
                      <a:pos x="207" y="108"/>
                    </a:cxn>
                    <a:cxn ang="0">
                      <a:pos x="211" y="107"/>
                    </a:cxn>
                    <a:cxn ang="0">
                      <a:pos x="216" y="101"/>
                    </a:cxn>
                    <a:cxn ang="0">
                      <a:pos x="223" y="85"/>
                    </a:cxn>
                    <a:cxn ang="0">
                      <a:pos x="241" y="88"/>
                    </a:cxn>
                    <a:cxn ang="0">
                      <a:pos x="245" y="87"/>
                    </a:cxn>
                    <a:cxn ang="0">
                      <a:pos x="255" y="74"/>
                    </a:cxn>
                    <a:cxn ang="0">
                      <a:pos x="255" y="72"/>
                    </a:cxn>
                    <a:cxn ang="0">
                      <a:pos x="248" y="52"/>
                    </a:cxn>
                    <a:cxn ang="0">
                      <a:pos x="244" y="49"/>
                    </a:cxn>
                    <a:cxn ang="0">
                      <a:pos x="226" y="47"/>
                    </a:cxn>
                    <a:cxn ang="0">
                      <a:pos x="214" y="33"/>
                    </a:cxn>
                    <a:cxn ang="0">
                      <a:pos x="198" y="25"/>
                    </a:cxn>
                    <a:cxn ang="0">
                      <a:pos x="184" y="20"/>
                    </a:cxn>
                    <a:cxn ang="0">
                      <a:pos x="172" y="11"/>
                    </a:cxn>
                    <a:cxn ang="0">
                      <a:pos x="156" y="16"/>
                    </a:cxn>
                    <a:cxn ang="0">
                      <a:pos x="146" y="4"/>
                    </a:cxn>
                    <a:cxn ang="0">
                      <a:pos x="121" y="9"/>
                    </a:cxn>
                    <a:cxn ang="0">
                      <a:pos x="108" y="25"/>
                    </a:cxn>
                    <a:cxn ang="0">
                      <a:pos x="96" y="23"/>
                    </a:cxn>
                    <a:cxn ang="0">
                      <a:pos x="90" y="33"/>
                    </a:cxn>
                    <a:cxn ang="0">
                      <a:pos x="69" y="30"/>
                    </a:cxn>
                    <a:cxn ang="0">
                      <a:pos x="54" y="47"/>
                    </a:cxn>
                    <a:cxn ang="0">
                      <a:pos x="46" y="66"/>
                    </a:cxn>
                    <a:cxn ang="0">
                      <a:pos x="38" y="72"/>
                    </a:cxn>
                    <a:cxn ang="0">
                      <a:pos x="12" y="79"/>
                    </a:cxn>
                    <a:cxn ang="0">
                      <a:pos x="3" y="98"/>
                    </a:cxn>
                    <a:cxn ang="0">
                      <a:pos x="10" y="110"/>
                    </a:cxn>
                  </a:cxnLst>
                  <a:rect l="0" t="0" r="r" b="b"/>
                  <a:pathLst>
                    <a:path w="263" h="121">
                      <a:moveTo>
                        <a:pt x="10" y="111"/>
                      </a:moveTo>
                      <a:cubicBezTo>
                        <a:pt x="9" y="111"/>
                        <a:pt x="8" y="111"/>
                        <a:pt x="8" y="111"/>
                      </a:cubicBezTo>
                      <a:cubicBezTo>
                        <a:pt x="7" y="110"/>
                        <a:pt x="6" y="110"/>
                        <a:pt x="6" y="110"/>
                      </a:cubicBezTo>
                      <a:cubicBezTo>
                        <a:pt x="5" y="109"/>
                        <a:pt x="4" y="109"/>
                        <a:pt x="4" y="108"/>
                      </a:cubicBezTo>
                      <a:cubicBezTo>
                        <a:pt x="3" y="107"/>
                        <a:pt x="3" y="107"/>
                        <a:pt x="3" y="106"/>
                      </a:cubicBezTo>
                      <a:cubicBezTo>
                        <a:pt x="2" y="105"/>
                        <a:pt x="2" y="103"/>
                        <a:pt x="1" y="102"/>
                      </a:cubicBezTo>
                      <a:cubicBezTo>
                        <a:pt x="1" y="101"/>
                        <a:pt x="1" y="99"/>
                        <a:pt x="1" y="98"/>
                      </a:cubicBezTo>
                      <a:cubicBezTo>
                        <a:pt x="0" y="95"/>
                        <a:pt x="0" y="92"/>
                        <a:pt x="1" y="89"/>
                      </a:cubicBezTo>
                      <a:cubicBezTo>
                        <a:pt x="1" y="88"/>
                        <a:pt x="1" y="87"/>
                        <a:pt x="2" y="85"/>
                      </a:cubicBezTo>
                      <a:cubicBezTo>
                        <a:pt x="2" y="84"/>
                        <a:pt x="2" y="84"/>
                        <a:pt x="2" y="83"/>
                      </a:cubicBezTo>
                      <a:cubicBezTo>
                        <a:pt x="3" y="82"/>
                        <a:pt x="3" y="82"/>
                        <a:pt x="3" y="82"/>
                      </a:cubicBezTo>
                      <a:cubicBezTo>
                        <a:pt x="3" y="81"/>
                        <a:pt x="3" y="81"/>
                        <a:pt x="3" y="81"/>
                      </a:cubicBezTo>
                      <a:cubicBezTo>
                        <a:pt x="4" y="81"/>
                        <a:pt x="4" y="81"/>
                        <a:pt x="4" y="81"/>
                      </a:cubicBezTo>
                      <a:cubicBezTo>
                        <a:pt x="4" y="80"/>
                        <a:pt x="4" y="80"/>
                        <a:pt x="5" y="79"/>
                      </a:cubicBezTo>
                      <a:cubicBezTo>
                        <a:pt x="7" y="77"/>
                        <a:pt x="7" y="77"/>
                        <a:pt x="7" y="77"/>
                      </a:cubicBezTo>
                      <a:cubicBezTo>
                        <a:pt x="8" y="76"/>
                        <a:pt x="8" y="76"/>
                        <a:pt x="8" y="76"/>
                      </a:cubicBezTo>
                      <a:cubicBezTo>
                        <a:pt x="10" y="75"/>
                        <a:pt x="10" y="75"/>
                        <a:pt x="10" y="75"/>
                      </a:cubicBezTo>
                      <a:cubicBezTo>
                        <a:pt x="12" y="74"/>
                        <a:pt x="13" y="73"/>
                        <a:pt x="15" y="73"/>
                      </a:cubicBezTo>
                      <a:cubicBezTo>
                        <a:pt x="16" y="73"/>
                        <a:pt x="18" y="72"/>
                        <a:pt x="19" y="72"/>
                      </a:cubicBezTo>
                      <a:cubicBezTo>
                        <a:pt x="25" y="72"/>
                        <a:pt x="31" y="74"/>
                        <a:pt x="36" y="76"/>
                      </a:cubicBezTo>
                      <a:cubicBezTo>
                        <a:pt x="32" y="79"/>
                        <a:pt x="32" y="79"/>
                        <a:pt x="32" y="79"/>
                      </a:cubicBezTo>
                      <a:cubicBezTo>
                        <a:pt x="32" y="77"/>
                        <a:pt x="31" y="74"/>
                        <a:pt x="32" y="71"/>
                      </a:cubicBezTo>
                      <a:cubicBezTo>
                        <a:pt x="32" y="69"/>
                        <a:pt x="32" y="66"/>
                        <a:pt x="34" y="63"/>
                      </a:cubicBezTo>
                      <a:cubicBezTo>
                        <a:pt x="35" y="63"/>
                        <a:pt x="35" y="62"/>
                        <a:pt x="36" y="61"/>
                      </a:cubicBezTo>
                      <a:cubicBezTo>
                        <a:pt x="37" y="61"/>
                        <a:pt x="37" y="60"/>
                        <a:pt x="38" y="60"/>
                      </a:cubicBezTo>
                      <a:cubicBezTo>
                        <a:pt x="40" y="59"/>
                        <a:pt x="41" y="59"/>
                        <a:pt x="43" y="59"/>
                      </a:cubicBezTo>
                      <a:cubicBezTo>
                        <a:pt x="43" y="59"/>
                        <a:pt x="44" y="59"/>
                        <a:pt x="45" y="59"/>
                      </a:cubicBezTo>
                      <a:cubicBezTo>
                        <a:pt x="46" y="59"/>
                        <a:pt x="46" y="59"/>
                        <a:pt x="47" y="59"/>
                      </a:cubicBezTo>
                      <a:cubicBezTo>
                        <a:pt x="48" y="59"/>
                        <a:pt x="50" y="59"/>
                        <a:pt x="51" y="60"/>
                      </a:cubicBezTo>
                      <a:cubicBezTo>
                        <a:pt x="46" y="63"/>
                        <a:pt x="46" y="63"/>
                        <a:pt x="46" y="63"/>
                      </a:cubicBezTo>
                      <a:cubicBezTo>
                        <a:pt x="46" y="60"/>
                        <a:pt x="46" y="58"/>
                        <a:pt x="46" y="55"/>
                      </a:cubicBezTo>
                      <a:cubicBezTo>
                        <a:pt x="47" y="51"/>
                        <a:pt x="47" y="51"/>
                        <a:pt x="47" y="51"/>
                      </a:cubicBezTo>
                      <a:cubicBezTo>
                        <a:pt x="47" y="49"/>
                        <a:pt x="47" y="48"/>
                        <a:pt x="47" y="46"/>
                      </a:cubicBezTo>
                      <a:cubicBezTo>
                        <a:pt x="47" y="45"/>
                        <a:pt x="48" y="43"/>
                        <a:pt x="48" y="42"/>
                      </a:cubicBezTo>
                      <a:cubicBezTo>
                        <a:pt x="48" y="40"/>
                        <a:pt x="49" y="39"/>
                        <a:pt x="50" y="37"/>
                      </a:cubicBezTo>
                      <a:cubicBezTo>
                        <a:pt x="50" y="36"/>
                        <a:pt x="51" y="35"/>
                        <a:pt x="52" y="33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60" y="26"/>
                        <a:pt x="62" y="26"/>
                        <a:pt x="63" y="25"/>
                      </a:cubicBezTo>
                      <a:cubicBezTo>
                        <a:pt x="65" y="24"/>
                        <a:pt x="66" y="24"/>
                        <a:pt x="68" y="24"/>
                      </a:cubicBezTo>
                      <a:cubicBezTo>
                        <a:pt x="69" y="24"/>
                        <a:pt x="71" y="24"/>
                        <a:pt x="72" y="24"/>
                      </a:cubicBezTo>
                      <a:cubicBezTo>
                        <a:pt x="77" y="24"/>
                        <a:pt x="77" y="24"/>
                        <a:pt x="77" y="24"/>
                      </a:cubicBezTo>
                      <a:cubicBezTo>
                        <a:pt x="81" y="26"/>
                        <a:pt x="81" y="26"/>
                        <a:pt x="81" y="26"/>
                      </a:cubicBezTo>
                      <a:cubicBezTo>
                        <a:pt x="85" y="27"/>
                        <a:pt x="85" y="27"/>
                        <a:pt x="85" y="27"/>
                      </a:cubicBezTo>
                      <a:cubicBezTo>
                        <a:pt x="89" y="29"/>
                        <a:pt x="89" y="29"/>
                        <a:pt x="89" y="29"/>
                      </a:cubicBezTo>
                      <a:cubicBezTo>
                        <a:pt x="86" y="30"/>
                        <a:pt x="86" y="30"/>
                        <a:pt x="86" y="30"/>
                      </a:cubicBezTo>
                      <a:cubicBezTo>
                        <a:pt x="86" y="29"/>
                        <a:pt x="87" y="29"/>
                        <a:pt x="87" y="28"/>
                      </a:cubicBezTo>
                      <a:cubicBezTo>
                        <a:pt x="88" y="27"/>
                        <a:pt x="88" y="25"/>
                        <a:pt x="89" y="24"/>
                      </a:cubicBezTo>
                      <a:cubicBezTo>
                        <a:pt x="89" y="24"/>
                        <a:pt x="90" y="23"/>
                        <a:pt x="90" y="23"/>
                      </a:cubicBezTo>
                      <a:cubicBezTo>
                        <a:pt x="90" y="22"/>
                        <a:pt x="91" y="21"/>
                        <a:pt x="91" y="21"/>
                      </a:cubicBezTo>
                      <a:cubicBezTo>
                        <a:pt x="92" y="20"/>
                        <a:pt x="92" y="20"/>
                        <a:pt x="93" y="20"/>
                      </a:cubicBezTo>
                      <a:cubicBezTo>
                        <a:pt x="94" y="19"/>
                        <a:pt x="94" y="19"/>
                        <a:pt x="94" y="19"/>
                      </a:cubicBezTo>
                      <a:cubicBezTo>
                        <a:pt x="94" y="19"/>
                        <a:pt x="94" y="19"/>
                        <a:pt x="95" y="19"/>
                      </a:cubicBezTo>
                      <a:cubicBezTo>
                        <a:pt x="95" y="19"/>
                        <a:pt x="95" y="19"/>
                        <a:pt x="95" y="19"/>
                      </a:cubicBezTo>
                      <a:cubicBezTo>
                        <a:pt x="96" y="18"/>
                        <a:pt x="96" y="18"/>
                        <a:pt x="97" y="18"/>
                      </a:cubicBezTo>
                      <a:cubicBezTo>
                        <a:pt x="98" y="18"/>
                        <a:pt x="99" y="18"/>
                        <a:pt x="99" y="18"/>
                      </a:cubicBezTo>
                      <a:cubicBezTo>
                        <a:pt x="101" y="18"/>
                        <a:pt x="102" y="19"/>
                        <a:pt x="103" y="19"/>
                      </a:cubicBezTo>
                      <a:cubicBezTo>
                        <a:pt x="105" y="19"/>
                        <a:pt x="106" y="20"/>
                        <a:pt x="107" y="20"/>
                      </a:cubicBezTo>
                      <a:cubicBezTo>
                        <a:pt x="108" y="21"/>
                        <a:pt x="109" y="22"/>
                        <a:pt x="110" y="23"/>
                      </a:cubicBezTo>
                      <a:cubicBezTo>
                        <a:pt x="108" y="23"/>
                        <a:pt x="108" y="23"/>
                        <a:pt x="108" y="23"/>
                      </a:cubicBezTo>
                      <a:cubicBezTo>
                        <a:pt x="108" y="22"/>
                        <a:pt x="109" y="21"/>
                        <a:pt x="109" y="19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4" y="13"/>
                        <a:pt x="114" y="13"/>
                        <a:pt x="114" y="13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21" y="7"/>
                        <a:pt x="122" y="6"/>
                        <a:pt x="123" y="5"/>
                      </a:cubicBezTo>
                      <a:cubicBezTo>
                        <a:pt x="124" y="4"/>
                        <a:pt x="126" y="4"/>
                        <a:pt x="127" y="3"/>
                      </a:cubicBezTo>
                      <a:cubicBezTo>
                        <a:pt x="128" y="3"/>
                        <a:pt x="129" y="2"/>
                        <a:pt x="131" y="2"/>
                      </a:cubicBezTo>
                      <a:cubicBezTo>
                        <a:pt x="132" y="1"/>
                        <a:pt x="133" y="1"/>
                        <a:pt x="134" y="1"/>
                      </a:cubicBezTo>
                      <a:cubicBezTo>
                        <a:pt x="136" y="1"/>
                        <a:pt x="137" y="1"/>
                        <a:pt x="139" y="0"/>
                      </a:cubicBezTo>
                      <a:cubicBezTo>
                        <a:pt x="140" y="0"/>
                        <a:pt x="141" y="1"/>
                        <a:pt x="143" y="1"/>
                      </a:cubicBezTo>
                      <a:cubicBezTo>
                        <a:pt x="144" y="1"/>
                        <a:pt x="145" y="1"/>
                        <a:pt x="147" y="2"/>
                      </a:cubicBezTo>
                      <a:cubicBezTo>
                        <a:pt x="148" y="3"/>
                        <a:pt x="149" y="3"/>
                        <a:pt x="150" y="4"/>
                      </a:cubicBezTo>
                      <a:cubicBezTo>
                        <a:pt x="151" y="5"/>
                        <a:pt x="152" y="6"/>
                        <a:pt x="153" y="7"/>
                      </a:cubicBezTo>
                      <a:cubicBezTo>
                        <a:pt x="154" y="9"/>
                        <a:pt x="155" y="10"/>
                        <a:pt x="155" y="11"/>
                      </a:cubicBezTo>
                      <a:cubicBezTo>
                        <a:pt x="157" y="15"/>
                        <a:pt x="157" y="15"/>
                        <a:pt x="157" y="15"/>
                      </a:cubicBezTo>
                      <a:cubicBezTo>
                        <a:pt x="154" y="14"/>
                        <a:pt x="154" y="14"/>
                        <a:pt x="154" y="14"/>
                      </a:cubicBezTo>
                      <a:cubicBezTo>
                        <a:pt x="156" y="12"/>
                        <a:pt x="156" y="12"/>
                        <a:pt x="156" y="12"/>
                      </a:cubicBezTo>
                      <a:cubicBezTo>
                        <a:pt x="157" y="11"/>
                        <a:pt x="157" y="11"/>
                        <a:pt x="158" y="10"/>
                      </a:cubicBezTo>
                      <a:cubicBezTo>
                        <a:pt x="159" y="9"/>
                        <a:pt x="160" y="9"/>
                        <a:pt x="161" y="8"/>
                      </a:cubicBezTo>
                      <a:cubicBezTo>
                        <a:pt x="162" y="8"/>
                        <a:pt x="163" y="8"/>
                        <a:pt x="164" y="7"/>
                      </a:cubicBezTo>
                      <a:cubicBezTo>
                        <a:pt x="164" y="7"/>
                        <a:pt x="165" y="7"/>
                        <a:pt x="166" y="7"/>
                      </a:cubicBezTo>
                      <a:cubicBezTo>
                        <a:pt x="167" y="6"/>
                        <a:pt x="168" y="6"/>
                        <a:pt x="169" y="6"/>
                      </a:cubicBezTo>
                      <a:cubicBezTo>
                        <a:pt x="173" y="6"/>
                        <a:pt x="173" y="6"/>
                        <a:pt x="173" y="6"/>
                      </a:cubicBezTo>
                      <a:cubicBezTo>
                        <a:pt x="176" y="7"/>
                        <a:pt x="176" y="7"/>
                        <a:pt x="176" y="7"/>
                      </a:cubicBezTo>
                      <a:cubicBezTo>
                        <a:pt x="177" y="7"/>
                        <a:pt x="178" y="7"/>
                        <a:pt x="179" y="8"/>
                      </a:cubicBezTo>
                      <a:cubicBezTo>
                        <a:pt x="179" y="8"/>
                        <a:pt x="180" y="8"/>
                        <a:pt x="181" y="9"/>
                      </a:cubicBezTo>
                      <a:cubicBezTo>
                        <a:pt x="182" y="10"/>
                        <a:pt x="183" y="10"/>
                        <a:pt x="184" y="11"/>
                      </a:cubicBezTo>
                      <a:cubicBezTo>
                        <a:pt x="185" y="12"/>
                        <a:pt x="186" y="12"/>
                        <a:pt x="186" y="13"/>
                      </a:cubicBezTo>
                      <a:cubicBezTo>
                        <a:pt x="187" y="14"/>
                        <a:pt x="187" y="15"/>
                        <a:pt x="188" y="16"/>
                      </a:cubicBezTo>
                      <a:cubicBezTo>
                        <a:pt x="188" y="17"/>
                        <a:pt x="189" y="18"/>
                        <a:pt x="189" y="19"/>
                      </a:cubicBezTo>
                      <a:cubicBezTo>
                        <a:pt x="189" y="20"/>
                        <a:pt x="190" y="21"/>
                        <a:pt x="190" y="22"/>
                      </a:cubicBezTo>
                      <a:cubicBezTo>
                        <a:pt x="190" y="25"/>
                        <a:pt x="190" y="25"/>
                        <a:pt x="190" y="25"/>
                      </a:cubicBezTo>
                      <a:cubicBezTo>
                        <a:pt x="185" y="23"/>
                        <a:pt x="185" y="23"/>
                        <a:pt x="185" y="23"/>
                      </a:cubicBezTo>
                      <a:cubicBezTo>
                        <a:pt x="187" y="22"/>
                        <a:pt x="189" y="21"/>
                        <a:pt x="191" y="20"/>
                      </a:cubicBezTo>
                      <a:cubicBezTo>
                        <a:pt x="193" y="20"/>
                        <a:pt x="195" y="19"/>
                        <a:pt x="197" y="19"/>
                      </a:cubicBezTo>
                      <a:cubicBezTo>
                        <a:pt x="200" y="19"/>
                        <a:pt x="202" y="19"/>
                        <a:pt x="204" y="19"/>
                      </a:cubicBezTo>
                      <a:cubicBezTo>
                        <a:pt x="205" y="19"/>
                        <a:pt x="206" y="19"/>
                        <a:pt x="207" y="19"/>
                      </a:cubicBezTo>
                      <a:cubicBezTo>
                        <a:pt x="208" y="20"/>
                        <a:pt x="209" y="20"/>
                        <a:pt x="211" y="21"/>
                      </a:cubicBezTo>
                      <a:cubicBezTo>
                        <a:pt x="212" y="21"/>
                        <a:pt x="213" y="22"/>
                        <a:pt x="214" y="22"/>
                      </a:cubicBezTo>
                      <a:cubicBezTo>
                        <a:pt x="215" y="23"/>
                        <a:pt x="216" y="24"/>
                        <a:pt x="216" y="24"/>
                      </a:cubicBezTo>
                      <a:cubicBezTo>
                        <a:pt x="217" y="25"/>
                        <a:pt x="218" y="26"/>
                        <a:pt x="219" y="27"/>
                      </a:cubicBezTo>
                      <a:cubicBezTo>
                        <a:pt x="219" y="28"/>
                        <a:pt x="220" y="29"/>
                        <a:pt x="220" y="30"/>
                      </a:cubicBezTo>
                      <a:cubicBezTo>
                        <a:pt x="221" y="31"/>
                        <a:pt x="221" y="32"/>
                        <a:pt x="222" y="33"/>
                      </a:cubicBezTo>
                      <a:cubicBezTo>
                        <a:pt x="222" y="34"/>
                        <a:pt x="222" y="36"/>
                        <a:pt x="222" y="37"/>
                      </a:cubicBezTo>
                      <a:cubicBezTo>
                        <a:pt x="223" y="38"/>
                        <a:pt x="223" y="39"/>
                        <a:pt x="223" y="40"/>
                      </a:cubicBezTo>
                      <a:cubicBezTo>
                        <a:pt x="223" y="43"/>
                        <a:pt x="223" y="43"/>
                        <a:pt x="223" y="43"/>
                      </a:cubicBezTo>
                      <a:cubicBezTo>
                        <a:pt x="219" y="39"/>
                        <a:pt x="219" y="39"/>
                        <a:pt x="219" y="39"/>
                      </a:cubicBezTo>
                      <a:cubicBezTo>
                        <a:pt x="221" y="39"/>
                        <a:pt x="223" y="39"/>
                        <a:pt x="226" y="39"/>
                      </a:cubicBezTo>
                      <a:cubicBezTo>
                        <a:pt x="228" y="39"/>
                        <a:pt x="230" y="38"/>
                        <a:pt x="232" y="38"/>
                      </a:cubicBezTo>
                      <a:cubicBezTo>
                        <a:pt x="236" y="38"/>
                        <a:pt x="236" y="38"/>
                        <a:pt x="236" y="38"/>
                      </a:cubicBezTo>
                      <a:cubicBezTo>
                        <a:pt x="238" y="38"/>
                        <a:pt x="239" y="39"/>
                        <a:pt x="240" y="39"/>
                      </a:cubicBezTo>
                      <a:cubicBezTo>
                        <a:pt x="244" y="40"/>
                        <a:pt x="244" y="40"/>
                        <a:pt x="244" y="40"/>
                      </a:cubicBezTo>
                      <a:cubicBezTo>
                        <a:pt x="248" y="42"/>
                        <a:pt x="248" y="42"/>
                        <a:pt x="248" y="42"/>
                      </a:cubicBezTo>
                      <a:cubicBezTo>
                        <a:pt x="248" y="42"/>
                        <a:pt x="248" y="42"/>
                        <a:pt x="248" y="42"/>
                      </a:cubicBezTo>
                      <a:cubicBezTo>
                        <a:pt x="248" y="42"/>
                        <a:pt x="248" y="42"/>
                        <a:pt x="248" y="42"/>
                      </a:cubicBezTo>
                      <a:cubicBezTo>
                        <a:pt x="248" y="42"/>
                        <a:pt x="248" y="42"/>
                        <a:pt x="248" y="42"/>
                      </a:cubicBezTo>
                      <a:cubicBezTo>
                        <a:pt x="248" y="42"/>
                        <a:pt x="248" y="42"/>
                        <a:pt x="248" y="42"/>
                      </a:cubicBezTo>
                      <a:cubicBezTo>
                        <a:pt x="248" y="42"/>
                        <a:pt x="248" y="42"/>
                        <a:pt x="248" y="42"/>
                      </a:cubicBezTo>
                      <a:cubicBezTo>
                        <a:pt x="249" y="42"/>
                        <a:pt x="249" y="42"/>
                        <a:pt x="249" y="42"/>
                      </a:cubicBezTo>
                      <a:cubicBezTo>
                        <a:pt x="249" y="43"/>
                        <a:pt x="249" y="43"/>
                        <a:pt x="249" y="43"/>
                      </a:cubicBezTo>
                      <a:cubicBezTo>
                        <a:pt x="251" y="44"/>
                        <a:pt x="251" y="44"/>
                        <a:pt x="251" y="44"/>
                      </a:cubicBezTo>
                      <a:cubicBezTo>
                        <a:pt x="252" y="44"/>
                        <a:pt x="253" y="46"/>
                        <a:pt x="254" y="47"/>
                      </a:cubicBezTo>
                      <a:cubicBezTo>
                        <a:pt x="255" y="48"/>
                        <a:pt x="255" y="49"/>
                        <a:pt x="256" y="50"/>
                      </a:cubicBezTo>
                      <a:cubicBezTo>
                        <a:pt x="257" y="51"/>
                        <a:pt x="258" y="52"/>
                        <a:pt x="258" y="53"/>
                      </a:cubicBezTo>
                      <a:cubicBezTo>
                        <a:pt x="260" y="55"/>
                        <a:pt x="261" y="57"/>
                        <a:pt x="261" y="60"/>
                      </a:cubicBezTo>
                      <a:cubicBezTo>
                        <a:pt x="263" y="63"/>
                        <a:pt x="263" y="63"/>
                        <a:pt x="263" y="63"/>
                      </a:cubicBezTo>
                      <a:cubicBezTo>
                        <a:pt x="263" y="67"/>
                        <a:pt x="263" y="67"/>
                        <a:pt x="263" y="67"/>
                      </a:cubicBezTo>
                      <a:cubicBezTo>
                        <a:pt x="263" y="68"/>
                        <a:pt x="263" y="70"/>
                        <a:pt x="263" y="71"/>
                      </a:cubicBezTo>
                      <a:cubicBezTo>
                        <a:pt x="263" y="72"/>
                        <a:pt x="263" y="72"/>
                        <a:pt x="263" y="72"/>
                      </a:cubicBezTo>
                      <a:cubicBezTo>
                        <a:pt x="263" y="72"/>
                        <a:pt x="263" y="72"/>
                        <a:pt x="263" y="72"/>
                      </a:cubicBezTo>
                      <a:cubicBezTo>
                        <a:pt x="263" y="73"/>
                        <a:pt x="263" y="73"/>
                        <a:pt x="263" y="73"/>
                      </a:cubicBezTo>
                      <a:cubicBezTo>
                        <a:pt x="263" y="73"/>
                        <a:pt x="263" y="73"/>
                        <a:pt x="263" y="73"/>
                      </a:cubicBezTo>
                      <a:cubicBezTo>
                        <a:pt x="263" y="73"/>
                        <a:pt x="263" y="73"/>
                        <a:pt x="263" y="73"/>
                      </a:cubicBezTo>
                      <a:cubicBezTo>
                        <a:pt x="263" y="73"/>
                        <a:pt x="263" y="73"/>
                        <a:pt x="263" y="73"/>
                      </a:cubicBezTo>
                      <a:cubicBezTo>
                        <a:pt x="263" y="75"/>
                        <a:pt x="263" y="75"/>
                        <a:pt x="263" y="75"/>
                      </a:cubicBezTo>
                      <a:cubicBezTo>
                        <a:pt x="263" y="76"/>
                        <a:pt x="262" y="78"/>
                        <a:pt x="262" y="79"/>
                      </a:cubicBezTo>
                      <a:cubicBezTo>
                        <a:pt x="261" y="80"/>
                        <a:pt x="261" y="81"/>
                        <a:pt x="260" y="83"/>
                      </a:cubicBezTo>
                      <a:cubicBezTo>
                        <a:pt x="260" y="84"/>
                        <a:pt x="259" y="85"/>
                        <a:pt x="258" y="86"/>
                      </a:cubicBezTo>
                      <a:cubicBezTo>
                        <a:pt x="257" y="87"/>
                        <a:pt x="256" y="88"/>
                        <a:pt x="255" y="89"/>
                      </a:cubicBezTo>
                      <a:cubicBezTo>
                        <a:pt x="254" y="90"/>
                        <a:pt x="253" y="91"/>
                        <a:pt x="252" y="91"/>
                      </a:cubicBezTo>
                      <a:cubicBezTo>
                        <a:pt x="251" y="92"/>
                        <a:pt x="250" y="93"/>
                        <a:pt x="249" y="94"/>
                      </a:cubicBezTo>
                      <a:cubicBezTo>
                        <a:pt x="248" y="94"/>
                        <a:pt x="247" y="95"/>
                        <a:pt x="246" y="95"/>
                      </a:cubicBezTo>
                      <a:cubicBezTo>
                        <a:pt x="244" y="96"/>
                        <a:pt x="244" y="96"/>
                        <a:pt x="244" y="96"/>
                      </a:cubicBezTo>
                      <a:cubicBezTo>
                        <a:pt x="244" y="96"/>
                        <a:pt x="244" y="96"/>
                        <a:pt x="244" y="96"/>
                      </a:cubicBezTo>
                      <a:cubicBezTo>
                        <a:pt x="243" y="96"/>
                        <a:pt x="243" y="96"/>
                        <a:pt x="243" y="96"/>
                      </a:cubicBezTo>
                      <a:cubicBezTo>
                        <a:pt x="243" y="96"/>
                        <a:pt x="243" y="96"/>
                        <a:pt x="243" y="96"/>
                      </a:cubicBezTo>
                      <a:cubicBezTo>
                        <a:pt x="243" y="96"/>
                        <a:pt x="243" y="96"/>
                        <a:pt x="243" y="96"/>
                      </a:cubicBezTo>
                      <a:cubicBezTo>
                        <a:pt x="242" y="97"/>
                        <a:pt x="242" y="97"/>
                        <a:pt x="242" y="97"/>
                      </a:cubicBezTo>
                      <a:cubicBezTo>
                        <a:pt x="240" y="97"/>
                        <a:pt x="240" y="97"/>
                        <a:pt x="240" y="97"/>
                      </a:cubicBezTo>
                      <a:cubicBezTo>
                        <a:pt x="239" y="97"/>
                        <a:pt x="239" y="97"/>
                        <a:pt x="238" y="97"/>
                      </a:cubicBezTo>
                      <a:cubicBezTo>
                        <a:pt x="236" y="97"/>
                        <a:pt x="235" y="97"/>
                        <a:pt x="234" y="97"/>
                      </a:cubicBezTo>
                      <a:cubicBezTo>
                        <a:pt x="231" y="96"/>
                        <a:pt x="228" y="96"/>
                        <a:pt x="226" y="95"/>
                      </a:cubicBezTo>
                      <a:cubicBezTo>
                        <a:pt x="224" y="94"/>
                        <a:pt x="222" y="93"/>
                        <a:pt x="220" y="92"/>
                      </a:cubicBezTo>
                      <a:cubicBezTo>
                        <a:pt x="225" y="89"/>
                        <a:pt x="225" y="89"/>
                        <a:pt x="225" y="89"/>
                      </a:cubicBezTo>
                      <a:cubicBezTo>
                        <a:pt x="225" y="94"/>
                        <a:pt x="225" y="94"/>
                        <a:pt x="225" y="94"/>
                      </a:cubicBezTo>
                      <a:cubicBezTo>
                        <a:pt x="225" y="95"/>
                        <a:pt x="225" y="96"/>
                        <a:pt x="224" y="97"/>
                      </a:cubicBezTo>
                      <a:cubicBezTo>
                        <a:pt x="224" y="98"/>
                        <a:pt x="224" y="99"/>
                        <a:pt x="224" y="100"/>
                      </a:cubicBezTo>
                      <a:cubicBezTo>
                        <a:pt x="224" y="101"/>
                        <a:pt x="223" y="103"/>
                        <a:pt x="223" y="104"/>
                      </a:cubicBezTo>
                      <a:cubicBezTo>
                        <a:pt x="222" y="105"/>
                        <a:pt x="222" y="106"/>
                        <a:pt x="221" y="106"/>
                      </a:cubicBezTo>
                      <a:cubicBezTo>
                        <a:pt x="220" y="107"/>
                        <a:pt x="220" y="108"/>
                        <a:pt x="219" y="109"/>
                      </a:cubicBezTo>
                      <a:cubicBezTo>
                        <a:pt x="218" y="110"/>
                        <a:pt x="217" y="110"/>
                        <a:pt x="216" y="111"/>
                      </a:cubicBezTo>
                      <a:cubicBezTo>
                        <a:pt x="215" y="112"/>
                        <a:pt x="215" y="112"/>
                        <a:pt x="215" y="112"/>
                      </a:cubicBezTo>
                      <a:cubicBezTo>
                        <a:pt x="214" y="112"/>
                        <a:pt x="214" y="112"/>
                        <a:pt x="214" y="112"/>
                      </a:cubicBezTo>
                      <a:cubicBezTo>
                        <a:pt x="214" y="112"/>
                        <a:pt x="214" y="112"/>
                        <a:pt x="214" y="112"/>
                      </a:cubicBezTo>
                      <a:cubicBezTo>
                        <a:pt x="214" y="112"/>
                        <a:pt x="214" y="112"/>
                        <a:pt x="214" y="112"/>
                      </a:cubicBezTo>
                      <a:cubicBezTo>
                        <a:pt x="214" y="112"/>
                        <a:pt x="214" y="112"/>
                        <a:pt x="214" y="112"/>
                      </a:cubicBezTo>
                      <a:cubicBezTo>
                        <a:pt x="213" y="113"/>
                        <a:pt x="213" y="113"/>
                        <a:pt x="213" y="113"/>
                      </a:cubicBezTo>
                      <a:cubicBezTo>
                        <a:pt x="212" y="113"/>
                        <a:pt x="212" y="113"/>
                        <a:pt x="210" y="114"/>
                      </a:cubicBezTo>
                      <a:cubicBezTo>
                        <a:pt x="209" y="114"/>
                        <a:pt x="208" y="114"/>
                        <a:pt x="207" y="114"/>
                      </a:cubicBezTo>
                      <a:cubicBezTo>
                        <a:pt x="206" y="114"/>
                        <a:pt x="205" y="114"/>
                        <a:pt x="204" y="114"/>
                      </a:cubicBezTo>
                      <a:cubicBezTo>
                        <a:pt x="203" y="114"/>
                        <a:pt x="202" y="114"/>
                        <a:pt x="201" y="113"/>
                      </a:cubicBezTo>
                      <a:cubicBezTo>
                        <a:pt x="200" y="113"/>
                        <a:pt x="199" y="113"/>
                        <a:pt x="198" y="112"/>
                      </a:cubicBezTo>
                      <a:cubicBezTo>
                        <a:pt x="196" y="111"/>
                        <a:pt x="194" y="110"/>
                        <a:pt x="193" y="109"/>
                      </a:cubicBezTo>
                      <a:cubicBezTo>
                        <a:pt x="197" y="107"/>
                        <a:pt x="197" y="107"/>
                        <a:pt x="197" y="107"/>
                      </a:cubicBezTo>
                      <a:cubicBezTo>
                        <a:pt x="196" y="110"/>
                        <a:pt x="196" y="110"/>
                        <a:pt x="196" y="110"/>
                      </a:cubicBezTo>
                      <a:cubicBezTo>
                        <a:pt x="196" y="111"/>
                        <a:pt x="196" y="112"/>
                        <a:pt x="195" y="113"/>
                      </a:cubicBezTo>
                      <a:cubicBezTo>
                        <a:pt x="195" y="114"/>
                        <a:pt x="194" y="115"/>
                        <a:pt x="193" y="116"/>
                      </a:cubicBezTo>
                      <a:cubicBezTo>
                        <a:pt x="192" y="117"/>
                        <a:pt x="191" y="118"/>
                        <a:pt x="190" y="119"/>
                      </a:cubicBezTo>
                      <a:cubicBezTo>
                        <a:pt x="189" y="119"/>
                        <a:pt x="188" y="120"/>
                        <a:pt x="187" y="120"/>
                      </a:cubicBezTo>
                      <a:cubicBezTo>
                        <a:pt x="186" y="120"/>
                        <a:pt x="185" y="120"/>
                        <a:pt x="184" y="120"/>
                      </a:cubicBezTo>
                      <a:cubicBezTo>
                        <a:pt x="183" y="120"/>
                        <a:pt x="182" y="121"/>
                        <a:pt x="181" y="120"/>
                      </a:cubicBezTo>
                      <a:cubicBezTo>
                        <a:pt x="180" y="120"/>
                        <a:pt x="179" y="120"/>
                        <a:pt x="178" y="120"/>
                      </a:cubicBezTo>
                      <a:cubicBezTo>
                        <a:pt x="177" y="120"/>
                        <a:pt x="176" y="120"/>
                        <a:pt x="175" y="119"/>
                      </a:cubicBezTo>
                      <a:cubicBezTo>
                        <a:pt x="174" y="119"/>
                        <a:pt x="173" y="119"/>
                        <a:pt x="172" y="119"/>
                      </a:cubicBezTo>
                      <a:cubicBezTo>
                        <a:pt x="170" y="118"/>
                        <a:pt x="168" y="117"/>
                        <a:pt x="166" y="116"/>
                      </a:cubicBezTo>
                      <a:cubicBezTo>
                        <a:pt x="164" y="115"/>
                        <a:pt x="163" y="114"/>
                        <a:pt x="161" y="113"/>
                      </a:cubicBezTo>
                      <a:cubicBezTo>
                        <a:pt x="159" y="111"/>
                        <a:pt x="158" y="110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59" y="109"/>
                        <a:pt x="160" y="110"/>
                        <a:pt x="162" y="111"/>
                      </a:cubicBezTo>
                      <a:cubicBezTo>
                        <a:pt x="164" y="113"/>
                        <a:pt x="165" y="113"/>
                        <a:pt x="167" y="114"/>
                      </a:cubicBezTo>
                      <a:cubicBezTo>
                        <a:pt x="169" y="115"/>
                        <a:pt x="171" y="115"/>
                        <a:pt x="172" y="116"/>
                      </a:cubicBezTo>
                      <a:cubicBezTo>
                        <a:pt x="173" y="116"/>
                        <a:pt x="174" y="116"/>
                        <a:pt x="175" y="117"/>
                      </a:cubicBezTo>
                      <a:cubicBezTo>
                        <a:pt x="176" y="117"/>
                        <a:pt x="177" y="117"/>
                        <a:pt x="178" y="117"/>
                      </a:cubicBezTo>
                      <a:cubicBezTo>
                        <a:pt x="179" y="117"/>
                        <a:pt x="180" y="117"/>
                        <a:pt x="181" y="117"/>
                      </a:cubicBezTo>
                      <a:cubicBezTo>
                        <a:pt x="182" y="117"/>
                        <a:pt x="182" y="117"/>
                        <a:pt x="183" y="117"/>
                      </a:cubicBezTo>
                      <a:cubicBezTo>
                        <a:pt x="184" y="117"/>
                        <a:pt x="185" y="116"/>
                        <a:pt x="186" y="116"/>
                      </a:cubicBezTo>
                      <a:cubicBezTo>
                        <a:pt x="187" y="116"/>
                        <a:pt x="187" y="115"/>
                        <a:pt x="188" y="115"/>
                      </a:cubicBezTo>
                      <a:cubicBezTo>
                        <a:pt x="189" y="115"/>
                        <a:pt x="189" y="114"/>
                        <a:pt x="190" y="113"/>
                      </a:cubicBezTo>
                      <a:cubicBezTo>
                        <a:pt x="190" y="113"/>
                        <a:pt x="191" y="112"/>
                        <a:pt x="191" y="111"/>
                      </a:cubicBezTo>
                      <a:cubicBezTo>
                        <a:pt x="191" y="111"/>
                        <a:pt x="192" y="110"/>
                        <a:pt x="192" y="109"/>
                      </a:cubicBezTo>
                      <a:cubicBezTo>
                        <a:pt x="192" y="107"/>
                        <a:pt x="192" y="107"/>
                        <a:pt x="192" y="107"/>
                      </a:cubicBezTo>
                      <a:cubicBezTo>
                        <a:pt x="192" y="105"/>
                        <a:pt x="193" y="104"/>
                        <a:pt x="195" y="104"/>
                      </a:cubicBezTo>
                      <a:cubicBezTo>
                        <a:pt x="195" y="104"/>
                        <a:pt x="195" y="105"/>
                        <a:pt x="196" y="105"/>
                      </a:cubicBezTo>
                      <a:cubicBezTo>
                        <a:pt x="197" y="106"/>
                        <a:pt x="199" y="107"/>
                        <a:pt x="200" y="107"/>
                      </a:cubicBezTo>
                      <a:cubicBezTo>
                        <a:pt x="201" y="107"/>
                        <a:pt x="201" y="108"/>
                        <a:pt x="202" y="108"/>
                      </a:cubicBezTo>
                      <a:cubicBezTo>
                        <a:pt x="203" y="108"/>
                        <a:pt x="204" y="108"/>
                        <a:pt x="204" y="108"/>
                      </a:cubicBezTo>
                      <a:cubicBezTo>
                        <a:pt x="205" y="108"/>
                        <a:pt x="206" y="108"/>
                        <a:pt x="207" y="108"/>
                      </a:cubicBezTo>
                      <a:cubicBezTo>
                        <a:pt x="207" y="108"/>
                        <a:pt x="208" y="108"/>
                        <a:pt x="208" y="108"/>
                      </a:cubicBezTo>
                      <a:cubicBezTo>
                        <a:pt x="209" y="108"/>
                        <a:pt x="210" y="107"/>
                        <a:pt x="211" y="107"/>
                      </a:cubicBezTo>
                      <a:cubicBezTo>
                        <a:pt x="211" y="107"/>
                        <a:pt x="211" y="107"/>
                        <a:pt x="211" y="107"/>
                      </a:cubicBezTo>
                      <a:cubicBezTo>
                        <a:pt x="211" y="107"/>
                        <a:pt x="211" y="107"/>
                        <a:pt x="211" y="107"/>
                      </a:cubicBezTo>
                      <a:cubicBezTo>
                        <a:pt x="211" y="107"/>
                        <a:pt x="211" y="107"/>
                        <a:pt x="211" y="107"/>
                      </a:cubicBezTo>
                      <a:cubicBezTo>
                        <a:pt x="211" y="107"/>
                        <a:pt x="211" y="107"/>
                        <a:pt x="211" y="107"/>
                      </a:cubicBezTo>
                      <a:cubicBezTo>
                        <a:pt x="211" y="107"/>
                        <a:pt x="211" y="107"/>
                        <a:pt x="211" y="107"/>
                      </a:cubicBezTo>
                      <a:cubicBezTo>
                        <a:pt x="211" y="107"/>
                        <a:pt x="211" y="107"/>
                        <a:pt x="211" y="107"/>
                      </a:cubicBezTo>
                      <a:cubicBezTo>
                        <a:pt x="211" y="106"/>
                        <a:pt x="211" y="106"/>
                        <a:pt x="211" y="106"/>
                      </a:cubicBezTo>
                      <a:cubicBezTo>
                        <a:pt x="212" y="106"/>
                        <a:pt x="212" y="106"/>
                        <a:pt x="212" y="106"/>
                      </a:cubicBezTo>
                      <a:cubicBezTo>
                        <a:pt x="213" y="106"/>
                        <a:pt x="213" y="106"/>
                        <a:pt x="213" y="106"/>
                      </a:cubicBezTo>
                      <a:cubicBezTo>
                        <a:pt x="213" y="105"/>
                        <a:pt x="214" y="105"/>
                        <a:pt x="214" y="104"/>
                      </a:cubicBezTo>
                      <a:cubicBezTo>
                        <a:pt x="215" y="104"/>
                        <a:pt x="215" y="103"/>
                        <a:pt x="216" y="103"/>
                      </a:cubicBezTo>
                      <a:cubicBezTo>
                        <a:pt x="216" y="102"/>
                        <a:pt x="216" y="102"/>
                        <a:pt x="216" y="101"/>
                      </a:cubicBezTo>
                      <a:cubicBezTo>
                        <a:pt x="217" y="100"/>
                        <a:pt x="217" y="100"/>
                        <a:pt x="217" y="99"/>
                      </a:cubicBezTo>
                      <a:cubicBezTo>
                        <a:pt x="217" y="98"/>
                        <a:pt x="217" y="97"/>
                        <a:pt x="217" y="96"/>
                      </a:cubicBezTo>
                      <a:cubicBezTo>
                        <a:pt x="217" y="96"/>
                        <a:pt x="218" y="95"/>
                        <a:pt x="218" y="94"/>
                      </a:cubicBezTo>
                      <a:cubicBezTo>
                        <a:pt x="218" y="89"/>
                        <a:pt x="218" y="89"/>
                        <a:pt x="218" y="89"/>
                      </a:cubicBezTo>
                      <a:cubicBezTo>
                        <a:pt x="218" y="87"/>
                        <a:pt x="220" y="85"/>
                        <a:pt x="222" y="85"/>
                      </a:cubicBezTo>
                      <a:cubicBezTo>
                        <a:pt x="222" y="85"/>
                        <a:pt x="222" y="85"/>
                        <a:pt x="222" y="85"/>
                      </a:cubicBezTo>
                      <a:cubicBezTo>
                        <a:pt x="223" y="85"/>
                        <a:pt x="223" y="85"/>
                        <a:pt x="223" y="85"/>
                      </a:cubicBezTo>
                      <a:cubicBezTo>
                        <a:pt x="225" y="86"/>
                        <a:pt x="227" y="87"/>
                        <a:pt x="229" y="88"/>
                      </a:cubicBezTo>
                      <a:cubicBezTo>
                        <a:pt x="231" y="88"/>
                        <a:pt x="233" y="89"/>
                        <a:pt x="235" y="89"/>
                      </a:cubicBezTo>
                      <a:cubicBezTo>
                        <a:pt x="236" y="89"/>
                        <a:pt x="237" y="89"/>
                        <a:pt x="237" y="89"/>
                      </a:cubicBezTo>
                      <a:cubicBezTo>
                        <a:pt x="238" y="89"/>
                        <a:pt x="238" y="89"/>
                        <a:pt x="238" y="89"/>
                      </a:cubicBezTo>
                      <a:cubicBezTo>
                        <a:pt x="240" y="89"/>
                        <a:pt x="240" y="89"/>
                        <a:pt x="240" y="89"/>
                      </a:cubicBezTo>
                      <a:cubicBezTo>
                        <a:pt x="241" y="89"/>
                        <a:pt x="241" y="89"/>
                        <a:pt x="241" y="89"/>
                      </a:cubicBezTo>
                      <a:cubicBezTo>
                        <a:pt x="241" y="88"/>
                        <a:pt x="241" y="88"/>
                        <a:pt x="241" y="88"/>
                      </a:cubicBezTo>
                      <a:cubicBezTo>
                        <a:pt x="241" y="88"/>
                        <a:pt x="241" y="88"/>
                        <a:pt x="241" y="88"/>
                      </a:cubicBezTo>
                      <a:cubicBezTo>
                        <a:pt x="241" y="88"/>
                        <a:pt x="241" y="88"/>
                        <a:pt x="241" y="88"/>
                      </a:cubicBezTo>
                      <a:cubicBezTo>
                        <a:pt x="241" y="88"/>
                        <a:pt x="241" y="88"/>
                        <a:pt x="241" y="88"/>
                      </a:cubicBezTo>
                      <a:cubicBezTo>
                        <a:pt x="241" y="88"/>
                        <a:pt x="241" y="88"/>
                        <a:pt x="241" y="88"/>
                      </a:cubicBezTo>
                      <a:cubicBezTo>
                        <a:pt x="241" y="88"/>
                        <a:pt x="241" y="88"/>
                        <a:pt x="241" y="88"/>
                      </a:cubicBezTo>
                      <a:cubicBezTo>
                        <a:pt x="242" y="88"/>
                        <a:pt x="242" y="88"/>
                        <a:pt x="242" y="88"/>
                      </a:cubicBezTo>
                      <a:cubicBezTo>
                        <a:pt x="243" y="88"/>
                        <a:pt x="244" y="87"/>
                        <a:pt x="245" y="87"/>
                      </a:cubicBezTo>
                      <a:cubicBezTo>
                        <a:pt x="246" y="86"/>
                        <a:pt x="247" y="85"/>
                        <a:pt x="247" y="85"/>
                      </a:cubicBezTo>
                      <a:cubicBezTo>
                        <a:pt x="248" y="84"/>
                        <a:pt x="249" y="84"/>
                        <a:pt x="249" y="83"/>
                      </a:cubicBezTo>
                      <a:cubicBezTo>
                        <a:pt x="250" y="82"/>
                        <a:pt x="251" y="82"/>
                        <a:pt x="251" y="81"/>
                      </a:cubicBezTo>
                      <a:cubicBezTo>
                        <a:pt x="252" y="80"/>
                        <a:pt x="252" y="79"/>
                        <a:pt x="253" y="78"/>
                      </a:cubicBezTo>
                      <a:cubicBezTo>
                        <a:pt x="253" y="78"/>
                        <a:pt x="254" y="77"/>
                        <a:pt x="254" y="76"/>
                      </a:cubicBezTo>
                      <a:cubicBezTo>
                        <a:pt x="254" y="75"/>
                        <a:pt x="254" y="75"/>
                        <a:pt x="254" y="75"/>
                      </a:cubicBezTo>
                      <a:cubicBezTo>
                        <a:pt x="254" y="75"/>
                        <a:pt x="255" y="74"/>
                        <a:pt x="255" y="74"/>
                      </a:cubicBezTo>
                      <a:cubicBezTo>
                        <a:pt x="255" y="72"/>
                        <a:pt x="255" y="72"/>
                        <a:pt x="255" y="72"/>
                      </a:cubicBezTo>
                      <a:cubicBezTo>
                        <a:pt x="255" y="72"/>
                        <a:pt x="255" y="72"/>
                        <a:pt x="255" y="72"/>
                      </a:cubicBezTo>
                      <a:cubicBezTo>
                        <a:pt x="255" y="71"/>
                        <a:pt x="255" y="71"/>
                        <a:pt x="255" y="71"/>
                      </a:cubicBezTo>
                      <a:cubicBezTo>
                        <a:pt x="255" y="71"/>
                        <a:pt x="255" y="71"/>
                        <a:pt x="255" y="71"/>
                      </a:cubicBezTo>
                      <a:cubicBezTo>
                        <a:pt x="255" y="71"/>
                        <a:pt x="255" y="71"/>
                        <a:pt x="255" y="71"/>
                      </a:cubicBezTo>
                      <a:cubicBezTo>
                        <a:pt x="255" y="71"/>
                        <a:pt x="255" y="72"/>
                        <a:pt x="255" y="72"/>
                      </a:cubicBezTo>
                      <a:cubicBezTo>
                        <a:pt x="255" y="72"/>
                        <a:pt x="255" y="72"/>
                        <a:pt x="255" y="72"/>
                      </a:cubicBezTo>
                      <a:cubicBezTo>
                        <a:pt x="255" y="71"/>
                        <a:pt x="255" y="71"/>
                        <a:pt x="255" y="71"/>
                      </a:cubicBezTo>
                      <a:cubicBezTo>
                        <a:pt x="255" y="70"/>
                        <a:pt x="255" y="69"/>
                        <a:pt x="255" y="68"/>
                      </a:cubicBezTo>
                      <a:cubicBezTo>
                        <a:pt x="254" y="65"/>
                        <a:pt x="254" y="65"/>
                        <a:pt x="254" y="65"/>
                      </a:cubicBezTo>
                      <a:cubicBezTo>
                        <a:pt x="253" y="62"/>
                        <a:pt x="253" y="62"/>
                        <a:pt x="253" y="62"/>
                      </a:cubicBezTo>
                      <a:cubicBezTo>
                        <a:pt x="253" y="61"/>
                        <a:pt x="252" y="59"/>
                        <a:pt x="251" y="57"/>
                      </a:cubicBezTo>
                      <a:cubicBezTo>
                        <a:pt x="251" y="56"/>
                        <a:pt x="250" y="55"/>
                        <a:pt x="249" y="55"/>
                      </a:cubicBezTo>
                      <a:cubicBezTo>
                        <a:pt x="249" y="54"/>
                        <a:pt x="248" y="53"/>
                        <a:pt x="248" y="52"/>
                      </a:cubicBezTo>
                      <a:cubicBezTo>
                        <a:pt x="247" y="52"/>
                        <a:pt x="247" y="51"/>
                        <a:pt x="246" y="51"/>
                      </a:cubicBezTo>
                      <a:cubicBezTo>
                        <a:pt x="244" y="50"/>
                        <a:pt x="244" y="50"/>
                        <a:pt x="244" y="50"/>
                      </a:cubicBezTo>
                      <a:cubicBezTo>
                        <a:pt x="244" y="49"/>
                        <a:pt x="244" y="49"/>
                        <a:pt x="244" y="49"/>
                      </a:cubicBezTo>
                      <a:cubicBezTo>
                        <a:pt x="243" y="49"/>
                        <a:pt x="243" y="49"/>
                        <a:pt x="243" y="49"/>
                      </a:cubicBezTo>
                      <a:cubicBezTo>
                        <a:pt x="244" y="49"/>
                        <a:pt x="244" y="49"/>
                        <a:pt x="244" y="49"/>
                      </a:cubicBezTo>
                      <a:cubicBezTo>
                        <a:pt x="244" y="49"/>
                        <a:pt x="244" y="49"/>
                        <a:pt x="244" y="49"/>
                      </a:cubicBezTo>
                      <a:cubicBezTo>
                        <a:pt x="244" y="49"/>
                        <a:pt x="244" y="49"/>
                        <a:pt x="244" y="49"/>
                      </a:cubicBezTo>
                      <a:cubicBezTo>
                        <a:pt x="244" y="49"/>
                        <a:pt x="244" y="49"/>
                        <a:pt x="244" y="49"/>
                      </a:cubicBezTo>
                      <a:cubicBezTo>
                        <a:pt x="243" y="49"/>
                        <a:pt x="243" y="49"/>
                        <a:pt x="243" y="49"/>
                      </a:cubicBezTo>
                      <a:cubicBezTo>
                        <a:pt x="241" y="47"/>
                        <a:pt x="241" y="47"/>
                        <a:pt x="241" y="47"/>
                      </a:cubicBezTo>
                      <a:cubicBezTo>
                        <a:pt x="238" y="47"/>
                        <a:pt x="238" y="47"/>
                        <a:pt x="238" y="47"/>
                      </a:cubicBezTo>
                      <a:cubicBezTo>
                        <a:pt x="236" y="46"/>
                        <a:pt x="236" y="46"/>
                        <a:pt x="236" y="46"/>
                      </a:cubicBezTo>
                      <a:cubicBezTo>
                        <a:pt x="233" y="46"/>
                        <a:pt x="233" y="46"/>
                        <a:pt x="233" y="46"/>
                      </a:cubicBezTo>
                      <a:cubicBezTo>
                        <a:pt x="231" y="46"/>
                        <a:pt x="228" y="46"/>
                        <a:pt x="226" y="47"/>
                      </a:cubicBezTo>
                      <a:cubicBezTo>
                        <a:pt x="224" y="47"/>
                        <a:pt x="222" y="47"/>
                        <a:pt x="219" y="47"/>
                      </a:cubicBezTo>
                      <a:cubicBezTo>
                        <a:pt x="217" y="47"/>
                        <a:pt x="215" y="45"/>
                        <a:pt x="215" y="43"/>
                      </a:cubicBezTo>
                      <a:cubicBezTo>
                        <a:pt x="215" y="43"/>
                        <a:pt x="215" y="43"/>
                        <a:pt x="215" y="43"/>
                      </a:cubicBezTo>
                      <a:cubicBezTo>
                        <a:pt x="215" y="40"/>
                        <a:pt x="215" y="40"/>
                        <a:pt x="215" y="40"/>
                      </a:cubicBezTo>
                      <a:cubicBezTo>
                        <a:pt x="215" y="39"/>
                        <a:pt x="215" y="39"/>
                        <a:pt x="215" y="38"/>
                      </a:cubicBezTo>
                      <a:cubicBezTo>
                        <a:pt x="215" y="37"/>
                        <a:pt x="215" y="36"/>
                        <a:pt x="215" y="35"/>
                      </a:cubicBezTo>
                      <a:cubicBezTo>
                        <a:pt x="214" y="35"/>
                        <a:pt x="214" y="34"/>
                        <a:pt x="214" y="33"/>
                      </a:cubicBezTo>
                      <a:cubicBezTo>
                        <a:pt x="214" y="33"/>
                        <a:pt x="213" y="32"/>
                        <a:pt x="213" y="31"/>
                      </a:cubicBezTo>
                      <a:cubicBezTo>
                        <a:pt x="212" y="31"/>
                        <a:pt x="212" y="30"/>
                        <a:pt x="211" y="30"/>
                      </a:cubicBezTo>
                      <a:cubicBezTo>
                        <a:pt x="211" y="29"/>
                        <a:pt x="210" y="29"/>
                        <a:pt x="210" y="28"/>
                      </a:cubicBezTo>
                      <a:cubicBezTo>
                        <a:pt x="209" y="28"/>
                        <a:pt x="208" y="27"/>
                        <a:pt x="208" y="27"/>
                      </a:cubicBezTo>
                      <a:cubicBezTo>
                        <a:pt x="207" y="27"/>
                        <a:pt x="206" y="26"/>
                        <a:pt x="206" y="26"/>
                      </a:cubicBezTo>
                      <a:cubicBezTo>
                        <a:pt x="205" y="26"/>
                        <a:pt x="204" y="26"/>
                        <a:pt x="203" y="26"/>
                      </a:cubicBezTo>
                      <a:cubicBezTo>
                        <a:pt x="202" y="25"/>
                        <a:pt x="200" y="25"/>
                        <a:pt x="198" y="25"/>
                      </a:cubicBezTo>
                      <a:cubicBezTo>
                        <a:pt x="196" y="26"/>
                        <a:pt x="195" y="26"/>
                        <a:pt x="193" y="26"/>
                      </a:cubicBezTo>
                      <a:cubicBezTo>
                        <a:pt x="191" y="27"/>
                        <a:pt x="190" y="27"/>
                        <a:pt x="188" y="28"/>
                      </a:cubicBezTo>
                      <a:cubicBezTo>
                        <a:pt x="188" y="28"/>
                        <a:pt x="188" y="28"/>
                        <a:pt x="188" y="28"/>
                      </a:cubicBezTo>
                      <a:cubicBezTo>
                        <a:pt x="186" y="29"/>
                        <a:pt x="185" y="28"/>
                        <a:pt x="184" y="26"/>
                      </a:cubicBezTo>
                      <a:cubicBezTo>
                        <a:pt x="184" y="26"/>
                        <a:pt x="184" y="25"/>
                        <a:pt x="184" y="25"/>
                      </a:cubicBezTo>
                      <a:cubicBezTo>
                        <a:pt x="184" y="23"/>
                        <a:pt x="184" y="23"/>
                        <a:pt x="184" y="23"/>
                      </a:cubicBezTo>
                      <a:cubicBezTo>
                        <a:pt x="184" y="22"/>
                        <a:pt x="184" y="21"/>
                        <a:pt x="184" y="20"/>
                      </a:cubicBezTo>
                      <a:cubicBezTo>
                        <a:pt x="184" y="20"/>
                        <a:pt x="183" y="19"/>
                        <a:pt x="183" y="18"/>
                      </a:cubicBezTo>
                      <a:cubicBezTo>
                        <a:pt x="183" y="18"/>
                        <a:pt x="182" y="17"/>
                        <a:pt x="182" y="16"/>
                      </a:cubicBezTo>
                      <a:cubicBezTo>
                        <a:pt x="182" y="16"/>
                        <a:pt x="181" y="15"/>
                        <a:pt x="180" y="15"/>
                      </a:cubicBezTo>
                      <a:cubicBezTo>
                        <a:pt x="180" y="14"/>
                        <a:pt x="179" y="14"/>
                        <a:pt x="179" y="13"/>
                      </a:cubicBezTo>
                      <a:cubicBezTo>
                        <a:pt x="178" y="13"/>
                        <a:pt x="177" y="12"/>
                        <a:pt x="177" y="12"/>
                      </a:cubicBezTo>
                      <a:cubicBezTo>
                        <a:pt x="174" y="11"/>
                        <a:pt x="174" y="11"/>
                        <a:pt x="174" y="11"/>
                      </a:cubicBezTo>
                      <a:cubicBezTo>
                        <a:pt x="172" y="11"/>
                        <a:pt x="172" y="11"/>
                        <a:pt x="172" y="11"/>
                      </a:cubicBezTo>
                      <a:cubicBezTo>
                        <a:pt x="170" y="10"/>
                        <a:pt x="170" y="10"/>
                        <a:pt x="170" y="10"/>
                      </a:cubicBezTo>
                      <a:cubicBezTo>
                        <a:pt x="167" y="11"/>
                        <a:pt x="167" y="11"/>
                        <a:pt x="167" y="11"/>
                      </a:cubicBezTo>
                      <a:cubicBezTo>
                        <a:pt x="165" y="11"/>
                        <a:pt x="165" y="11"/>
                        <a:pt x="165" y="11"/>
                      </a:cubicBezTo>
                      <a:cubicBezTo>
                        <a:pt x="162" y="12"/>
                        <a:pt x="162" y="12"/>
                        <a:pt x="162" y="12"/>
                      </a:cubicBezTo>
                      <a:cubicBezTo>
                        <a:pt x="160" y="13"/>
                        <a:pt x="160" y="13"/>
                        <a:pt x="160" y="13"/>
                      </a:cubicBezTo>
                      <a:cubicBezTo>
                        <a:pt x="158" y="14"/>
                        <a:pt x="158" y="14"/>
                        <a:pt x="158" y="14"/>
                      </a:cubicBezTo>
                      <a:cubicBezTo>
                        <a:pt x="156" y="16"/>
                        <a:pt x="156" y="16"/>
                        <a:pt x="156" y="16"/>
                      </a:cubicBezTo>
                      <a:cubicBezTo>
                        <a:pt x="156" y="16"/>
                        <a:pt x="156" y="16"/>
                        <a:pt x="156" y="16"/>
                      </a:cubicBezTo>
                      <a:cubicBezTo>
                        <a:pt x="156" y="17"/>
                        <a:pt x="155" y="17"/>
                        <a:pt x="154" y="16"/>
                      </a:cubicBezTo>
                      <a:cubicBezTo>
                        <a:pt x="154" y="16"/>
                        <a:pt x="154" y="16"/>
                        <a:pt x="154" y="16"/>
                      </a:cubicBezTo>
                      <a:cubicBezTo>
                        <a:pt x="152" y="12"/>
                        <a:pt x="152" y="12"/>
                        <a:pt x="152" y="12"/>
                      </a:cubicBezTo>
                      <a:cubicBezTo>
                        <a:pt x="152" y="11"/>
                        <a:pt x="151" y="10"/>
                        <a:pt x="151" y="9"/>
                      </a:cubicBezTo>
                      <a:cubicBezTo>
                        <a:pt x="150" y="8"/>
                        <a:pt x="149" y="7"/>
                        <a:pt x="148" y="6"/>
                      </a:cubicBezTo>
                      <a:cubicBezTo>
                        <a:pt x="148" y="6"/>
                        <a:pt x="146" y="5"/>
                        <a:pt x="146" y="4"/>
                      </a:cubicBezTo>
                      <a:cubicBezTo>
                        <a:pt x="144" y="4"/>
                        <a:pt x="143" y="4"/>
                        <a:pt x="142" y="3"/>
                      </a:cubicBezTo>
                      <a:cubicBezTo>
                        <a:pt x="141" y="3"/>
                        <a:pt x="140" y="3"/>
                        <a:pt x="139" y="3"/>
                      </a:cubicBezTo>
                      <a:cubicBezTo>
                        <a:pt x="137" y="3"/>
                        <a:pt x="136" y="3"/>
                        <a:pt x="135" y="3"/>
                      </a:cubicBezTo>
                      <a:cubicBezTo>
                        <a:pt x="134" y="4"/>
                        <a:pt x="132" y="4"/>
                        <a:pt x="131" y="4"/>
                      </a:cubicBezTo>
                      <a:cubicBezTo>
                        <a:pt x="130" y="5"/>
                        <a:pt x="129" y="5"/>
                        <a:pt x="128" y="6"/>
                      </a:cubicBezTo>
                      <a:cubicBezTo>
                        <a:pt x="127" y="6"/>
                        <a:pt x="125" y="7"/>
                        <a:pt x="124" y="7"/>
                      </a:cubicBezTo>
                      <a:cubicBezTo>
                        <a:pt x="123" y="8"/>
                        <a:pt x="122" y="9"/>
                        <a:pt x="121" y="9"/>
                      </a:cubicBezTo>
                      <a:cubicBezTo>
                        <a:pt x="118" y="12"/>
                        <a:pt x="118" y="12"/>
                        <a:pt x="118" y="12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4" y="18"/>
                        <a:pt x="114" y="18"/>
                        <a:pt x="114" y="18"/>
                      </a:cubicBezTo>
                      <a:cubicBezTo>
                        <a:pt x="112" y="21"/>
                        <a:pt x="112" y="21"/>
                        <a:pt x="112" y="21"/>
                      </a:cubicBezTo>
                      <a:cubicBezTo>
                        <a:pt x="111" y="24"/>
                        <a:pt x="111" y="24"/>
                        <a:pt x="111" y="24"/>
                      </a:cubicBezTo>
                      <a:cubicBezTo>
                        <a:pt x="110" y="25"/>
                        <a:pt x="109" y="25"/>
                        <a:pt x="109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7" y="24"/>
                        <a:pt x="107" y="24"/>
                        <a:pt x="106" y="23"/>
                      </a:cubicBezTo>
                      <a:cubicBezTo>
                        <a:pt x="105" y="23"/>
                        <a:pt x="104" y="23"/>
                        <a:pt x="102" y="22"/>
                      </a:cubicBezTo>
                      <a:cubicBezTo>
                        <a:pt x="101" y="22"/>
                        <a:pt x="100" y="22"/>
                        <a:pt x="99" y="22"/>
                      </a:cubicBezTo>
                      <a:cubicBezTo>
                        <a:pt x="99" y="22"/>
                        <a:pt x="98" y="22"/>
                        <a:pt x="98" y="22"/>
                      </a:cubicBezTo>
                      <a:cubicBezTo>
                        <a:pt x="98" y="22"/>
                        <a:pt x="97" y="22"/>
                        <a:pt x="97" y="23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5" y="23"/>
                        <a:pt x="95" y="24"/>
                        <a:pt x="95" y="24"/>
                      </a:cubicBezTo>
                      <a:cubicBezTo>
                        <a:pt x="94" y="25"/>
                        <a:pt x="94" y="25"/>
                        <a:pt x="94" y="25"/>
                      </a:cubicBezTo>
                      <a:cubicBezTo>
                        <a:pt x="94" y="25"/>
                        <a:pt x="93" y="26"/>
                        <a:pt x="93" y="26"/>
                      </a:cubicBezTo>
                      <a:cubicBezTo>
                        <a:pt x="93" y="27"/>
                        <a:pt x="92" y="29"/>
                        <a:pt x="92" y="30"/>
                      </a:cubicBezTo>
                      <a:cubicBezTo>
                        <a:pt x="91" y="31"/>
                        <a:pt x="91" y="32"/>
                        <a:pt x="90" y="33"/>
                      </a:cubicBezTo>
                      <a:cubicBezTo>
                        <a:pt x="89" y="34"/>
                        <a:pt x="88" y="35"/>
                        <a:pt x="87" y="34"/>
                      </a:cubicBezTo>
                      <a:cubicBezTo>
                        <a:pt x="86" y="34"/>
                        <a:pt x="86" y="34"/>
                        <a:pt x="86" y="34"/>
                      </a:cubicBezTo>
                      <a:cubicBezTo>
                        <a:pt x="83" y="32"/>
                        <a:pt x="83" y="32"/>
                        <a:pt x="83" y="32"/>
                      </a:cubicBezTo>
                      <a:cubicBezTo>
                        <a:pt x="79" y="31"/>
                        <a:pt x="79" y="31"/>
                        <a:pt x="79" y="31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2" y="30"/>
                        <a:pt x="72" y="30"/>
                        <a:pt x="72" y="30"/>
                      </a:cubicBezTo>
                      <a:cubicBezTo>
                        <a:pt x="69" y="30"/>
                        <a:pt x="69" y="30"/>
                        <a:pt x="69" y="30"/>
                      </a:cubicBezTo>
                      <a:cubicBezTo>
                        <a:pt x="68" y="30"/>
                        <a:pt x="67" y="31"/>
                        <a:pt x="66" y="31"/>
                      </a:cubicBezTo>
                      <a:cubicBezTo>
                        <a:pt x="65" y="32"/>
                        <a:pt x="64" y="32"/>
                        <a:pt x="63" y="32"/>
                      </a:cubicBezTo>
                      <a:cubicBezTo>
                        <a:pt x="60" y="35"/>
                        <a:pt x="60" y="35"/>
                        <a:pt x="60" y="35"/>
                      </a:cubicBezTo>
                      <a:cubicBezTo>
                        <a:pt x="59" y="36"/>
                        <a:pt x="59" y="37"/>
                        <a:pt x="58" y="38"/>
                      </a:cubicBezTo>
                      <a:cubicBezTo>
                        <a:pt x="57" y="39"/>
                        <a:pt x="57" y="40"/>
                        <a:pt x="56" y="41"/>
                      </a:cubicBezTo>
                      <a:cubicBezTo>
                        <a:pt x="56" y="42"/>
                        <a:pt x="55" y="43"/>
                        <a:pt x="55" y="44"/>
                      </a:cubicBezTo>
                      <a:cubicBezTo>
                        <a:pt x="54" y="45"/>
                        <a:pt x="54" y="46"/>
                        <a:pt x="54" y="47"/>
                      </a:cubicBezTo>
                      <a:cubicBezTo>
                        <a:pt x="54" y="51"/>
                        <a:pt x="54" y="51"/>
                        <a:pt x="54" y="51"/>
                      </a:cubicBezTo>
                      <a:cubicBezTo>
                        <a:pt x="54" y="55"/>
                        <a:pt x="54" y="55"/>
                        <a:pt x="54" y="55"/>
                      </a:cubicBezTo>
                      <a:cubicBezTo>
                        <a:pt x="54" y="58"/>
                        <a:pt x="53" y="61"/>
                        <a:pt x="53" y="63"/>
                      </a:cubicBezTo>
                      <a:cubicBezTo>
                        <a:pt x="53" y="65"/>
                        <a:pt x="52" y="67"/>
                        <a:pt x="50" y="67"/>
                      </a:cubicBezTo>
                      <a:cubicBezTo>
                        <a:pt x="49" y="67"/>
                        <a:pt x="49" y="67"/>
                        <a:pt x="49" y="67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48" y="66"/>
                        <a:pt x="47" y="66"/>
                        <a:pt x="46" y="66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4" y="66"/>
                        <a:pt x="44" y="66"/>
                        <a:pt x="43" y="66"/>
                      </a:cubicBezTo>
                      <a:cubicBezTo>
                        <a:pt x="42" y="66"/>
                        <a:pt x="42" y="66"/>
                        <a:pt x="41" y="66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39" y="68"/>
                        <a:pt x="39" y="68"/>
                        <a:pt x="39" y="69"/>
                      </a:cubicBezTo>
                      <a:cubicBezTo>
                        <a:pt x="38" y="70"/>
                        <a:pt x="38" y="71"/>
                        <a:pt x="38" y="72"/>
                      </a:cubicBezTo>
                      <a:cubicBezTo>
                        <a:pt x="38" y="74"/>
                        <a:pt x="38" y="76"/>
                        <a:pt x="38" y="78"/>
                      </a:cubicBezTo>
                      <a:cubicBezTo>
                        <a:pt x="38" y="78"/>
                        <a:pt x="38" y="78"/>
                        <a:pt x="38" y="78"/>
                      </a:cubicBezTo>
                      <a:cubicBezTo>
                        <a:pt x="38" y="80"/>
                        <a:pt x="37" y="81"/>
                        <a:pt x="36" y="82"/>
                      </a:cubicBezTo>
                      <a:cubicBezTo>
                        <a:pt x="35" y="82"/>
                        <a:pt x="34" y="82"/>
                        <a:pt x="34" y="81"/>
                      </a:cubicBezTo>
                      <a:cubicBezTo>
                        <a:pt x="29" y="79"/>
                        <a:pt x="24" y="78"/>
                        <a:pt x="19" y="78"/>
                      </a:cubicBezTo>
                      <a:cubicBezTo>
                        <a:pt x="18" y="78"/>
                        <a:pt x="17" y="78"/>
                        <a:pt x="16" y="78"/>
                      </a:cubicBezTo>
                      <a:cubicBezTo>
                        <a:pt x="15" y="78"/>
                        <a:pt x="14" y="78"/>
                        <a:pt x="12" y="79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9" y="81"/>
                        <a:pt x="9" y="81"/>
                        <a:pt x="9" y="81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8" y="82"/>
                        <a:pt x="7" y="83"/>
                        <a:pt x="7" y="83"/>
                      </a:cubicBezTo>
                      <a:cubicBezTo>
                        <a:pt x="6" y="84"/>
                        <a:pt x="6" y="85"/>
                        <a:pt x="5" y="86"/>
                      </a:cubicBezTo>
                      <a:cubicBezTo>
                        <a:pt x="5" y="87"/>
                        <a:pt x="4" y="89"/>
                        <a:pt x="4" y="90"/>
                      </a:cubicBezTo>
                      <a:cubicBezTo>
                        <a:pt x="4" y="93"/>
                        <a:pt x="3" y="95"/>
                        <a:pt x="3" y="98"/>
                      </a:cubicBezTo>
                      <a:cubicBezTo>
                        <a:pt x="3" y="99"/>
                        <a:pt x="3" y="100"/>
                        <a:pt x="4" y="102"/>
                      </a:cubicBezTo>
                      <a:cubicBezTo>
                        <a:pt x="4" y="103"/>
                        <a:pt x="4" y="104"/>
                        <a:pt x="4" y="105"/>
                      </a:cubicBezTo>
                      <a:cubicBezTo>
                        <a:pt x="5" y="106"/>
                        <a:pt x="5" y="107"/>
                        <a:pt x="5" y="107"/>
                      </a:cubicBezTo>
                      <a:cubicBezTo>
                        <a:pt x="6" y="108"/>
                        <a:pt x="6" y="108"/>
                        <a:pt x="6" y="108"/>
                      </a:cubicBezTo>
                      <a:cubicBezTo>
                        <a:pt x="7" y="109"/>
                        <a:pt x="7" y="109"/>
                        <a:pt x="8" y="109"/>
                      </a:cubicBezTo>
                      <a:cubicBezTo>
                        <a:pt x="8" y="110"/>
                        <a:pt x="9" y="110"/>
                        <a:pt x="10" y="110"/>
                      </a:cubicBezTo>
                      <a:cubicBezTo>
                        <a:pt x="10" y="110"/>
                        <a:pt x="10" y="110"/>
                        <a:pt x="10" y="110"/>
                      </a:cubicBezTo>
                      <a:cubicBezTo>
                        <a:pt x="10" y="110"/>
                        <a:pt x="10" y="110"/>
                        <a:pt x="10" y="110"/>
                      </a:cubicBezTo>
                      <a:cubicBezTo>
                        <a:pt x="10" y="111"/>
                        <a:pt x="10" y="111"/>
                        <a:pt x="10" y="111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4" name="Freeform 118"/>
                <p:cNvSpPr/>
                <p:nvPr/>
              </p:nvSpPr>
              <p:spPr bwMode="auto">
                <a:xfrm>
                  <a:off x="4451350" y="4006851"/>
                  <a:ext cx="431800" cy="247650"/>
                </a:xfrm>
                <a:custGeom>
                  <a:avLst/>
                  <a:gdLst/>
                  <a:ahLst/>
                  <a:cxnLst>
                    <a:cxn ang="0">
                      <a:pos x="0" y="140"/>
                    </a:cxn>
                    <a:cxn ang="0">
                      <a:pos x="11" y="130"/>
                    </a:cxn>
                    <a:cxn ang="0">
                      <a:pos x="1" y="113"/>
                    </a:cxn>
                    <a:cxn ang="0">
                      <a:pos x="2" y="108"/>
                    </a:cxn>
                    <a:cxn ang="0">
                      <a:pos x="26" y="103"/>
                    </a:cxn>
                    <a:cxn ang="0">
                      <a:pos x="24" y="84"/>
                    </a:cxn>
                    <a:cxn ang="0">
                      <a:pos x="37" y="86"/>
                    </a:cxn>
                    <a:cxn ang="0">
                      <a:pos x="28" y="65"/>
                    </a:cxn>
                    <a:cxn ang="0">
                      <a:pos x="44" y="51"/>
                    </a:cxn>
                    <a:cxn ang="0">
                      <a:pos x="60" y="47"/>
                    </a:cxn>
                    <a:cxn ang="0">
                      <a:pos x="77" y="30"/>
                    </a:cxn>
                    <a:cxn ang="0">
                      <a:pos x="87" y="36"/>
                    </a:cxn>
                    <a:cxn ang="0">
                      <a:pos x="101" y="26"/>
                    </a:cxn>
                    <a:cxn ang="0">
                      <a:pos x="114" y="34"/>
                    </a:cxn>
                    <a:cxn ang="0">
                      <a:pos x="114" y="31"/>
                    </a:cxn>
                    <a:cxn ang="0">
                      <a:pos x="132" y="23"/>
                    </a:cxn>
                    <a:cxn ang="0">
                      <a:pos x="139" y="35"/>
                    </a:cxn>
                    <a:cxn ang="0">
                      <a:pos x="143" y="14"/>
                    </a:cxn>
                    <a:cxn ang="0">
                      <a:pos x="157" y="2"/>
                    </a:cxn>
                    <a:cxn ang="0">
                      <a:pos x="179" y="11"/>
                    </a:cxn>
                    <a:cxn ang="0">
                      <a:pos x="179" y="9"/>
                    </a:cxn>
                    <a:cxn ang="0">
                      <a:pos x="198" y="9"/>
                    </a:cxn>
                    <a:cxn ang="0">
                      <a:pos x="208" y="23"/>
                    </a:cxn>
                    <a:cxn ang="0">
                      <a:pos x="211" y="7"/>
                    </a:cxn>
                    <a:cxn ang="0">
                      <a:pos x="227" y="8"/>
                    </a:cxn>
                    <a:cxn ang="0">
                      <a:pos x="238" y="25"/>
                    </a:cxn>
                    <a:cxn ang="0">
                      <a:pos x="251" y="24"/>
                    </a:cxn>
                    <a:cxn ang="0">
                      <a:pos x="258" y="39"/>
                    </a:cxn>
                    <a:cxn ang="0">
                      <a:pos x="246" y="25"/>
                    </a:cxn>
                    <a:cxn ang="0">
                      <a:pos x="238" y="31"/>
                    </a:cxn>
                    <a:cxn ang="0">
                      <a:pos x="220" y="12"/>
                    </a:cxn>
                    <a:cxn ang="0">
                      <a:pos x="214" y="13"/>
                    </a:cxn>
                    <a:cxn ang="0">
                      <a:pos x="204" y="28"/>
                    </a:cxn>
                    <a:cxn ang="0">
                      <a:pos x="197" y="18"/>
                    </a:cxn>
                    <a:cxn ang="0">
                      <a:pos x="187" y="14"/>
                    </a:cxn>
                    <a:cxn ang="0">
                      <a:pos x="180" y="22"/>
                    </a:cxn>
                    <a:cxn ang="0">
                      <a:pos x="166" y="9"/>
                    </a:cxn>
                    <a:cxn ang="0">
                      <a:pos x="153" y="14"/>
                    </a:cxn>
                    <a:cxn ang="0">
                      <a:pos x="147" y="24"/>
                    </a:cxn>
                    <a:cxn ang="0">
                      <a:pos x="139" y="37"/>
                    </a:cxn>
                    <a:cxn ang="0">
                      <a:pos x="129" y="29"/>
                    </a:cxn>
                    <a:cxn ang="0">
                      <a:pos x="118" y="34"/>
                    </a:cxn>
                    <a:cxn ang="0">
                      <a:pos x="111" y="41"/>
                    </a:cxn>
                    <a:cxn ang="0">
                      <a:pos x="105" y="31"/>
                    </a:cxn>
                    <a:cxn ang="0">
                      <a:pos x="92" y="34"/>
                    </a:cxn>
                    <a:cxn ang="0">
                      <a:pos x="84" y="37"/>
                    </a:cxn>
                    <a:cxn ang="0">
                      <a:pos x="68" y="34"/>
                    </a:cxn>
                    <a:cxn ang="0">
                      <a:pos x="61" y="61"/>
                    </a:cxn>
                    <a:cxn ang="0">
                      <a:pos x="42" y="57"/>
                    </a:cxn>
                    <a:cxn ang="0">
                      <a:pos x="34" y="70"/>
                    </a:cxn>
                    <a:cxn ang="0">
                      <a:pos x="32" y="91"/>
                    </a:cxn>
                    <a:cxn ang="0">
                      <a:pos x="29" y="89"/>
                    </a:cxn>
                    <a:cxn ang="0">
                      <a:pos x="27" y="105"/>
                    </a:cxn>
                    <a:cxn ang="0">
                      <a:pos x="7" y="109"/>
                    </a:cxn>
                    <a:cxn ang="0">
                      <a:pos x="6" y="111"/>
                    </a:cxn>
                    <a:cxn ang="0">
                      <a:pos x="7" y="121"/>
                    </a:cxn>
                    <a:cxn ang="0">
                      <a:pos x="8" y="133"/>
                    </a:cxn>
                    <a:cxn ang="0">
                      <a:pos x="2" y="141"/>
                    </a:cxn>
                    <a:cxn ang="0">
                      <a:pos x="5" y="148"/>
                    </a:cxn>
                  </a:cxnLst>
                  <a:rect l="0" t="0" r="r" b="b"/>
                  <a:pathLst>
                    <a:path w="259" h="148">
                      <a:moveTo>
                        <a:pt x="5" y="148"/>
                      </a:moveTo>
                      <a:cubicBezTo>
                        <a:pt x="4" y="147"/>
                        <a:pt x="3" y="147"/>
                        <a:pt x="2" y="146"/>
                      </a:cubicBezTo>
                      <a:cubicBezTo>
                        <a:pt x="2" y="146"/>
                        <a:pt x="1" y="145"/>
                        <a:pt x="1" y="145"/>
                      </a:cubicBezTo>
                      <a:cubicBezTo>
                        <a:pt x="1" y="144"/>
                        <a:pt x="1" y="144"/>
                        <a:pt x="0" y="143"/>
                      </a:cubicBezTo>
                      <a:cubicBezTo>
                        <a:pt x="0" y="143"/>
                        <a:pt x="0" y="142"/>
                        <a:pt x="0" y="142"/>
                      </a:cubicBezTo>
                      <a:cubicBezTo>
                        <a:pt x="0" y="141"/>
                        <a:pt x="0" y="141"/>
                        <a:pt x="0" y="140"/>
                      </a:cubicBezTo>
                      <a:cubicBezTo>
                        <a:pt x="0" y="139"/>
                        <a:pt x="0" y="138"/>
                        <a:pt x="0" y="137"/>
                      </a:cubicBezTo>
                      <a:cubicBezTo>
                        <a:pt x="0" y="136"/>
                        <a:pt x="1" y="135"/>
                        <a:pt x="2" y="134"/>
                      </a:cubicBezTo>
                      <a:cubicBezTo>
                        <a:pt x="2" y="133"/>
                        <a:pt x="3" y="132"/>
                        <a:pt x="4" y="131"/>
                      </a:cubicBezTo>
                      <a:cubicBezTo>
                        <a:pt x="5" y="131"/>
                        <a:pt x="5" y="131"/>
                        <a:pt x="6" y="131"/>
                      </a:cubicBezTo>
                      <a:cubicBezTo>
                        <a:pt x="6" y="130"/>
                        <a:pt x="7" y="130"/>
                        <a:pt x="7" y="130"/>
                      </a:cubicBezTo>
                      <a:cubicBezTo>
                        <a:pt x="9" y="130"/>
                        <a:pt x="10" y="130"/>
                        <a:pt x="11" y="130"/>
                      </a:cubicBezTo>
                      <a:cubicBezTo>
                        <a:pt x="9" y="133"/>
                        <a:pt x="9" y="133"/>
                        <a:pt x="9" y="133"/>
                      </a:cubicBezTo>
                      <a:cubicBezTo>
                        <a:pt x="8" y="131"/>
                        <a:pt x="7" y="130"/>
                        <a:pt x="6" y="128"/>
                      </a:cubicBezTo>
                      <a:cubicBezTo>
                        <a:pt x="4" y="126"/>
                        <a:pt x="3" y="124"/>
                        <a:pt x="3" y="122"/>
                      </a:cubicBezTo>
                      <a:cubicBezTo>
                        <a:pt x="2" y="121"/>
                        <a:pt x="2" y="120"/>
                        <a:pt x="2" y="119"/>
                      </a:cubicBezTo>
                      <a:cubicBezTo>
                        <a:pt x="1" y="118"/>
                        <a:pt x="1" y="117"/>
                        <a:pt x="1" y="116"/>
                      </a:cubicBezTo>
                      <a:cubicBezTo>
                        <a:pt x="1" y="115"/>
                        <a:pt x="1" y="114"/>
                        <a:pt x="1" y="113"/>
                      </a:cubicBezTo>
                      <a:cubicBezTo>
                        <a:pt x="0" y="112"/>
                        <a:pt x="1" y="110"/>
                        <a:pt x="1" y="109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2" y="108"/>
                        <a:pt x="2" y="108"/>
                        <a:pt x="2" y="108"/>
                      </a:cubicBezTo>
                      <a:cubicBezTo>
                        <a:pt x="2" y="108"/>
                        <a:pt x="2" y="108"/>
                        <a:pt x="2" y="108"/>
                      </a:cubicBezTo>
                      <a:cubicBezTo>
                        <a:pt x="2" y="108"/>
                        <a:pt x="2" y="108"/>
                        <a:pt x="2" y="108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2" y="107"/>
                        <a:pt x="3" y="106"/>
                        <a:pt x="3" y="106"/>
                      </a:cubicBezTo>
                      <a:cubicBezTo>
                        <a:pt x="4" y="104"/>
                        <a:pt x="5" y="104"/>
                        <a:pt x="6" y="103"/>
                      </a:cubicBezTo>
                      <a:cubicBezTo>
                        <a:pt x="8" y="102"/>
                        <a:pt x="10" y="101"/>
                        <a:pt x="13" y="100"/>
                      </a:cubicBezTo>
                      <a:cubicBezTo>
                        <a:pt x="17" y="100"/>
                        <a:pt x="22" y="101"/>
                        <a:pt x="26" y="103"/>
                      </a:cubicBezTo>
                      <a:cubicBezTo>
                        <a:pt x="21" y="107"/>
                        <a:pt x="21" y="107"/>
                        <a:pt x="21" y="107"/>
                      </a:cubicBezTo>
                      <a:cubicBezTo>
                        <a:pt x="20" y="104"/>
                        <a:pt x="20" y="102"/>
                        <a:pt x="20" y="99"/>
                      </a:cubicBezTo>
                      <a:cubicBezTo>
                        <a:pt x="20" y="98"/>
                        <a:pt x="20" y="96"/>
                        <a:pt x="20" y="95"/>
                      </a:cubicBezTo>
                      <a:cubicBezTo>
                        <a:pt x="20" y="94"/>
                        <a:pt x="20" y="92"/>
                        <a:pt x="20" y="91"/>
                      </a:cubicBezTo>
                      <a:cubicBezTo>
                        <a:pt x="21" y="89"/>
                        <a:pt x="21" y="88"/>
                        <a:pt x="22" y="86"/>
                      </a:cubicBezTo>
                      <a:cubicBezTo>
                        <a:pt x="22" y="86"/>
                        <a:pt x="23" y="85"/>
                        <a:pt x="24" y="84"/>
                      </a:cubicBezTo>
                      <a:cubicBezTo>
                        <a:pt x="24" y="83"/>
                        <a:pt x="26" y="83"/>
                        <a:pt x="27" y="82"/>
                      </a:cubicBezTo>
                      <a:cubicBezTo>
                        <a:pt x="28" y="82"/>
                        <a:pt x="29" y="82"/>
                        <a:pt x="30" y="82"/>
                      </a:cubicBezTo>
                      <a:cubicBezTo>
                        <a:pt x="31" y="82"/>
                        <a:pt x="31" y="82"/>
                        <a:pt x="32" y="83"/>
                      </a:cubicBezTo>
                      <a:cubicBezTo>
                        <a:pt x="33" y="83"/>
                        <a:pt x="33" y="83"/>
                        <a:pt x="33" y="83"/>
                      </a:cubicBezTo>
                      <a:cubicBezTo>
                        <a:pt x="34" y="83"/>
                        <a:pt x="34" y="84"/>
                        <a:pt x="35" y="84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31" y="87"/>
                        <a:pt x="30" y="86"/>
                        <a:pt x="30" y="85"/>
                      </a:cubicBezTo>
                      <a:cubicBezTo>
                        <a:pt x="30" y="84"/>
                        <a:pt x="30" y="83"/>
                        <a:pt x="30" y="82"/>
                      </a:cubicBezTo>
                      <a:cubicBezTo>
                        <a:pt x="29" y="79"/>
                        <a:pt x="28" y="77"/>
                        <a:pt x="28" y="74"/>
                      </a:cubicBezTo>
                      <a:cubicBezTo>
                        <a:pt x="27" y="72"/>
                        <a:pt x="28" y="71"/>
                        <a:pt x="27" y="69"/>
                      </a:cubicBezTo>
                      <a:cubicBezTo>
                        <a:pt x="28" y="68"/>
                        <a:pt x="28" y="66"/>
                        <a:pt x="28" y="65"/>
                      </a:cubicBezTo>
                      <a:cubicBezTo>
                        <a:pt x="29" y="63"/>
                        <a:pt x="29" y="62"/>
                        <a:pt x="30" y="61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32" y="58"/>
                        <a:pt x="32" y="58"/>
                        <a:pt x="33" y="57"/>
                      </a:cubicBezTo>
                      <a:cubicBezTo>
                        <a:pt x="34" y="56"/>
                        <a:pt x="35" y="55"/>
                        <a:pt x="36" y="54"/>
                      </a:cubicBezTo>
                      <a:cubicBezTo>
                        <a:pt x="37" y="53"/>
                        <a:pt x="39" y="52"/>
                        <a:pt x="40" y="52"/>
                      </a:cubicBezTo>
                      <a:cubicBezTo>
                        <a:pt x="41" y="51"/>
                        <a:pt x="43" y="51"/>
                        <a:pt x="44" y="51"/>
                      </a:cubicBezTo>
                      <a:cubicBezTo>
                        <a:pt x="46" y="51"/>
                        <a:pt x="47" y="51"/>
                        <a:pt x="49" y="51"/>
                      </a:cubicBezTo>
                      <a:cubicBezTo>
                        <a:pt x="52" y="51"/>
                        <a:pt x="54" y="52"/>
                        <a:pt x="57" y="53"/>
                      </a:cubicBezTo>
                      <a:cubicBezTo>
                        <a:pt x="58" y="54"/>
                        <a:pt x="59" y="55"/>
                        <a:pt x="60" y="56"/>
                      </a:cubicBezTo>
                      <a:cubicBezTo>
                        <a:pt x="61" y="57"/>
                        <a:pt x="62" y="58"/>
                        <a:pt x="63" y="59"/>
                      </a:cubicBez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1" y="56"/>
                        <a:pt x="60" y="51"/>
                        <a:pt x="60" y="47"/>
                      </a:cubicBezTo>
                      <a:cubicBezTo>
                        <a:pt x="60" y="45"/>
                        <a:pt x="60" y="42"/>
                        <a:pt x="60" y="40"/>
                      </a:cubicBezTo>
                      <a:cubicBezTo>
                        <a:pt x="61" y="38"/>
                        <a:pt x="62" y="36"/>
                        <a:pt x="64" y="34"/>
                      </a:cubicBezTo>
                      <a:cubicBezTo>
                        <a:pt x="65" y="33"/>
                        <a:pt x="66" y="33"/>
                        <a:pt x="67" y="32"/>
                      </a:cubicBezTo>
                      <a:cubicBezTo>
                        <a:pt x="68" y="31"/>
                        <a:pt x="69" y="31"/>
                        <a:pt x="70" y="30"/>
                      </a:cubicBezTo>
                      <a:cubicBezTo>
                        <a:pt x="71" y="30"/>
                        <a:pt x="72" y="30"/>
                        <a:pt x="74" y="30"/>
                      </a:cubicBezTo>
                      <a:cubicBezTo>
                        <a:pt x="75" y="30"/>
                        <a:pt x="76" y="30"/>
                        <a:pt x="77" y="30"/>
                      </a:cubicBezTo>
                      <a:cubicBezTo>
                        <a:pt x="78" y="30"/>
                        <a:pt x="79" y="31"/>
                        <a:pt x="80" y="31"/>
                      </a:cubicBezTo>
                      <a:cubicBezTo>
                        <a:pt x="81" y="32"/>
                        <a:pt x="82" y="32"/>
                        <a:pt x="83" y="33"/>
                      </a:cubicBez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8" y="38"/>
                        <a:pt x="88" y="38"/>
                        <a:pt x="88" y="38"/>
                      </a:cubicBezTo>
                      <a:cubicBezTo>
                        <a:pt x="86" y="39"/>
                        <a:pt x="86" y="39"/>
                        <a:pt x="86" y="39"/>
                      </a:cubicBezTo>
                      <a:cubicBezTo>
                        <a:pt x="87" y="36"/>
                        <a:pt x="87" y="36"/>
                        <a:pt x="87" y="36"/>
                      </a:cubicBezTo>
                      <a:cubicBezTo>
                        <a:pt x="87" y="35"/>
                        <a:pt x="87" y="35"/>
                        <a:pt x="88" y="34"/>
                      </a:cubicBezTo>
                      <a:cubicBezTo>
                        <a:pt x="88" y="33"/>
                        <a:pt x="89" y="33"/>
                        <a:pt x="89" y="32"/>
                      </a:cubicBezTo>
                      <a:cubicBezTo>
                        <a:pt x="90" y="31"/>
                        <a:pt x="91" y="31"/>
                        <a:pt x="91" y="30"/>
                      </a:cubicBezTo>
                      <a:cubicBezTo>
                        <a:pt x="92" y="29"/>
                        <a:pt x="93" y="29"/>
                        <a:pt x="93" y="28"/>
                      </a:cubicBezTo>
                      <a:cubicBezTo>
                        <a:pt x="94" y="28"/>
                        <a:pt x="95" y="28"/>
                        <a:pt x="96" y="27"/>
                      </a:cubicBezTo>
                      <a:cubicBezTo>
                        <a:pt x="97" y="27"/>
                        <a:pt x="99" y="26"/>
                        <a:pt x="101" y="26"/>
                      </a:cubicBezTo>
                      <a:cubicBezTo>
                        <a:pt x="102" y="26"/>
                        <a:pt x="103" y="26"/>
                        <a:pt x="104" y="26"/>
                      </a:cubicBezTo>
                      <a:cubicBezTo>
                        <a:pt x="105" y="27"/>
                        <a:pt x="106" y="27"/>
                        <a:pt x="106" y="27"/>
                      </a:cubicBezTo>
                      <a:cubicBezTo>
                        <a:pt x="107" y="27"/>
                        <a:pt x="108" y="28"/>
                        <a:pt x="109" y="28"/>
                      </a:cubicBezTo>
                      <a:cubicBezTo>
                        <a:pt x="110" y="29"/>
                        <a:pt x="110" y="29"/>
                        <a:pt x="111" y="30"/>
                      </a:cubicBezTo>
                      <a:cubicBezTo>
                        <a:pt x="112" y="31"/>
                        <a:pt x="112" y="31"/>
                        <a:pt x="113" y="32"/>
                      </a:cubicBezTo>
                      <a:cubicBezTo>
                        <a:pt x="113" y="33"/>
                        <a:pt x="114" y="34"/>
                        <a:pt x="114" y="34"/>
                      </a:cubicBezTo>
                      <a:cubicBezTo>
                        <a:pt x="115" y="35"/>
                        <a:pt x="115" y="36"/>
                        <a:pt x="115" y="37"/>
                      </a:cubicBezTo>
                      <a:cubicBezTo>
                        <a:pt x="116" y="39"/>
                        <a:pt x="116" y="39"/>
                        <a:pt x="116" y="39"/>
                      </a:cubicBezTo>
                      <a:cubicBezTo>
                        <a:pt x="111" y="40"/>
                        <a:pt x="111" y="40"/>
                        <a:pt x="111" y="40"/>
                      </a:cubicBezTo>
                      <a:cubicBezTo>
                        <a:pt x="112" y="37"/>
                        <a:pt x="112" y="37"/>
                        <a:pt x="112" y="37"/>
                      </a:cubicBezTo>
                      <a:cubicBezTo>
                        <a:pt x="112" y="36"/>
                        <a:pt x="112" y="35"/>
                        <a:pt x="112" y="34"/>
                      </a:cubicBezTo>
                      <a:cubicBezTo>
                        <a:pt x="113" y="33"/>
                        <a:pt x="113" y="32"/>
                        <a:pt x="114" y="31"/>
                      </a:cubicBezTo>
                      <a:cubicBezTo>
                        <a:pt x="114" y="30"/>
                        <a:pt x="115" y="30"/>
                        <a:pt x="115" y="29"/>
                      </a:cubicBezTo>
                      <a:cubicBezTo>
                        <a:pt x="117" y="27"/>
                        <a:pt x="118" y="26"/>
                        <a:pt x="120" y="25"/>
                      </a:cubicBezTo>
                      <a:cubicBezTo>
                        <a:pt x="121" y="25"/>
                        <a:pt x="122" y="24"/>
                        <a:pt x="123" y="24"/>
                      </a:cubicBezTo>
                      <a:cubicBezTo>
                        <a:pt x="124" y="24"/>
                        <a:pt x="125" y="23"/>
                        <a:pt x="126" y="23"/>
                      </a:cubicBezTo>
                      <a:cubicBezTo>
                        <a:pt x="127" y="23"/>
                        <a:pt x="128" y="23"/>
                        <a:pt x="129" y="23"/>
                      </a:cubicBezTo>
                      <a:cubicBezTo>
                        <a:pt x="130" y="23"/>
                        <a:pt x="131" y="23"/>
                        <a:pt x="132" y="23"/>
                      </a:cubicBezTo>
                      <a:cubicBezTo>
                        <a:pt x="134" y="23"/>
                        <a:pt x="136" y="24"/>
                        <a:pt x="137" y="25"/>
                      </a:cubicBezTo>
                      <a:cubicBezTo>
                        <a:pt x="138" y="25"/>
                        <a:pt x="139" y="26"/>
                        <a:pt x="140" y="27"/>
                      </a:cubicBezTo>
                      <a:cubicBezTo>
                        <a:pt x="141" y="27"/>
                        <a:pt x="142" y="28"/>
                        <a:pt x="142" y="29"/>
                      </a:cubicBezTo>
                      <a:cubicBezTo>
                        <a:pt x="143" y="29"/>
                        <a:pt x="144" y="30"/>
                        <a:pt x="144" y="31"/>
                      </a:cubicBezTo>
                      <a:cubicBezTo>
                        <a:pt x="145" y="32"/>
                        <a:pt x="145" y="33"/>
                        <a:pt x="146" y="34"/>
                      </a:cubicBezTo>
                      <a:cubicBezTo>
                        <a:pt x="139" y="35"/>
                        <a:pt x="139" y="35"/>
                        <a:pt x="139" y="35"/>
                      </a:cubicBezTo>
                      <a:cubicBezTo>
                        <a:pt x="139" y="31"/>
                        <a:pt x="139" y="31"/>
                        <a:pt x="139" y="31"/>
                      </a:cubicBezTo>
                      <a:cubicBezTo>
                        <a:pt x="139" y="30"/>
                        <a:pt x="139" y="28"/>
                        <a:pt x="139" y="27"/>
                      </a:cubicBezTo>
                      <a:cubicBezTo>
                        <a:pt x="139" y="25"/>
                        <a:pt x="140" y="24"/>
                        <a:pt x="140" y="22"/>
                      </a:cubicBezTo>
                      <a:cubicBezTo>
                        <a:pt x="140" y="21"/>
                        <a:pt x="141" y="19"/>
                        <a:pt x="141" y="18"/>
                      </a:cubicBezTo>
                      <a:cubicBezTo>
                        <a:pt x="141" y="17"/>
                        <a:pt x="142" y="16"/>
                        <a:pt x="142" y="16"/>
                      </a:cubicBezTo>
                      <a:cubicBezTo>
                        <a:pt x="143" y="14"/>
                        <a:pt x="143" y="14"/>
                        <a:pt x="143" y="14"/>
                      </a:cubicBezTo>
                      <a:cubicBezTo>
                        <a:pt x="144" y="12"/>
                        <a:pt x="144" y="12"/>
                        <a:pt x="144" y="12"/>
                      </a:cubicBezTo>
                      <a:cubicBezTo>
                        <a:pt x="146" y="10"/>
                        <a:pt x="146" y="10"/>
                        <a:pt x="146" y="10"/>
                      </a:cubicBezTo>
                      <a:cubicBezTo>
                        <a:pt x="147" y="8"/>
                        <a:pt x="147" y="8"/>
                        <a:pt x="147" y="8"/>
                      </a:cubicBezTo>
                      <a:cubicBezTo>
                        <a:pt x="148" y="7"/>
                        <a:pt x="149" y="7"/>
                        <a:pt x="149" y="7"/>
                      </a:cubicBezTo>
                      <a:cubicBezTo>
                        <a:pt x="151" y="6"/>
                        <a:pt x="152" y="5"/>
                        <a:pt x="153" y="4"/>
                      </a:cubicBezTo>
                      <a:cubicBezTo>
                        <a:pt x="155" y="3"/>
                        <a:pt x="156" y="3"/>
                        <a:pt x="157" y="2"/>
                      </a:cubicBezTo>
                      <a:cubicBezTo>
                        <a:pt x="159" y="1"/>
                        <a:pt x="159" y="1"/>
                        <a:pt x="159" y="1"/>
                      </a:cubicBezTo>
                      <a:cubicBezTo>
                        <a:pt x="162" y="1"/>
                        <a:pt x="162" y="1"/>
                        <a:pt x="162" y="1"/>
                      </a:cubicBezTo>
                      <a:cubicBezTo>
                        <a:pt x="164" y="0"/>
                        <a:pt x="165" y="0"/>
                        <a:pt x="167" y="1"/>
                      </a:cubicBezTo>
                      <a:cubicBezTo>
                        <a:pt x="169" y="1"/>
                        <a:pt x="171" y="1"/>
                        <a:pt x="173" y="3"/>
                      </a:cubicBezTo>
                      <a:cubicBezTo>
                        <a:pt x="174" y="4"/>
                        <a:pt x="176" y="5"/>
                        <a:pt x="177" y="7"/>
                      </a:cubicBezTo>
                      <a:cubicBezTo>
                        <a:pt x="178" y="8"/>
                        <a:pt x="178" y="10"/>
                        <a:pt x="179" y="11"/>
                      </a:cubicBezTo>
                      <a:cubicBezTo>
                        <a:pt x="180" y="15"/>
                        <a:pt x="180" y="18"/>
                        <a:pt x="180" y="21"/>
                      </a:cubicBezTo>
                      <a:cubicBezTo>
                        <a:pt x="172" y="19"/>
                        <a:pt x="172" y="19"/>
                        <a:pt x="172" y="19"/>
                      </a:cubicBezTo>
                      <a:cubicBezTo>
                        <a:pt x="173" y="16"/>
                        <a:pt x="173" y="16"/>
                        <a:pt x="173" y="16"/>
                      </a:cubicBezTo>
                      <a:cubicBezTo>
                        <a:pt x="173" y="15"/>
                        <a:pt x="174" y="15"/>
                        <a:pt x="175" y="14"/>
                      </a:cubicBezTo>
                      <a:cubicBezTo>
                        <a:pt x="175" y="13"/>
                        <a:pt x="176" y="12"/>
                        <a:pt x="177" y="11"/>
                      </a:cubicBezTo>
                      <a:cubicBezTo>
                        <a:pt x="177" y="10"/>
                        <a:pt x="178" y="10"/>
                        <a:pt x="179" y="9"/>
                      </a:cubicBezTo>
                      <a:cubicBezTo>
                        <a:pt x="180" y="8"/>
                        <a:pt x="181" y="8"/>
                        <a:pt x="182" y="7"/>
                      </a:cubicBezTo>
                      <a:cubicBezTo>
                        <a:pt x="183" y="6"/>
                        <a:pt x="184" y="6"/>
                        <a:pt x="185" y="6"/>
                      </a:cubicBezTo>
                      <a:cubicBezTo>
                        <a:pt x="186" y="6"/>
                        <a:pt x="188" y="6"/>
                        <a:pt x="189" y="5"/>
                      </a:cubicBezTo>
                      <a:cubicBezTo>
                        <a:pt x="190" y="6"/>
                        <a:pt x="191" y="6"/>
                        <a:pt x="192" y="6"/>
                      </a:cubicBezTo>
                      <a:cubicBezTo>
                        <a:pt x="193" y="6"/>
                        <a:pt x="194" y="6"/>
                        <a:pt x="195" y="7"/>
                      </a:cubicBezTo>
                      <a:cubicBezTo>
                        <a:pt x="196" y="7"/>
                        <a:pt x="197" y="8"/>
                        <a:pt x="198" y="9"/>
                      </a:cubicBezTo>
                      <a:cubicBezTo>
                        <a:pt x="199" y="9"/>
                        <a:pt x="200" y="10"/>
                        <a:pt x="201" y="11"/>
                      </a:cubicBezTo>
                      <a:cubicBezTo>
                        <a:pt x="202" y="11"/>
                        <a:pt x="202" y="12"/>
                        <a:pt x="203" y="13"/>
                      </a:cubicBezTo>
                      <a:cubicBezTo>
                        <a:pt x="204" y="14"/>
                        <a:pt x="204" y="14"/>
                        <a:pt x="205" y="15"/>
                      </a:cubicBezTo>
                      <a:cubicBezTo>
                        <a:pt x="205" y="16"/>
                        <a:pt x="206" y="17"/>
                        <a:pt x="206" y="18"/>
                      </a:cubicBezTo>
                      <a:cubicBezTo>
                        <a:pt x="207" y="19"/>
                        <a:pt x="207" y="20"/>
                        <a:pt x="207" y="21"/>
                      </a:cubicBezTo>
                      <a:cubicBezTo>
                        <a:pt x="208" y="23"/>
                        <a:pt x="208" y="23"/>
                        <a:pt x="208" y="23"/>
                      </a:cubicBezTo>
                      <a:cubicBezTo>
                        <a:pt x="201" y="24"/>
                        <a:pt x="201" y="24"/>
                        <a:pt x="201" y="24"/>
                      </a:cubicBezTo>
                      <a:cubicBezTo>
                        <a:pt x="202" y="20"/>
                        <a:pt x="202" y="20"/>
                        <a:pt x="202" y="20"/>
                      </a:cubicBezTo>
                      <a:cubicBezTo>
                        <a:pt x="202" y="19"/>
                        <a:pt x="203" y="18"/>
                        <a:pt x="203" y="17"/>
                      </a:cubicBezTo>
                      <a:cubicBezTo>
                        <a:pt x="204" y="16"/>
                        <a:pt x="204" y="15"/>
                        <a:pt x="205" y="13"/>
                      </a:cubicBezTo>
                      <a:cubicBezTo>
                        <a:pt x="206" y="12"/>
                        <a:pt x="206" y="11"/>
                        <a:pt x="207" y="10"/>
                      </a:cubicBezTo>
                      <a:cubicBezTo>
                        <a:pt x="208" y="9"/>
                        <a:pt x="210" y="8"/>
                        <a:pt x="211" y="7"/>
                      </a:cubicBezTo>
                      <a:cubicBezTo>
                        <a:pt x="212" y="7"/>
                        <a:pt x="214" y="6"/>
                        <a:pt x="215" y="6"/>
                      </a:cubicBezTo>
                      <a:cubicBezTo>
                        <a:pt x="217" y="6"/>
                        <a:pt x="217" y="6"/>
                        <a:pt x="217" y="6"/>
                      </a:cubicBezTo>
                      <a:cubicBezTo>
                        <a:pt x="217" y="6"/>
                        <a:pt x="218" y="6"/>
                        <a:pt x="218" y="6"/>
                      </a:cubicBezTo>
                      <a:cubicBezTo>
                        <a:pt x="219" y="6"/>
                        <a:pt x="219" y="6"/>
                        <a:pt x="219" y="6"/>
                      </a:cubicBezTo>
                      <a:cubicBezTo>
                        <a:pt x="220" y="6"/>
                        <a:pt x="222" y="6"/>
                        <a:pt x="223" y="7"/>
                      </a:cubicBezTo>
                      <a:cubicBezTo>
                        <a:pt x="224" y="7"/>
                        <a:pt x="225" y="8"/>
                        <a:pt x="227" y="8"/>
                      </a:cubicBezTo>
                      <a:cubicBezTo>
                        <a:pt x="228" y="9"/>
                        <a:pt x="229" y="10"/>
                        <a:pt x="230" y="10"/>
                      </a:cubicBezTo>
                      <a:cubicBezTo>
                        <a:pt x="232" y="12"/>
                        <a:pt x="233" y="14"/>
                        <a:pt x="235" y="16"/>
                      </a:cubicBezTo>
                      <a:cubicBezTo>
                        <a:pt x="237" y="20"/>
                        <a:pt x="239" y="25"/>
                        <a:pt x="239" y="30"/>
                      </a:cubicBezTo>
                      <a:cubicBezTo>
                        <a:pt x="235" y="29"/>
                        <a:pt x="235" y="29"/>
                        <a:pt x="235" y="29"/>
                      </a:cubicBezTo>
                      <a:cubicBezTo>
                        <a:pt x="236" y="27"/>
                        <a:pt x="236" y="27"/>
                        <a:pt x="236" y="27"/>
                      </a:cubicBezTo>
                      <a:cubicBezTo>
                        <a:pt x="236" y="26"/>
                        <a:pt x="237" y="25"/>
                        <a:pt x="238" y="25"/>
                      </a:cubicBezTo>
                      <a:cubicBezTo>
                        <a:pt x="238" y="24"/>
                        <a:pt x="239" y="24"/>
                        <a:pt x="240" y="23"/>
                      </a:cubicBezTo>
                      <a:cubicBezTo>
                        <a:pt x="240" y="23"/>
                        <a:pt x="241" y="22"/>
                        <a:pt x="242" y="22"/>
                      </a:cubicBezTo>
                      <a:cubicBezTo>
                        <a:pt x="243" y="22"/>
                        <a:pt x="243" y="22"/>
                        <a:pt x="244" y="22"/>
                      </a:cubicBezTo>
                      <a:cubicBezTo>
                        <a:pt x="245" y="21"/>
                        <a:pt x="246" y="22"/>
                        <a:pt x="247" y="22"/>
                      </a:cubicBezTo>
                      <a:cubicBezTo>
                        <a:pt x="248" y="22"/>
                        <a:pt x="248" y="22"/>
                        <a:pt x="249" y="22"/>
                      </a:cubicBezTo>
                      <a:cubicBezTo>
                        <a:pt x="250" y="23"/>
                        <a:pt x="251" y="23"/>
                        <a:pt x="251" y="24"/>
                      </a:cubicBezTo>
                      <a:cubicBezTo>
                        <a:pt x="254" y="25"/>
                        <a:pt x="256" y="28"/>
                        <a:pt x="257" y="31"/>
                      </a:cubicBezTo>
                      <a:cubicBezTo>
                        <a:pt x="258" y="32"/>
                        <a:pt x="258" y="33"/>
                        <a:pt x="259" y="35"/>
                      </a:cubicBezTo>
                      <a:cubicBezTo>
                        <a:pt x="259" y="36"/>
                        <a:pt x="259" y="38"/>
                        <a:pt x="259" y="39"/>
                      </a:cubicBezTo>
                      <a:cubicBezTo>
                        <a:pt x="258" y="40"/>
                        <a:pt x="258" y="40"/>
                        <a:pt x="258" y="40"/>
                      </a:cubicBezTo>
                      <a:cubicBezTo>
                        <a:pt x="258" y="39"/>
                        <a:pt x="258" y="39"/>
                        <a:pt x="258" y="39"/>
                      </a:cubicBezTo>
                      <a:cubicBezTo>
                        <a:pt x="258" y="39"/>
                        <a:pt x="258" y="39"/>
                        <a:pt x="258" y="39"/>
                      </a:cubicBezTo>
                      <a:cubicBezTo>
                        <a:pt x="258" y="38"/>
                        <a:pt x="258" y="36"/>
                        <a:pt x="257" y="35"/>
                      </a:cubicBezTo>
                      <a:cubicBezTo>
                        <a:pt x="257" y="34"/>
                        <a:pt x="257" y="34"/>
                        <a:pt x="256" y="33"/>
                      </a:cubicBezTo>
                      <a:cubicBezTo>
                        <a:pt x="256" y="33"/>
                        <a:pt x="256" y="32"/>
                        <a:pt x="256" y="31"/>
                      </a:cubicBezTo>
                      <a:cubicBezTo>
                        <a:pt x="254" y="29"/>
                        <a:pt x="252" y="27"/>
                        <a:pt x="250" y="26"/>
                      </a:cubicBezTo>
                      <a:cubicBezTo>
                        <a:pt x="249" y="26"/>
                        <a:pt x="249" y="25"/>
                        <a:pt x="248" y="25"/>
                      </a:cubicBezTo>
                      <a:cubicBezTo>
                        <a:pt x="248" y="25"/>
                        <a:pt x="247" y="25"/>
                        <a:pt x="246" y="25"/>
                      </a:cubicBezTo>
                      <a:cubicBezTo>
                        <a:pt x="246" y="25"/>
                        <a:pt x="245" y="25"/>
                        <a:pt x="245" y="25"/>
                      </a:cubicBezTo>
                      <a:cubicBezTo>
                        <a:pt x="244" y="25"/>
                        <a:pt x="244" y="25"/>
                        <a:pt x="243" y="26"/>
                      </a:cubicBezTo>
                      <a:cubicBezTo>
                        <a:pt x="243" y="26"/>
                        <a:pt x="242" y="26"/>
                        <a:pt x="242" y="26"/>
                      </a:cubicBezTo>
                      <a:cubicBezTo>
                        <a:pt x="241" y="27"/>
                        <a:pt x="241" y="27"/>
                        <a:pt x="240" y="28"/>
                      </a:cubicBezTo>
                      <a:cubicBezTo>
                        <a:pt x="240" y="28"/>
                        <a:pt x="240" y="29"/>
                        <a:pt x="239" y="29"/>
                      </a:cubicBezTo>
                      <a:cubicBezTo>
                        <a:pt x="238" y="31"/>
                        <a:pt x="238" y="31"/>
                        <a:pt x="238" y="31"/>
                      </a:cubicBezTo>
                      <a:cubicBezTo>
                        <a:pt x="238" y="32"/>
                        <a:pt x="236" y="32"/>
                        <a:pt x="235" y="32"/>
                      </a:cubicBezTo>
                      <a:cubicBezTo>
                        <a:pt x="235" y="31"/>
                        <a:pt x="234" y="30"/>
                        <a:pt x="234" y="30"/>
                      </a:cubicBezTo>
                      <a:cubicBezTo>
                        <a:pt x="234" y="30"/>
                        <a:pt x="234" y="30"/>
                        <a:pt x="234" y="30"/>
                      </a:cubicBezTo>
                      <a:cubicBezTo>
                        <a:pt x="234" y="26"/>
                        <a:pt x="233" y="22"/>
                        <a:pt x="230" y="19"/>
                      </a:cubicBezTo>
                      <a:cubicBezTo>
                        <a:pt x="228" y="16"/>
                        <a:pt x="225" y="14"/>
                        <a:pt x="221" y="13"/>
                      </a:cubicBezTo>
                      <a:cubicBezTo>
                        <a:pt x="221" y="13"/>
                        <a:pt x="220" y="13"/>
                        <a:pt x="220" y="12"/>
                      </a:cubicBezTo>
                      <a:cubicBezTo>
                        <a:pt x="220" y="12"/>
                        <a:pt x="220" y="12"/>
                        <a:pt x="220" y="12"/>
                      </a:cubicBezTo>
                      <a:cubicBezTo>
                        <a:pt x="219" y="12"/>
                        <a:pt x="219" y="12"/>
                        <a:pt x="219" y="12"/>
                      </a:cubicBezTo>
                      <a:cubicBezTo>
                        <a:pt x="218" y="12"/>
                        <a:pt x="218" y="12"/>
                        <a:pt x="218" y="12"/>
                      </a:cubicBezTo>
                      <a:cubicBezTo>
                        <a:pt x="217" y="12"/>
                        <a:pt x="217" y="12"/>
                        <a:pt x="217" y="12"/>
                      </a:cubicBezTo>
                      <a:cubicBezTo>
                        <a:pt x="216" y="13"/>
                        <a:pt x="216" y="13"/>
                        <a:pt x="216" y="13"/>
                      </a:cubicBezTo>
                      <a:cubicBezTo>
                        <a:pt x="215" y="13"/>
                        <a:pt x="215" y="13"/>
                        <a:pt x="214" y="13"/>
                      </a:cubicBezTo>
                      <a:cubicBezTo>
                        <a:pt x="214" y="14"/>
                        <a:pt x="213" y="14"/>
                        <a:pt x="213" y="15"/>
                      </a:cubicBezTo>
                      <a:cubicBezTo>
                        <a:pt x="212" y="16"/>
                        <a:pt x="212" y="16"/>
                        <a:pt x="211" y="17"/>
                      </a:cubicBezTo>
                      <a:cubicBezTo>
                        <a:pt x="211" y="18"/>
                        <a:pt x="210" y="19"/>
                        <a:pt x="210" y="20"/>
                      </a:cubicBezTo>
                      <a:cubicBezTo>
                        <a:pt x="210" y="20"/>
                        <a:pt x="209" y="21"/>
                        <a:pt x="209" y="22"/>
                      </a:cubicBezTo>
                      <a:cubicBezTo>
                        <a:pt x="208" y="25"/>
                        <a:pt x="208" y="25"/>
                        <a:pt x="208" y="25"/>
                      </a:cubicBezTo>
                      <a:cubicBezTo>
                        <a:pt x="208" y="27"/>
                        <a:pt x="206" y="29"/>
                        <a:pt x="204" y="28"/>
                      </a:cubicBezTo>
                      <a:cubicBezTo>
                        <a:pt x="203" y="28"/>
                        <a:pt x="202" y="27"/>
                        <a:pt x="201" y="26"/>
                      </a:cubicBezTo>
                      <a:cubicBezTo>
                        <a:pt x="201" y="26"/>
                        <a:pt x="201" y="26"/>
                        <a:pt x="201" y="26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0" y="23"/>
                        <a:pt x="200" y="22"/>
                        <a:pt x="199" y="21"/>
                      </a:cubicBezTo>
                      <a:cubicBezTo>
                        <a:pt x="199" y="21"/>
                        <a:pt x="199" y="20"/>
                        <a:pt x="198" y="20"/>
                      </a:cubicBezTo>
                      <a:cubicBezTo>
                        <a:pt x="198" y="19"/>
                        <a:pt x="197" y="18"/>
                        <a:pt x="197" y="18"/>
                      </a:cubicBezTo>
                      <a:cubicBezTo>
                        <a:pt x="196" y="17"/>
                        <a:pt x="196" y="17"/>
                        <a:pt x="195" y="17"/>
                      </a:cubicBezTo>
                      <a:cubicBezTo>
                        <a:pt x="195" y="16"/>
                        <a:pt x="194" y="16"/>
                        <a:pt x="194" y="15"/>
                      </a:cubicBezTo>
                      <a:cubicBezTo>
                        <a:pt x="193" y="15"/>
                        <a:pt x="193" y="15"/>
                        <a:pt x="192" y="14"/>
                      </a:cubicBezTo>
                      <a:cubicBezTo>
                        <a:pt x="192" y="14"/>
                        <a:pt x="191" y="14"/>
                        <a:pt x="190" y="14"/>
                      </a:cubicBezTo>
                      <a:cubicBezTo>
                        <a:pt x="190" y="14"/>
                        <a:pt x="189" y="14"/>
                        <a:pt x="189" y="14"/>
                      </a:cubicBezTo>
                      <a:cubicBezTo>
                        <a:pt x="188" y="14"/>
                        <a:pt x="188" y="14"/>
                        <a:pt x="187" y="14"/>
                      </a:cubicBezTo>
                      <a:cubicBezTo>
                        <a:pt x="187" y="14"/>
                        <a:pt x="186" y="14"/>
                        <a:pt x="186" y="15"/>
                      </a:cubicBezTo>
                      <a:cubicBezTo>
                        <a:pt x="185" y="15"/>
                        <a:pt x="185" y="15"/>
                        <a:pt x="184" y="15"/>
                      </a:cubicBezTo>
                      <a:cubicBezTo>
                        <a:pt x="184" y="16"/>
                        <a:pt x="183" y="16"/>
                        <a:pt x="183" y="17"/>
                      </a:cubicBezTo>
                      <a:cubicBezTo>
                        <a:pt x="182" y="17"/>
                        <a:pt x="182" y="18"/>
                        <a:pt x="182" y="18"/>
                      </a:cubicBezTo>
                      <a:cubicBezTo>
                        <a:pt x="181" y="19"/>
                        <a:pt x="181" y="19"/>
                        <a:pt x="181" y="20"/>
                      </a:cubicBezTo>
                      <a:cubicBezTo>
                        <a:pt x="180" y="22"/>
                        <a:pt x="180" y="22"/>
                        <a:pt x="180" y="22"/>
                      </a:cubicBezTo>
                      <a:cubicBezTo>
                        <a:pt x="180" y="22"/>
                        <a:pt x="180" y="22"/>
                        <a:pt x="180" y="22"/>
                      </a:cubicBezTo>
                      <a:cubicBezTo>
                        <a:pt x="179" y="25"/>
                        <a:pt x="176" y="25"/>
                        <a:pt x="174" y="24"/>
                      </a:cubicBezTo>
                      <a:cubicBezTo>
                        <a:pt x="172" y="24"/>
                        <a:pt x="171" y="22"/>
                        <a:pt x="171" y="21"/>
                      </a:cubicBezTo>
                      <a:cubicBezTo>
                        <a:pt x="172" y="18"/>
                        <a:pt x="171" y="16"/>
                        <a:pt x="171" y="14"/>
                      </a:cubicBezTo>
                      <a:cubicBezTo>
                        <a:pt x="170" y="12"/>
                        <a:pt x="169" y="10"/>
                        <a:pt x="168" y="10"/>
                      </a:cubicBezTo>
                      <a:cubicBezTo>
                        <a:pt x="167" y="9"/>
                        <a:pt x="167" y="9"/>
                        <a:pt x="166" y="9"/>
                      </a:cubicBezTo>
                      <a:cubicBezTo>
                        <a:pt x="165" y="9"/>
                        <a:pt x="164" y="9"/>
                        <a:pt x="163" y="9"/>
                      </a:cubicBezTo>
                      <a:cubicBezTo>
                        <a:pt x="162" y="9"/>
                        <a:pt x="162" y="9"/>
                        <a:pt x="162" y="9"/>
                      </a:cubicBezTo>
                      <a:cubicBezTo>
                        <a:pt x="160" y="10"/>
                        <a:pt x="160" y="10"/>
                        <a:pt x="160" y="10"/>
                      </a:cubicBezTo>
                      <a:cubicBezTo>
                        <a:pt x="159" y="10"/>
                        <a:pt x="158" y="11"/>
                        <a:pt x="157" y="11"/>
                      </a:cubicBezTo>
                      <a:cubicBezTo>
                        <a:pt x="156" y="11"/>
                        <a:pt x="155" y="12"/>
                        <a:pt x="154" y="13"/>
                      </a:cubicBezTo>
                      <a:cubicBezTo>
                        <a:pt x="154" y="13"/>
                        <a:pt x="153" y="13"/>
                        <a:pt x="153" y="14"/>
                      </a:cubicBezTo>
                      <a:cubicBezTo>
                        <a:pt x="152" y="15"/>
                        <a:pt x="152" y="15"/>
                        <a:pt x="152" y="15"/>
                      </a:cubicBezTo>
                      <a:cubicBezTo>
                        <a:pt x="151" y="16"/>
                        <a:pt x="151" y="16"/>
                        <a:pt x="151" y="16"/>
                      </a:cubicBezTo>
                      <a:cubicBezTo>
                        <a:pt x="150" y="18"/>
                        <a:pt x="150" y="18"/>
                        <a:pt x="150" y="18"/>
                      </a:cubicBezTo>
                      <a:cubicBezTo>
                        <a:pt x="149" y="19"/>
                        <a:pt x="149" y="19"/>
                        <a:pt x="149" y="19"/>
                      </a:cubicBezTo>
                      <a:cubicBezTo>
                        <a:pt x="149" y="20"/>
                        <a:pt x="149" y="20"/>
                        <a:pt x="148" y="21"/>
                      </a:cubicBezTo>
                      <a:cubicBezTo>
                        <a:pt x="148" y="22"/>
                        <a:pt x="148" y="23"/>
                        <a:pt x="147" y="24"/>
                      </a:cubicBezTo>
                      <a:cubicBezTo>
                        <a:pt x="147" y="25"/>
                        <a:pt x="147" y="26"/>
                        <a:pt x="147" y="28"/>
                      </a:cubicBezTo>
                      <a:cubicBezTo>
                        <a:pt x="147" y="29"/>
                        <a:pt x="146" y="30"/>
                        <a:pt x="146" y="31"/>
                      </a:cubicBezTo>
                      <a:cubicBezTo>
                        <a:pt x="146" y="35"/>
                        <a:pt x="146" y="35"/>
                        <a:pt x="146" y="35"/>
                      </a:cubicBezTo>
                      <a:cubicBezTo>
                        <a:pt x="146" y="37"/>
                        <a:pt x="144" y="39"/>
                        <a:pt x="142" y="39"/>
                      </a:cubicBezTo>
                      <a:cubicBezTo>
                        <a:pt x="141" y="39"/>
                        <a:pt x="140" y="38"/>
                        <a:pt x="139" y="37"/>
                      </a:cubicBezTo>
                      <a:cubicBezTo>
                        <a:pt x="139" y="37"/>
                        <a:pt x="139" y="37"/>
                        <a:pt x="139" y="37"/>
                      </a:cubicBezTo>
                      <a:cubicBezTo>
                        <a:pt x="139" y="36"/>
                        <a:pt x="139" y="35"/>
                        <a:pt x="138" y="35"/>
                      </a:cubicBezTo>
                      <a:cubicBezTo>
                        <a:pt x="138" y="34"/>
                        <a:pt x="138" y="34"/>
                        <a:pt x="137" y="33"/>
                      </a:cubicBezTo>
                      <a:cubicBezTo>
                        <a:pt x="137" y="33"/>
                        <a:pt x="136" y="32"/>
                        <a:pt x="136" y="32"/>
                      </a:cubicBezTo>
                      <a:cubicBezTo>
                        <a:pt x="135" y="32"/>
                        <a:pt x="135" y="31"/>
                        <a:pt x="134" y="31"/>
                      </a:cubicBezTo>
                      <a:cubicBezTo>
                        <a:pt x="133" y="30"/>
                        <a:pt x="132" y="30"/>
                        <a:pt x="131" y="30"/>
                      </a:cubicBezTo>
                      <a:cubicBezTo>
                        <a:pt x="130" y="29"/>
                        <a:pt x="129" y="29"/>
                        <a:pt x="129" y="29"/>
                      </a:cubicBezTo>
                      <a:cubicBezTo>
                        <a:pt x="127" y="29"/>
                        <a:pt x="127" y="29"/>
                        <a:pt x="127" y="29"/>
                      </a:cubicBezTo>
                      <a:cubicBezTo>
                        <a:pt x="125" y="30"/>
                        <a:pt x="125" y="30"/>
                        <a:pt x="125" y="30"/>
                      </a:cubicBezTo>
                      <a:cubicBezTo>
                        <a:pt x="124" y="30"/>
                        <a:pt x="123" y="30"/>
                        <a:pt x="123" y="31"/>
                      </a:cubicBezTo>
                      <a:cubicBezTo>
                        <a:pt x="122" y="31"/>
                        <a:pt x="122" y="31"/>
                        <a:pt x="121" y="32"/>
                      </a:cubicBezTo>
                      <a:cubicBezTo>
                        <a:pt x="121" y="32"/>
                        <a:pt x="120" y="32"/>
                        <a:pt x="120" y="33"/>
                      </a:cubicBezTo>
                      <a:cubicBezTo>
                        <a:pt x="119" y="33"/>
                        <a:pt x="119" y="34"/>
                        <a:pt x="118" y="34"/>
                      </a:cubicBezTo>
                      <a:cubicBezTo>
                        <a:pt x="118" y="35"/>
                        <a:pt x="118" y="35"/>
                        <a:pt x="117" y="36"/>
                      </a:cubicBezTo>
                      <a:cubicBezTo>
                        <a:pt x="117" y="37"/>
                        <a:pt x="117" y="37"/>
                        <a:pt x="117" y="38"/>
                      </a:cubicBezTo>
                      <a:cubicBezTo>
                        <a:pt x="116" y="40"/>
                        <a:pt x="116" y="40"/>
                        <a:pt x="116" y="40"/>
                      </a:cubicBezTo>
                      <a:cubicBezTo>
                        <a:pt x="116" y="40"/>
                        <a:pt x="116" y="40"/>
                        <a:pt x="116" y="40"/>
                      </a:cubicBezTo>
                      <a:cubicBezTo>
                        <a:pt x="116" y="42"/>
                        <a:pt x="115" y="43"/>
                        <a:pt x="113" y="42"/>
                      </a:cubicBezTo>
                      <a:cubicBezTo>
                        <a:pt x="112" y="42"/>
                        <a:pt x="112" y="41"/>
                        <a:pt x="111" y="41"/>
                      </a:cubicBezTo>
                      <a:cubicBezTo>
                        <a:pt x="111" y="38"/>
                        <a:pt x="111" y="38"/>
                        <a:pt x="111" y="38"/>
                      </a:cubicBezTo>
                      <a:cubicBezTo>
                        <a:pt x="111" y="38"/>
                        <a:pt x="110" y="37"/>
                        <a:pt x="110" y="37"/>
                      </a:cubicBezTo>
                      <a:cubicBezTo>
                        <a:pt x="110" y="36"/>
                        <a:pt x="109" y="35"/>
                        <a:pt x="109" y="35"/>
                      </a:cubicBezTo>
                      <a:cubicBezTo>
                        <a:pt x="109" y="34"/>
                        <a:pt x="108" y="34"/>
                        <a:pt x="108" y="33"/>
                      </a:cubicBezTo>
                      <a:cubicBezTo>
                        <a:pt x="107" y="33"/>
                        <a:pt x="107" y="32"/>
                        <a:pt x="106" y="32"/>
                      </a:cubicBezTo>
                      <a:cubicBezTo>
                        <a:pt x="106" y="31"/>
                        <a:pt x="105" y="31"/>
                        <a:pt x="105" y="31"/>
                      </a:cubicBezTo>
                      <a:cubicBezTo>
                        <a:pt x="104" y="31"/>
                        <a:pt x="104" y="30"/>
                        <a:pt x="103" y="30"/>
                      </a:cubicBezTo>
                      <a:cubicBezTo>
                        <a:pt x="102" y="30"/>
                        <a:pt x="102" y="30"/>
                        <a:pt x="101" y="30"/>
                      </a:cubicBezTo>
                      <a:cubicBezTo>
                        <a:pt x="100" y="30"/>
                        <a:pt x="98" y="30"/>
                        <a:pt x="97" y="31"/>
                      </a:cubicBezTo>
                      <a:cubicBezTo>
                        <a:pt x="96" y="31"/>
                        <a:pt x="96" y="31"/>
                        <a:pt x="95" y="31"/>
                      </a:cubicBezTo>
                      <a:cubicBezTo>
                        <a:pt x="94" y="32"/>
                        <a:pt x="94" y="32"/>
                        <a:pt x="93" y="32"/>
                      </a:cubicBezTo>
                      <a:cubicBezTo>
                        <a:pt x="93" y="33"/>
                        <a:pt x="92" y="33"/>
                        <a:pt x="92" y="34"/>
                      </a:cubicBezTo>
                      <a:cubicBezTo>
                        <a:pt x="91" y="34"/>
                        <a:pt x="91" y="35"/>
                        <a:pt x="90" y="36"/>
                      </a:cubicBezTo>
                      <a:cubicBezTo>
                        <a:pt x="90" y="36"/>
                        <a:pt x="89" y="37"/>
                        <a:pt x="89" y="37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8" y="40"/>
                        <a:pt x="87" y="41"/>
                        <a:pt x="86" y="40"/>
                      </a:cubicBezTo>
                      <a:cubicBezTo>
                        <a:pt x="86" y="40"/>
                        <a:pt x="86" y="40"/>
                        <a:pt x="86" y="40"/>
                      </a:cubicBezTo>
                      <a:cubicBezTo>
                        <a:pt x="84" y="37"/>
                        <a:pt x="84" y="37"/>
                        <a:pt x="84" y="37"/>
                      </a:cubicBezTo>
                      <a:cubicBezTo>
                        <a:pt x="82" y="35"/>
                        <a:pt x="82" y="35"/>
                        <a:pt x="82" y="35"/>
                      </a:cubicBezTo>
                      <a:cubicBezTo>
                        <a:pt x="81" y="35"/>
                        <a:pt x="80" y="34"/>
                        <a:pt x="79" y="33"/>
                      </a:cubicBezTo>
                      <a:cubicBezTo>
                        <a:pt x="78" y="33"/>
                        <a:pt x="78" y="33"/>
                        <a:pt x="77" y="32"/>
                      </a:cubicBezTo>
                      <a:cubicBezTo>
                        <a:pt x="76" y="32"/>
                        <a:pt x="75" y="32"/>
                        <a:pt x="74" y="32"/>
                      </a:cubicBezTo>
                      <a:cubicBezTo>
                        <a:pt x="73" y="32"/>
                        <a:pt x="72" y="32"/>
                        <a:pt x="71" y="33"/>
                      </a:cubicBezTo>
                      <a:cubicBezTo>
                        <a:pt x="70" y="33"/>
                        <a:pt x="69" y="33"/>
                        <a:pt x="68" y="34"/>
                      </a:cubicBezTo>
                      <a:cubicBezTo>
                        <a:pt x="67" y="34"/>
                        <a:pt x="66" y="35"/>
                        <a:pt x="66" y="36"/>
                      </a:cubicBezTo>
                      <a:cubicBezTo>
                        <a:pt x="64" y="37"/>
                        <a:pt x="63" y="39"/>
                        <a:pt x="63" y="41"/>
                      </a:cubicBezTo>
                      <a:cubicBezTo>
                        <a:pt x="62" y="43"/>
                        <a:pt x="62" y="45"/>
                        <a:pt x="63" y="47"/>
                      </a:cubicBezTo>
                      <a:cubicBezTo>
                        <a:pt x="63" y="51"/>
                        <a:pt x="64" y="55"/>
                        <a:pt x="64" y="60"/>
                      </a:cubicBezTo>
                      <a:cubicBezTo>
                        <a:pt x="64" y="61"/>
                        <a:pt x="63" y="62"/>
                        <a:pt x="62" y="62"/>
                      </a:cubicBezTo>
                      <a:cubicBezTo>
                        <a:pt x="61" y="62"/>
                        <a:pt x="61" y="62"/>
                        <a:pt x="61" y="61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60" y="60"/>
                        <a:pt x="59" y="60"/>
                        <a:pt x="58" y="59"/>
                      </a:cubicBezTo>
                      <a:cubicBezTo>
                        <a:pt x="57" y="58"/>
                        <a:pt x="56" y="58"/>
                        <a:pt x="55" y="57"/>
                      </a:cubicBezTo>
                      <a:cubicBezTo>
                        <a:pt x="53" y="56"/>
                        <a:pt x="51" y="56"/>
                        <a:pt x="48" y="56"/>
                      </a:cubicBezTo>
                      <a:cubicBezTo>
                        <a:pt x="47" y="56"/>
                        <a:pt x="46" y="56"/>
                        <a:pt x="45" y="56"/>
                      </a:cubicBezTo>
                      <a:cubicBezTo>
                        <a:pt x="44" y="56"/>
                        <a:pt x="43" y="56"/>
                        <a:pt x="42" y="57"/>
                      </a:cubicBezTo>
                      <a:cubicBezTo>
                        <a:pt x="41" y="57"/>
                        <a:pt x="40" y="58"/>
                        <a:pt x="40" y="59"/>
                      </a:cubicBezTo>
                      <a:cubicBezTo>
                        <a:pt x="39" y="59"/>
                        <a:pt x="38" y="60"/>
                        <a:pt x="37" y="61"/>
                      </a:cubicBezTo>
                      <a:cubicBezTo>
                        <a:pt x="37" y="62"/>
                        <a:pt x="37" y="62"/>
                        <a:pt x="37" y="62"/>
                      </a:cubicBezTo>
                      <a:cubicBezTo>
                        <a:pt x="36" y="64"/>
                        <a:pt x="36" y="64"/>
                        <a:pt x="36" y="64"/>
                      </a:cubicBezTo>
                      <a:cubicBezTo>
                        <a:pt x="35" y="64"/>
                        <a:pt x="35" y="66"/>
                        <a:pt x="35" y="67"/>
                      </a:cubicBezTo>
                      <a:cubicBezTo>
                        <a:pt x="34" y="68"/>
                        <a:pt x="34" y="69"/>
                        <a:pt x="34" y="70"/>
                      </a:cubicBezTo>
                      <a:cubicBezTo>
                        <a:pt x="34" y="71"/>
                        <a:pt x="34" y="72"/>
                        <a:pt x="34" y="73"/>
                      </a:cubicBezTo>
                      <a:cubicBezTo>
                        <a:pt x="35" y="75"/>
                        <a:pt x="36" y="77"/>
                        <a:pt x="36" y="80"/>
                      </a:cubicBezTo>
                      <a:cubicBezTo>
                        <a:pt x="37" y="81"/>
                        <a:pt x="37" y="83"/>
                        <a:pt x="37" y="84"/>
                      </a:cubicBezTo>
                      <a:cubicBezTo>
                        <a:pt x="38" y="85"/>
                        <a:pt x="38" y="87"/>
                        <a:pt x="38" y="88"/>
                      </a:cubicBezTo>
                      <a:cubicBezTo>
                        <a:pt x="38" y="90"/>
                        <a:pt x="37" y="92"/>
                        <a:pt x="35" y="92"/>
                      </a:cubicBezTo>
                      <a:cubicBezTo>
                        <a:pt x="34" y="92"/>
                        <a:pt x="33" y="92"/>
                        <a:pt x="32" y="91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31" y="90"/>
                        <a:pt x="31" y="90"/>
                        <a:pt x="31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8" y="90"/>
                        <a:pt x="28" y="90"/>
                        <a:pt x="28" y="90"/>
                      </a:cubicBezTo>
                      <a:cubicBezTo>
                        <a:pt x="28" y="91"/>
                        <a:pt x="27" y="91"/>
                        <a:pt x="27" y="92"/>
                      </a:cubicBezTo>
                      <a:cubicBezTo>
                        <a:pt x="27" y="93"/>
                        <a:pt x="27" y="94"/>
                        <a:pt x="27" y="95"/>
                      </a:cubicBezTo>
                      <a:cubicBezTo>
                        <a:pt x="27" y="97"/>
                        <a:pt x="27" y="98"/>
                        <a:pt x="27" y="99"/>
                      </a:cubicBezTo>
                      <a:cubicBezTo>
                        <a:pt x="27" y="101"/>
                        <a:pt x="27" y="103"/>
                        <a:pt x="27" y="105"/>
                      </a:cubicBezTo>
                      <a:cubicBezTo>
                        <a:pt x="28" y="105"/>
                        <a:pt x="28" y="105"/>
                        <a:pt x="28" y="105"/>
                      </a:cubicBezTo>
                      <a:cubicBezTo>
                        <a:pt x="28" y="107"/>
                        <a:pt x="27" y="109"/>
                        <a:pt x="25" y="109"/>
                      </a:cubicBezTo>
                      <a:cubicBezTo>
                        <a:pt x="24" y="110"/>
                        <a:pt x="23" y="109"/>
                        <a:pt x="23" y="109"/>
                      </a:cubicBezTo>
                      <a:cubicBezTo>
                        <a:pt x="20" y="107"/>
                        <a:pt x="17" y="106"/>
                        <a:pt x="13" y="107"/>
                      </a:cubicBezTo>
                      <a:cubicBezTo>
                        <a:pt x="12" y="107"/>
                        <a:pt x="10" y="107"/>
                        <a:pt x="9" y="108"/>
                      </a:cubicBezTo>
                      <a:cubicBezTo>
                        <a:pt x="8" y="108"/>
                        <a:pt x="8" y="109"/>
                        <a:pt x="7" y="109"/>
                      </a:cubicBezTo>
                      <a:cubicBezTo>
                        <a:pt x="7" y="109"/>
                        <a:pt x="7" y="109"/>
                        <a:pt x="7" y="110"/>
                      </a:cubicBezTo>
                      <a:cubicBezTo>
                        <a:pt x="7" y="111"/>
                        <a:pt x="7" y="111"/>
                        <a:pt x="7" y="111"/>
                      </a:cubicBezTo>
                      <a:cubicBezTo>
                        <a:pt x="6" y="111"/>
                        <a:pt x="6" y="111"/>
                        <a:pt x="6" y="111"/>
                      </a:cubicBezTo>
                      <a:cubicBezTo>
                        <a:pt x="6" y="111"/>
                        <a:pt x="6" y="111"/>
                        <a:pt x="6" y="111"/>
                      </a:cubicBezTo>
                      <a:cubicBezTo>
                        <a:pt x="6" y="111"/>
                        <a:pt x="6" y="111"/>
                        <a:pt x="6" y="111"/>
                      </a:cubicBezTo>
                      <a:cubicBezTo>
                        <a:pt x="6" y="111"/>
                        <a:pt x="6" y="111"/>
                        <a:pt x="6" y="111"/>
                      </a:cubicBezTo>
                      <a:cubicBezTo>
                        <a:pt x="6" y="111"/>
                        <a:pt x="6" y="111"/>
                        <a:pt x="6" y="111"/>
                      </a:cubicBezTo>
                      <a:cubicBezTo>
                        <a:pt x="6" y="111"/>
                        <a:pt x="6" y="111"/>
                        <a:pt x="6" y="111"/>
                      </a:cubicBezTo>
                      <a:cubicBezTo>
                        <a:pt x="6" y="112"/>
                        <a:pt x="6" y="112"/>
                        <a:pt x="6" y="113"/>
                      </a:cubicBezTo>
                      <a:cubicBezTo>
                        <a:pt x="6" y="114"/>
                        <a:pt x="6" y="115"/>
                        <a:pt x="6" y="115"/>
                      </a:cubicBezTo>
                      <a:cubicBezTo>
                        <a:pt x="6" y="116"/>
                        <a:pt x="6" y="117"/>
                        <a:pt x="6" y="118"/>
                      </a:cubicBezTo>
                      <a:cubicBezTo>
                        <a:pt x="7" y="119"/>
                        <a:pt x="7" y="120"/>
                        <a:pt x="7" y="121"/>
                      </a:cubicBezTo>
                      <a:cubicBezTo>
                        <a:pt x="8" y="122"/>
                        <a:pt x="8" y="124"/>
                        <a:pt x="9" y="126"/>
                      </a:cubicBezTo>
                      <a:cubicBezTo>
                        <a:pt x="10" y="127"/>
                        <a:pt x="11" y="129"/>
                        <a:pt x="12" y="131"/>
                      </a:cubicBezTo>
                      <a:cubicBezTo>
                        <a:pt x="12" y="131"/>
                        <a:pt x="12" y="131"/>
                        <a:pt x="12" y="131"/>
                      </a:cubicBezTo>
                      <a:cubicBezTo>
                        <a:pt x="13" y="131"/>
                        <a:pt x="13" y="133"/>
                        <a:pt x="12" y="133"/>
                      </a:cubicBezTo>
                      <a:cubicBezTo>
                        <a:pt x="11" y="134"/>
                        <a:pt x="11" y="134"/>
                        <a:pt x="10" y="134"/>
                      </a:cubicBezTo>
                      <a:cubicBezTo>
                        <a:pt x="10" y="133"/>
                        <a:pt x="9" y="133"/>
                        <a:pt x="8" y="133"/>
                      </a:cubicBezTo>
                      <a:cubicBezTo>
                        <a:pt x="8" y="133"/>
                        <a:pt x="7" y="134"/>
                        <a:pt x="7" y="134"/>
                      </a:cubicBezTo>
                      <a:cubicBezTo>
                        <a:pt x="6" y="134"/>
                        <a:pt x="6" y="134"/>
                        <a:pt x="6" y="134"/>
                      </a:cubicBezTo>
                      <a:cubicBezTo>
                        <a:pt x="5" y="134"/>
                        <a:pt x="4" y="135"/>
                        <a:pt x="4" y="135"/>
                      </a:cubicBezTo>
                      <a:cubicBezTo>
                        <a:pt x="3" y="136"/>
                        <a:pt x="3" y="137"/>
                        <a:pt x="2" y="138"/>
                      </a:cubicBezTo>
                      <a:cubicBezTo>
                        <a:pt x="2" y="138"/>
                        <a:pt x="2" y="139"/>
                        <a:pt x="2" y="140"/>
                      </a:cubicBezTo>
                      <a:cubicBezTo>
                        <a:pt x="2" y="140"/>
                        <a:pt x="1" y="141"/>
                        <a:pt x="2" y="141"/>
                      </a:cubicBezTo>
                      <a:cubicBezTo>
                        <a:pt x="2" y="142"/>
                        <a:pt x="2" y="142"/>
                        <a:pt x="2" y="143"/>
                      </a:cubicBezTo>
                      <a:cubicBezTo>
                        <a:pt x="2" y="143"/>
                        <a:pt x="2" y="143"/>
                        <a:pt x="2" y="144"/>
                      </a:cubicBezTo>
                      <a:cubicBezTo>
                        <a:pt x="3" y="144"/>
                        <a:pt x="3" y="145"/>
                        <a:pt x="3" y="145"/>
                      </a:cubicBezTo>
                      <a:cubicBezTo>
                        <a:pt x="3" y="145"/>
                        <a:pt x="4" y="146"/>
                        <a:pt x="4" y="146"/>
                      </a:cubicBezTo>
                      <a:cubicBezTo>
                        <a:pt x="5" y="147"/>
                        <a:pt x="5" y="147"/>
                        <a:pt x="5" y="147"/>
                      </a:cubicBezTo>
                      <a:cubicBezTo>
                        <a:pt x="5" y="148"/>
                        <a:pt x="5" y="148"/>
                        <a:pt x="5" y="148"/>
                      </a:cubicBezTo>
                      <a:cubicBezTo>
                        <a:pt x="5" y="148"/>
                        <a:pt x="5" y="148"/>
                        <a:pt x="5" y="148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16" name="Freeform 8"/>
              <p:cNvSpPr>
                <a:spLocks noEditPoints="1"/>
              </p:cNvSpPr>
              <p:nvPr/>
            </p:nvSpPr>
            <p:spPr bwMode="auto">
              <a:xfrm>
                <a:off x="505121" y="1992103"/>
                <a:ext cx="779592" cy="2646374"/>
              </a:xfrm>
              <a:custGeom>
                <a:avLst/>
                <a:gdLst/>
                <a:ahLst/>
                <a:cxnLst>
                  <a:cxn ang="0">
                    <a:pos x="256" y="150"/>
                  </a:cxn>
                  <a:cxn ang="0">
                    <a:pos x="194" y="60"/>
                  </a:cxn>
                  <a:cxn ang="0">
                    <a:pos x="168" y="0"/>
                  </a:cxn>
                  <a:cxn ang="0">
                    <a:pos x="125" y="26"/>
                  </a:cxn>
                  <a:cxn ang="0">
                    <a:pos x="69" y="150"/>
                  </a:cxn>
                  <a:cxn ang="0">
                    <a:pos x="80" y="311"/>
                  </a:cxn>
                  <a:cxn ang="0">
                    <a:pos x="0" y="972"/>
                  </a:cxn>
                  <a:cxn ang="0">
                    <a:pos x="294" y="972"/>
                  </a:cxn>
                  <a:cxn ang="0">
                    <a:pos x="168" y="377"/>
                  </a:cxn>
                  <a:cxn ang="0">
                    <a:pos x="168" y="308"/>
                  </a:cxn>
                  <a:cxn ang="0">
                    <a:pos x="168" y="308"/>
                  </a:cxn>
                  <a:cxn ang="0">
                    <a:pos x="239" y="687"/>
                  </a:cxn>
                  <a:cxn ang="0">
                    <a:pos x="168" y="792"/>
                  </a:cxn>
                  <a:cxn ang="0">
                    <a:pos x="168" y="491"/>
                  </a:cxn>
                  <a:cxn ang="0">
                    <a:pos x="168" y="491"/>
                  </a:cxn>
                  <a:cxn ang="0">
                    <a:pos x="168" y="505"/>
                  </a:cxn>
                  <a:cxn ang="0">
                    <a:pos x="99" y="323"/>
                  </a:cxn>
                  <a:cxn ang="0">
                    <a:pos x="154" y="491"/>
                  </a:cxn>
                  <a:cxn ang="0">
                    <a:pos x="154" y="491"/>
                  </a:cxn>
                  <a:cxn ang="0">
                    <a:pos x="88" y="505"/>
                  </a:cxn>
                  <a:cxn ang="0">
                    <a:pos x="71" y="687"/>
                  </a:cxn>
                  <a:cxn ang="0">
                    <a:pos x="154" y="702"/>
                  </a:cxn>
                  <a:cxn ang="0">
                    <a:pos x="69" y="702"/>
                  </a:cxn>
                  <a:cxn ang="0">
                    <a:pos x="246" y="709"/>
                  </a:cxn>
                  <a:cxn ang="0">
                    <a:pos x="168" y="815"/>
                  </a:cxn>
                  <a:cxn ang="0">
                    <a:pos x="237" y="515"/>
                  </a:cxn>
                  <a:cxn ang="0">
                    <a:pos x="168" y="401"/>
                  </a:cxn>
                  <a:cxn ang="0">
                    <a:pos x="234" y="479"/>
                  </a:cxn>
                  <a:cxn ang="0">
                    <a:pos x="168" y="218"/>
                  </a:cxn>
                  <a:cxn ang="0">
                    <a:pos x="168" y="221"/>
                  </a:cxn>
                  <a:cxn ang="0">
                    <a:pos x="206" y="150"/>
                  </a:cxn>
                  <a:cxn ang="0">
                    <a:pos x="154" y="202"/>
                  </a:cxn>
                  <a:cxn ang="0">
                    <a:pos x="154" y="308"/>
                  </a:cxn>
                  <a:cxn ang="0">
                    <a:pos x="154" y="308"/>
                  </a:cxn>
                  <a:cxn ang="0">
                    <a:pos x="92" y="334"/>
                  </a:cxn>
                  <a:cxn ang="0">
                    <a:pos x="147" y="588"/>
                  </a:cxn>
                  <a:cxn ang="0">
                    <a:pos x="144" y="827"/>
                  </a:cxn>
                  <a:cxn ang="0">
                    <a:pos x="144" y="827"/>
                  </a:cxn>
                  <a:cxn ang="0">
                    <a:pos x="154" y="972"/>
                  </a:cxn>
                  <a:cxn ang="0">
                    <a:pos x="168" y="860"/>
                  </a:cxn>
                  <a:cxn ang="0">
                    <a:pos x="168" y="860"/>
                  </a:cxn>
                  <a:cxn ang="0">
                    <a:pos x="232" y="135"/>
                  </a:cxn>
                  <a:cxn ang="0">
                    <a:pos x="168" y="74"/>
                  </a:cxn>
                  <a:cxn ang="0">
                    <a:pos x="80" y="74"/>
                  </a:cxn>
                  <a:cxn ang="0">
                    <a:pos x="80" y="135"/>
                  </a:cxn>
                  <a:cxn ang="0">
                    <a:pos x="149" y="221"/>
                  </a:cxn>
                </a:cxnLst>
                <a:rect l="0" t="0" r="r" b="b"/>
                <a:pathLst>
                  <a:path w="294" h="998">
                    <a:moveTo>
                      <a:pt x="275" y="972"/>
                    </a:moveTo>
                    <a:lnTo>
                      <a:pt x="232" y="150"/>
                    </a:lnTo>
                    <a:lnTo>
                      <a:pt x="256" y="150"/>
                    </a:lnTo>
                    <a:lnTo>
                      <a:pt x="256" y="143"/>
                    </a:lnTo>
                    <a:lnTo>
                      <a:pt x="256" y="60"/>
                    </a:lnTo>
                    <a:lnTo>
                      <a:pt x="194" y="60"/>
                    </a:lnTo>
                    <a:lnTo>
                      <a:pt x="194" y="26"/>
                    </a:lnTo>
                    <a:lnTo>
                      <a:pt x="168" y="26"/>
                    </a:lnTo>
                    <a:lnTo>
                      <a:pt x="168" y="0"/>
                    </a:lnTo>
                    <a:lnTo>
                      <a:pt x="154" y="0"/>
                    </a:lnTo>
                    <a:lnTo>
                      <a:pt x="154" y="26"/>
                    </a:lnTo>
                    <a:lnTo>
                      <a:pt x="125" y="26"/>
                    </a:lnTo>
                    <a:lnTo>
                      <a:pt x="125" y="60"/>
                    </a:lnTo>
                    <a:lnTo>
                      <a:pt x="69" y="60"/>
                    </a:lnTo>
                    <a:lnTo>
                      <a:pt x="69" y="150"/>
                    </a:lnTo>
                    <a:lnTo>
                      <a:pt x="92" y="150"/>
                    </a:lnTo>
                    <a:lnTo>
                      <a:pt x="80" y="311"/>
                    </a:lnTo>
                    <a:lnTo>
                      <a:pt x="80" y="311"/>
                    </a:lnTo>
                    <a:lnTo>
                      <a:pt x="80" y="315"/>
                    </a:lnTo>
                    <a:lnTo>
                      <a:pt x="26" y="972"/>
                    </a:lnTo>
                    <a:lnTo>
                      <a:pt x="0" y="972"/>
                    </a:lnTo>
                    <a:lnTo>
                      <a:pt x="0" y="998"/>
                    </a:lnTo>
                    <a:lnTo>
                      <a:pt x="294" y="998"/>
                    </a:lnTo>
                    <a:lnTo>
                      <a:pt x="294" y="972"/>
                    </a:lnTo>
                    <a:lnTo>
                      <a:pt x="275" y="972"/>
                    </a:lnTo>
                    <a:close/>
                    <a:moveTo>
                      <a:pt x="218" y="323"/>
                    </a:moveTo>
                    <a:lnTo>
                      <a:pt x="168" y="377"/>
                    </a:lnTo>
                    <a:lnTo>
                      <a:pt x="168" y="323"/>
                    </a:lnTo>
                    <a:lnTo>
                      <a:pt x="218" y="323"/>
                    </a:lnTo>
                    <a:close/>
                    <a:moveTo>
                      <a:pt x="168" y="308"/>
                    </a:moveTo>
                    <a:lnTo>
                      <a:pt x="168" y="244"/>
                    </a:lnTo>
                    <a:lnTo>
                      <a:pt x="220" y="308"/>
                    </a:lnTo>
                    <a:lnTo>
                      <a:pt x="168" y="308"/>
                    </a:lnTo>
                    <a:close/>
                    <a:moveTo>
                      <a:pt x="168" y="687"/>
                    </a:moveTo>
                    <a:lnTo>
                      <a:pt x="168" y="612"/>
                    </a:lnTo>
                    <a:lnTo>
                      <a:pt x="239" y="687"/>
                    </a:lnTo>
                    <a:lnTo>
                      <a:pt x="168" y="687"/>
                    </a:lnTo>
                    <a:close/>
                    <a:moveTo>
                      <a:pt x="237" y="702"/>
                    </a:moveTo>
                    <a:lnTo>
                      <a:pt x="168" y="792"/>
                    </a:lnTo>
                    <a:lnTo>
                      <a:pt x="168" y="702"/>
                    </a:lnTo>
                    <a:lnTo>
                      <a:pt x="237" y="702"/>
                    </a:lnTo>
                    <a:close/>
                    <a:moveTo>
                      <a:pt x="168" y="491"/>
                    </a:moveTo>
                    <a:lnTo>
                      <a:pt x="168" y="424"/>
                    </a:lnTo>
                    <a:lnTo>
                      <a:pt x="227" y="491"/>
                    </a:lnTo>
                    <a:lnTo>
                      <a:pt x="168" y="491"/>
                    </a:lnTo>
                    <a:close/>
                    <a:moveTo>
                      <a:pt x="227" y="505"/>
                    </a:moveTo>
                    <a:lnTo>
                      <a:pt x="168" y="567"/>
                    </a:lnTo>
                    <a:lnTo>
                      <a:pt x="168" y="505"/>
                    </a:lnTo>
                    <a:lnTo>
                      <a:pt x="227" y="505"/>
                    </a:lnTo>
                    <a:close/>
                    <a:moveTo>
                      <a:pt x="154" y="387"/>
                    </a:moveTo>
                    <a:lnTo>
                      <a:pt x="99" y="323"/>
                    </a:lnTo>
                    <a:lnTo>
                      <a:pt x="154" y="323"/>
                    </a:lnTo>
                    <a:lnTo>
                      <a:pt x="154" y="387"/>
                    </a:lnTo>
                    <a:close/>
                    <a:moveTo>
                      <a:pt x="154" y="491"/>
                    </a:moveTo>
                    <a:lnTo>
                      <a:pt x="88" y="491"/>
                    </a:lnTo>
                    <a:lnTo>
                      <a:pt x="154" y="415"/>
                    </a:lnTo>
                    <a:lnTo>
                      <a:pt x="154" y="491"/>
                    </a:lnTo>
                    <a:close/>
                    <a:moveTo>
                      <a:pt x="154" y="505"/>
                    </a:moveTo>
                    <a:lnTo>
                      <a:pt x="154" y="576"/>
                    </a:lnTo>
                    <a:lnTo>
                      <a:pt x="88" y="505"/>
                    </a:lnTo>
                    <a:lnTo>
                      <a:pt x="154" y="505"/>
                    </a:lnTo>
                    <a:close/>
                    <a:moveTo>
                      <a:pt x="154" y="687"/>
                    </a:moveTo>
                    <a:lnTo>
                      <a:pt x="71" y="687"/>
                    </a:lnTo>
                    <a:lnTo>
                      <a:pt x="154" y="600"/>
                    </a:lnTo>
                    <a:lnTo>
                      <a:pt x="154" y="687"/>
                    </a:lnTo>
                    <a:close/>
                    <a:moveTo>
                      <a:pt x="154" y="702"/>
                    </a:moveTo>
                    <a:lnTo>
                      <a:pt x="154" y="811"/>
                    </a:lnTo>
                    <a:lnTo>
                      <a:pt x="152" y="815"/>
                    </a:lnTo>
                    <a:lnTo>
                      <a:pt x="69" y="702"/>
                    </a:lnTo>
                    <a:lnTo>
                      <a:pt x="154" y="702"/>
                    </a:lnTo>
                    <a:close/>
                    <a:moveTo>
                      <a:pt x="168" y="815"/>
                    </a:moveTo>
                    <a:lnTo>
                      <a:pt x="246" y="709"/>
                    </a:lnTo>
                    <a:lnTo>
                      <a:pt x="260" y="962"/>
                    </a:lnTo>
                    <a:lnTo>
                      <a:pt x="168" y="837"/>
                    </a:lnTo>
                    <a:lnTo>
                      <a:pt x="168" y="815"/>
                    </a:lnTo>
                    <a:close/>
                    <a:moveTo>
                      <a:pt x="168" y="590"/>
                    </a:moveTo>
                    <a:lnTo>
                      <a:pt x="168" y="586"/>
                    </a:lnTo>
                    <a:lnTo>
                      <a:pt x="237" y="515"/>
                    </a:lnTo>
                    <a:lnTo>
                      <a:pt x="246" y="673"/>
                    </a:lnTo>
                    <a:lnTo>
                      <a:pt x="168" y="590"/>
                    </a:lnTo>
                    <a:close/>
                    <a:moveTo>
                      <a:pt x="168" y="401"/>
                    </a:moveTo>
                    <a:lnTo>
                      <a:pt x="168" y="398"/>
                    </a:lnTo>
                    <a:lnTo>
                      <a:pt x="227" y="332"/>
                    </a:lnTo>
                    <a:lnTo>
                      <a:pt x="234" y="479"/>
                    </a:lnTo>
                    <a:lnTo>
                      <a:pt x="168" y="401"/>
                    </a:lnTo>
                    <a:close/>
                    <a:moveTo>
                      <a:pt x="168" y="221"/>
                    </a:moveTo>
                    <a:lnTo>
                      <a:pt x="168" y="218"/>
                    </a:lnTo>
                    <a:lnTo>
                      <a:pt x="218" y="154"/>
                    </a:lnTo>
                    <a:lnTo>
                      <a:pt x="225" y="294"/>
                    </a:lnTo>
                    <a:lnTo>
                      <a:pt x="168" y="221"/>
                    </a:lnTo>
                    <a:close/>
                    <a:moveTo>
                      <a:pt x="168" y="197"/>
                    </a:moveTo>
                    <a:lnTo>
                      <a:pt x="168" y="150"/>
                    </a:lnTo>
                    <a:lnTo>
                      <a:pt x="206" y="150"/>
                    </a:lnTo>
                    <a:lnTo>
                      <a:pt x="168" y="197"/>
                    </a:lnTo>
                    <a:close/>
                    <a:moveTo>
                      <a:pt x="154" y="150"/>
                    </a:moveTo>
                    <a:lnTo>
                      <a:pt x="154" y="202"/>
                    </a:lnTo>
                    <a:lnTo>
                      <a:pt x="114" y="150"/>
                    </a:lnTo>
                    <a:lnTo>
                      <a:pt x="154" y="150"/>
                    </a:lnTo>
                    <a:close/>
                    <a:moveTo>
                      <a:pt x="154" y="308"/>
                    </a:moveTo>
                    <a:lnTo>
                      <a:pt x="99" y="308"/>
                    </a:lnTo>
                    <a:lnTo>
                      <a:pt x="154" y="237"/>
                    </a:lnTo>
                    <a:lnTo>
                      <a:pt x="154" y="308"/>
                    </a:lnTo>
                    <a:close/>
                    <a:moveTo>
                      <a:pt x="149" y="401"/>
                    </a:moveTo>
                    <a:lnTo>
                      <a:pt x="80" y="479"/>
                    </a:lnTo>
                    <a:lnTo>
                      <a:pt x="92" y="334"/>
                    </a:lnTo>
                    <a:lnTo>
                      <a:pt x="149" y="401"/>
                    </a:lnTo>
                    <a:close/>
                    <a:moveTo>
                      <a:pt x="78" y="515"/>
                    </a:moveTo>
                    <a:lnTo>
                      <a:pt x="147" y="588"/>
                    </a:lnTo>
                    <a:lnTo>
                      <a:pt x="64" y="673"/>
                    </a:lnTo>
                    <a:lnTo>
                      <a:pt x="78" y="515"/>
                    </a:lnTo>
                    <a:close/>
                    <a:moveTo>
                      <a:pt x="144" y="827"/>
                    </a:moveTo>
                    <a:lnTo>
                      <a:pt x="40" y="965"/>
                    </a:lnTo>
                    <a:lnTo>
                      <a:pt x="62" y="714"/>
                    </a:lnTo>
                    <a:lnTo>
                      <a:pt x="144" y="827"/>
                    </a:lnTo>
                    <a:close/>
                    <a:moveTo>
                      <a:pt x="152" y="839"/>
                    </a:moveTo>
                    <a:lnTo>
                      <a:pt x="154" y="842"/>
                    </a:lnTo>
                    <a:lnTo>
                      <a:pt x="154" y="972"/>
                    </a:lnTo>
                    <a:lnTo>
                      <a:pt x="54" y="972"/>
                    </a:lnTo>
                    <a:lnTo>
                      <a:pt x="152" y="839"/>
                    </a:lnTo>
                    <a:close/>
                    <a:moveTo>
                      <a:pt x="168" y="860"/>
                    </a:moveTo>
                    <a:lnTo>
                      <a:pt x="251" y="972"/>
                    </a:lnTo>
                    <a:lnTo>
                      <a:pt x="168" y="972"/>
                    </a:lnTo>
                    <a:lnTo>
                      <a:pt x="168" y="860"/>
                    </a:lnTo>
                    <a:close/>
                    <a:moveTo>
                      <a:pt x="241" y="135"/>
                    </a:moveTo>
                    <a:lnTo>
                      <a:pt x="232" y="135"/>
                    </a:lnTo>
                    <a:lnTo>
                      <a:pt x="232" y="135"/>
                    </a:lnTo>
                    <a:lnTo>
                      <a:pt x="225" y="135"/>
                    </a:lnTo>
                    <a:lnTo>
                      <a:pt x="168" y="135"/>
                    </a:lnTo>
                    <a:lnTo>
                      <a:pt x="168" y="74"/>
                    </a:lnTo>
                    <a:lnTo>
                      <a:pt x="241" y="74"/>
                    </a:lnTo>
                    <a:lnTo>
                      <a:pt x="241" y="135"/>
                    </a:lnTo>
                    <a:close/>
                    <a:moveTo>
                      <a:pt x="80" y="74"/>
                    </a:moveTo>
                    <a:lnTo>
                      <a:pt x="154" y="74"/>
                    </a:lnTo>
                    <a:lnTo>
                      <a:pt x="154" y="135"/>
                    </a:lnTo>
                    <a:lnTo>
                      <a:pt x="80" y="135"/>
                    </a:lnTo>
                    <a:lnTo>
                      <a:pt x="80" y="74"/>
                    </a:lnTo>
                    <a:close/>
                    <a:moveTo>
                      <a:pt x="107" y="164"/>
                    </a:moveTo>
                    <a:lnTo>
                      <a:pt x="149" y="221"/>
                    </a:lnTo>
                    <a:lnTo>
                      <a:pt x="95" y="289"/>
                    </a:lnTo>
                    <a:lnTo>
                      <a:pt x="107" y="1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直角三角形 18"/>
              <p:cNvSpPr/>
              <p:nvPr/>
            </p:nvSpPr>
            <p:spPr>
              <a:xfrm rot="18930680">
                <a:off x="818468" y="1826474"/>
                <a:ext cx="224502" cy="224502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3175023" y="2457862"/>
                <a:ext cx="273549" cy="1040664"/>
                <a:chOff x="2652460" y="1971578"/>
                <a:chExt cx="217539" cy="827586"/>
              </a:xfrm>
            </p:grpSpPr>
            <p:sp>
              <p:nvSpPr>
                <p:cNvPr id="15" name="Freeform 8"/>
                <p:cNvSpPr>
                  <a:spLocks noEditPoints="1"/>
                </p:cNvSpPr>
                <p:nvPr/>
              </p:nvSpPr>
              <p:spPr bwMode="auto">
                <a:xfrm>
                  <a:off x="2652460" y="2060715"/>
                  <a:ext cx="217539" cy="738449"/>
                </a:xfrm>
                <a:custGeom>
                  <a:avLst/>
                  <a:gdLst/>
                  <a:ahLst/>
                  <a:cxnLst>
                    <a:cxn ang="0">
                      <a:pos x="256" y="150"/>
                    </a:cxn>
                    <a:cxn ang="0">
                      <a:pos x="194" y="60"/>
                    </a:cxn>
                    <a:cxn ang="0">
                      <a:pos x="168" y="0"/>
                    </a:cxn>
                    <a:cxn ang="0">
                      <a:pos x="125" y="26"/>
                    </a:cxn>
                    <a:cxn ang="0">
                      <a:pos x="69" y="150"/>
                    </a:cxn>
                    <a:cxn ang="0">
                      <a:pos x="80" y="311"/>
                    </a:cxn>
                    <a:cxn ang="0">
                      <a:pos x="0" y="972"/>
                    </a:cxn>
                    <a:cxn ang="0">
                      <a:pos x="294" y="972"/>
                    </a:cxn>
                    <a:cxn ang="0">
                      <a:pos x="168" y="377"/>
                    </a:cxn>
                    <a:cxn ang="0">
                      <a:pos x="168" y="308"/>
                    </a:cxn>
                    <a:cxn ang="0">
                      <a:pos x="168" y="308"/>
                    </a:cxn>
                    <a:cxn ang="0">
                      <a:pos x="239" y="687"/>
                    </a:cxn>
                    <a:cxn ang="0">
                      <a:pos x="168" y="792"/>
                    </a:cxn>
                    <a:cxn ang="0">
                      <a:pos x="168" y="491"/>
                    </a:cxn>
                    <a:cxn ang="0">
                      <a:pos x="168" y="491"/>
                    </a:cxn>
                    <a:cxn ang="0">
                      <a:pos x="168" y="505"/>
                    </a:cxn>
                    <a:cxn ang="0">
                      <a:pos x="99" y="323"/>
                    </a:cxn>
                    <a:cxn ang="0">
                      <a:pos x="154" y="491"/>
                    </a:cxn>
                    <a:cxn ang="0">
                      <a:pos x="154" y="491"/>
                    </a:cxn>
                    <a:cxn ang="0">
                      <a:pos x="88" y="505"/>
                    </a:cxn>
                    <a:cxn ang="0">
                      <a:pos x="71" y="687"/>
                    </a:cxn>
                    <a:cxn ang="0">
                      <a:pos x="154" y="702"/>
                    </a:cxn>
                    <a:cxn ang="0">
                      <a:pos x="69" y="702"/>
                    </a:cxn>
                    <a:cxn ang="0">
                      <a:pos x="246" y="709"/>
                    </a:cxn>
                    <a:cxn ang="0">
                      <a:pos x="168" y="815"/>
                    </a:cxn>
                    <a:cxn ang="0">
                      <a:pos x="237" y="515"/>
                    </a:cxn>
                    <a:cxn ang="0">
                      <a:pos x="168" y="401"/>
                    </a:cxn>
                    <a:cxn ang="0">
                      <a:pos x="234" y="479"/>
                    </a:cxn>
                    <a:cxn ang="0">
                      <a:pos x="168" y="218"/>
                    </a:cxn>
                    <a:cxn ang="0">
                      <a:pos x="168" y="221"/>
                    </a:cxn>
                    <a:cxn ang="0">
                      <a:pos x="206" y="150"/>
                    </a:cxn>
                    <a:cxn ang="0">
                      <a:pos x="154" y="202"/>
                    </a:cxn>
                    <a:cxn ang="0">
                      <a:pos x="154" y="308"/>
                    </a:cxn>
                    <a:cxn ang="0">
                      <a:pos x="154" y="308"/>
                    </a:cxn>
                    <a:cxn ang="0">
                      <a:pos x="92" y="334"/>
                    </a:cxn>
                    <a:cxn ang="0">
                      <a:pos x="147" y="588"/>
                    </a:cxn>
                    <a:cxn ang="0">
                      <a:pos x="144" y="827"/>
                    </a:cxn>
                    <a:cxn ang="0">
                      <a:pos x="144" y="827"/>
                    </a:cxn>
                    <a:cxn ang="0">
                      <a:pos x="154" y="972"/>
                    </a:cxn>
                    <a:cxn ang="0">
                      <a:pos x="168" y="860"/>
                    </a:cxn>
                    <a:cxn ang="0">
                      <a:pos x="168" y="860"/>
                    </a:cxn>
                    <a:cxn ang="0">
                      <a:pos x="232" y="135"/>
                    </a:cxn>
                    <a:cxn ang="0">
                      <a:pos x="168" y="74"/>
                    </a:cxn>
                    <a:cxn ang="0">
                      <a:pos x="80" y="74"/>
                    </a:cxn>
                    <a:cxn ang="0">
                      <a:pos x="80" y="135"/>
                    </a:cxn>
                    <a:cxn ang="0">
                      <a:pos x="149" y="221"/>
                    </a:cxn>
                  </a:cxnLst>
                  <a:rect l="0" t="0" r="r" b="b"/>
                  <a:pathLst>
                    <a:path w="294" h="998">
                      <a:moveTo>
                        <a:pt x="275" y="972"/>
                      </a:moveTo>
                      <a:lnTo>
                        <a:pt x="232" y="150"/>
                      </a:lnTo>
                      <a:lnTo>
                        <a:pt x="256" y="150"/>
                      </a:lnTo>
                      <a:lnTo>
                        <a:pt x="256" y="143"/>
                      </a:lnTo>
                      <a:lnTo>
                        <a:pt x="256" y="60"/>
                      </a:lnTo>
                      <a:lnTo>
                        <a:pt x="194" y="60"/>
                      </a:lnTo>
                      <a:lnTo>
                        <a:pt x="194" y="26"/>
                      </a:lnTo>
                      <a:lnTo>
                        <a:pt x="168" y="26"/>
                      </a:lnTo>
                      <a:lnTo>
                        <a:pt x="168" y="0"/>
                      </a:lnTo>
                      <a:lnTo>
                        <a:pt x="154" y="0"/>
                      </a:lnTo>
                      <a:lnTo>
                        <a:pt x="154" y="26"/>
                      </a:lnTo>
                      <a:lnTo>
                        <a:pt x="125" y="26"/>
                      </a:lnTo>
                      <a:lnTo>
                        <a:pt x="125" y="60"/>
                      </a:lnTo>
                      <a:lnTo>
                        <a:pt x="69" y="60"/>
                      </a:lnTo>
                      <a:lnTo>
                        <a:pt x="69" y="150"/>
                      </a:lnTo>
                      <a:lnTo>
                        <a:pt x="92" y="150"/>
                      </a:lnTo>
                      <a:lnTo>
                        <a:pt x="80" y="311"/>
                      </a:lnTo>
                      <a:lnTo>
                        <a:pt x="80" y="311"/>
                      </a:lnTo>
                      <a:lnTo>
                        <a:pt x="80" y="315"/>
                      </a:lnTo>
                      <a:lnTo>
                        <a:pt x="26" y="972"/>
                      </a:lnTo>
                      <a:lnTo>
                        <a:pt x="0" y="972"/>
                      </a:lnTo>
                      <a:lnTo>
                        <a:pt x="0" y="998"/>
                      </a:lnTo>
                      <a:lnTo>
                        <a:pt x="294" y="998"/>
                      </a:lnTo>
                      <a:lnTo>
                        <a:pt x="294" y="972"/>
                      </a:lnTo>
                      <a:lnTo>
                        <a:pt x="275" y="972"/>
                      </a:lnTo>
                      <a:close/>
                      <a:moveTo>
                        <a:pt x="218" y="323"/>
                      </a:moveTo>
                      <a:lnTo>
                        <a:pt x="168" y="377"/>
                      </a:lnTo>
                      <a:lnTo>
                        <a:pt x="168" y="323"/>
                      </a:lnTo>
                      <a:lnTo>
                        <a:pt x="218" y="323"/>
                      </a:lnTo>
                      <a:close/>
                      <a:moveTo>
                        <a:pt x="168" y="308"/>
                      </a:moveTo>
                      <a:lnTo>
                        <a:pt x="168" y="244"/>
                      </a:lnTo>
                      <a:lnTo>
                        <a:pt x="220" y="308"/>
                      </a:lnTo>
                      <a:lnTo>
                        <a:pt x="168" y="308"/>
                      </a:lnTo>
                      <a:close/>
                      <a:moveTo>
                        <a:pt x="168" y="687"/>
                      </a:moveTo>
                      <a:lnTo>
                        <a:pt x="168" y="612"/>
                      </a:lnTo>
                      <a:lnTo>
                        <a:pt x="239" y="687"/>
                      </a:lnTo>
                      <a:lnTo>
                        <a:pt x="168" y="687"/>
                      </a:lnTo>
                      <a:close/>
                      <a:moveTo>
                        <a:pt x="237" y="702"/>
                      </a:moveTo>
                      <a:lnTo>
                        <a:pt x="168" y="792"/>
                      </a:lnTo>
                      <a:lnTo>
                        <a:pt x="168" y="702"/>
                      </a:lnTo>
                      <a:lnTo>
                        <a:pt x="237" y="702"/>
                      </a:lnTo>
                      <a:close/>
                      <a:moveTo>
                        <a:pt x="168" y="491"/>
                      </a:moveTo>
                      <a:lnTo>
                        <a:pt x="168" y="424"/>
                      </a:lnTo>
                      <a:lnTo>
                        <a:pt x="227" y="491"/>
                      </a:lnTo>
                      <a:lnTo>
                        <a:pt x="168" y="491"/>
                      </a:lnTo>
                      <a:close/>
                      <a:moveTo>
                        <a:pt x="227" y="505"/>
                      </a:moveTo>
                      <a:lnTo>
                        <a:pt x="168" y="567"/>
                      </a:lnTo>
                      <a:lnTo>
                        <a:pt x="168" y="505"/>
                      </a:lnTo>
                      <a:lnTo>
                        <a:pt x="227" y="505"/>
                      </a:lnTo>
                      <a:close/>
                      <a:moveTo>
                        <a:pt x="154" y="387"/>
                      </a:moveTo>
                      <a:lnTo>
                        <a:pt x="99" y="323"/>
                      </a:lnTo>
                      <a:lnTo>
                        <a:pt x="154" y="323"/>
                      </a:lnTo>
                      <a:lnTo>
                        <a:pt x="154" y="387"/>
                      </a:lnTo>
                      <a:close/>
                      <a:moveTo>
                        <a:pt x="154" y="491"/>
                      </a:moveTo>
                      <a:lnTo>
                        <a:pt x="88" y="491"/>
                      </a:lnTo>
                      <a:lnTo>
                        <a:pt x="154" y="415"/>
                      </a:lnTo>
                      <a:lnTo>
                        <a:pt x="154" y="491"/>
                      </a:lnTo>
                      <a:close/>
                      <a:moveTo>
                        <a:pt x="154" y="505"/>
                      </a:moveTo>
                      <a:lnTo>
                        <a:pt x="154" y="576"/>
                      </a:lnTo>
                      <a:lnTo>
                        <a:pt x="88" y="505"/>
                      </a:lnTo>
                      <a:lnTo>
                        <a:pt x="154" y="505"/>
                      </a:lnTo>
                      <a:close/>
                      <a:moveTo>
                        <a:pt x="154" y="687"/>
                      </a:moveTo>
                      <a:lnTo>
                        <a:pt x="71" y="687"/>
                      </a:lnTo>
                      <a:lnTo>
                        <a:pt x="154" y="600"/>
                      </a:lnTo>
                      <a:lnTo>
                        <a:pt x="154" y="687"/>
                      </a:lnTo>
                      <a:close/>
                      <a:moveTo>
                        <a:pt x="154" y="702"/>
                      </a:moveTo>
                      <a:lnTo>
                        <a:pt x="154" y="811"/>
                      </a:lnTo>
                      <a:lnTo>
                        <a:pt x="152" y="815"/>
                      </a:lnTo>
                      <a:lnTo>
                        <a:pt x="69" y="702"/>
                      </a:lnTo>
                      <a:lnTo>
                        <a:pt x="154" y="702"/>
                      </a:lnTo>
                      <a:close/>
                      <a:moveTo>
                        <a:pt x="168" y="815"/>
                      </a:moveTo>
                      <a:lnTo>
                        <a:pt x="246" y="709"/>
                      </a:lnTo>
                      <a:lnTo>
                        <a:pt x="260" y="962"/>
                      </a:lnTo>
                      <a:lnTo>
                        <a:pt x="168" y="837"/>
                      </a:lnTo>
                      <a:lnTo>
                        <a:pt x="168" y="815"/>
                      </a:lnTo>
                      <a:close/>
                      <a:moveTo>
                        <a:pt x="168" y="590"/>
                      </a:moveTo>
                      <a:lnTo>
                        <a:pt x="168" y="586"/>
                      </a:lnTo>
                      <a:lnTo>
                        <a:pt x="237" y="515"/>
                      </a:lnTo>
                      <a:lnTo>
                        <a:pt x="246" y="673"/>
                      </a:lnTo>
                      <a:lnTo>
                        <a:pt x="168" y="590"/>
                      </a:lnTo>
                      <a:close/>
                      <a:moveTo>
                        <a:pt x="168" y="401"/>
                      </a:moveTo>
                      <a:lnTo>
                        <a:pt x="168" y="398"/>
                      </a:lnTo>
                      <a:lnTo>
                        <a:pt x="227" y="332"/>
                      </a:lnTo>
                      <a:lnTo>
                        <a:pt x="234" y="479"/>
                      </a:lnTo>
                      <a:lnTo>
                        <a:pt x="168" y="401"/>
                      </a:lnTo>
                      <a:close/>
                      <a:moveTo>
                        <a:pt x="168" y="221"/>
                      </a:moveTo>
                      <a:lnTo>
                        <a:pt x="168" y="218"/>
                      </a:lnTo>
                      <a:lnTo>
                        <a:pt x="218" y="154"/>
                      </a:lnTo>
                      <a:lnTo>
                        <a:pt x="225" y="294"/>
                      </a:lnTo>
                      <a:lnTo>
                        <a:pt x="168" y="221"/>
                      </a:lnTo>
                      <a:close/>
                      <a:moveTo>
                        <a:pt x="168" y="197"/>
                      </a:moveTo>
                      <a:lnTo>
                        <a:pt x="168" y="150"/>
                      </a:lnTo>
                      <a:lnTo>
                        <a:pt x="206" y="150"/>
                      </a:lnTo>
                      <a:lnTo>
                        <a:pt x="168" y="197"/>
                      </a:lnTo>
                      <a:close/>
                      <a:moveTo>
                        <a:pt x="154" y="150"/>
                      </a:moveTo>
                      <a:lnTo>
                        <a:pt x="154" y="202"/>
                      </a:lnTo>
                      <a:lnTo>
                        <a:pt x="114" y="150"/>
                      </a:lnTo>
                      <a:lnTo>
                        <a:pt x="154" y="150"/>
                      </a:lnTo>
                      <a:close/>
                      <a:moveTo>
                        <a:pt x="154" y="308"/>
                      </a:moveTo>
                      <a:lnTo>
                        <a:pt x="99" y="308"/>
                      </a:lnTo>
                      <a:lnTo>
                        <a:pt x="154" y="237"/>
                      </a:lnTo>
                      <a:lnTo>
                        <a:pt x="154" y="308"/>
                      </a:lnTo>
                      <a:close/>
                      <a:moveTo>
                        <a:pt x="149" y="401"/>
                      </a:moveTo>
                      <a:lnTo>
                        <a:pt x="80" y="479"/>
                      </a:lnTo>
                      <a:lnTo>
                        <a:pt x="92" y="334"/>
                      </a:lnTo>
                      <a:lnTo>
                        <a:pt x="149" y="401"/>
                      </a:lnTo>
                      <a:close/>
                      <a:moveTo>
                        <a:pt x="78" y="515"/>
                      </a:moveTo>
                      <a:lnTo>
                        <a:pt x="147" y="588"/>
                      </a:lnTo>
                      <a:lnTo>
                        <a:pt x="64" y="673"/>
                      </a:lnTo>
                      <a:lnTo>
                        <a:pt x="78" y="515"/>
                      </a:lnTo>
                      <a:close/>
                      <a:moveTo>
                        <a:pt x="144" y="827"/>
                      </a:moveTo>
                      <a:lnTo>
                        <a:pt x="40" y="965"/>
                      </a:lnTo>
                      <a:lnTo>
                        <a:pt x="62" y="714"/>
                      </a:lnTo>
                      <a:lnTo>
                        <a:pt x="144" y="827"/>
                      </a:lnTo>
                      <a:close/>
                      <a:moveTo>
                        <a:pt x="152" y="839"/>
                      </a:moveTo>
                      <a:lnTo>
                        <a:pt x="154" y="842"/>
                      </a:lnTo>
                      <a:lnTo>
                        <a:pt x="154" y="972"/>
                      </a:lnTo>
                      <a:lnTo>
                        <a:pt x="54" y="972"/>
                      </a:lnTo>
                      <a:lnTo>
                        <a:pt x="152" y="839"/>
                      </a:lnTo>
                      <a:close/>
                      <a:moveTo>
                        <a:pt x="168" y="860"/>
                      </a:moveTo>
                      <a:lnTo>
                        <a:pt x="251" y="972"/>
                      </a:lnTo>
                      <a:lnTo>
                        <a:pt x="168" y="972"/>
                      </a:lnTo>
                      <a:lnTo>
                        <a:pt x="168" y="860"/>
                      </a:lnTo>
                      <a:close/>
                      <a:moveTo>
                        <a:pt x="241" y="135"/>
                      </a:moveTo>
                      <a:lnTo>
                        <a:pt x="232" y="135"/>
                      </a:lnTo>
                      <a:lnTo>
                        <a:pt x="232" y="135"/>
                      </a:lnTo>
                      <a:lnTo>
                        <a:pt x="225" y="135"/>
                      </a:lnTo>
                      <a:lnTo>
                        <a:pt x="168" y="135"/>
                      </a:lnTo>
                      <a:lnTo>
                        <a:pt x="168" y="74"/>
                      </a:lnTo>
                      <a:lnTo>
                        <a:pt x="241" y="74"/>
                      </a:lnTo>
                      <a:lnTo>
                        <a:pt x="241" y="135"/>
                      </a:lnTo>
                      <a:close/>
                      <a:moveTo>
                        <a:pt x="80" y="74"/>
                      </a:moveTo>
                      <a:lnTo>
                        <a:pt x="154" y="74"/>
                      </a:lnTo>
                      <a:lnTo>
                        <a:pt x="154" y="135"/>
                      </a:lnTo>
                      <a:lnTo>
                        <a:pt x="80" y="135"/>
                      </a:lnTo>
                      <a:lnTo>
                        <a:pt x="80" y="74"/>
                      </a:lnTo>
                      <a:close/>
                      <a:moveTo>
                        <a:pt x="107" y="164"/>
                      </a:moveTo>
                      <a:lnTo>
                        <a:pt x="149" y="221"/>
                      </a:lnTo>
                      <a:lnTo>
                        <a:pt x="95" y="289"/>
                      </a:lnTo>
                      <a:lnTo>
                        <a:pt x="107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" name="直角三角形 19"/>
                <p:cNvSpPr/>
                <p:nvPr/>
              </p:nvSpPr>
              <p:spPr>
                <a:xfrm rot="18930680">
                  <a:off x="2727261" y="1971578"/>
                  <a:ext cx="86786" cy="86786"/>
                </a:xfrm>
                <a:prstGeom prst="rtTriangle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916036" y="2022360"/>
                <a:ext cx="2424226" cy="599128"/>
                <a:chOff x="851059" y="1602374"/>
                <a:chExt cx="1927860" cy="476455"/>
              </a:xfrm>
            </p:grpSpPr>
            <p:sp>
              <p:nvSpPr>
                <p:cNvPr id="18" name="任意多边形 17"/>
                <p:cNvSpPr/>
                <p:nvPr/>
              </p:nvSpPr>
              <p:spPr>
                <a:xfrm>
                  <a:off x="851059" y="1629249"/>
                  <a:ext cx="1927860" cy="449580"/>
                </a:xfrm>
                <a:custGeom>
                  <a:avLst/>
                  <a:gdLst>
                    <a:gd name="connsiteX0" fmla="*/ 0 w 1927860"/>
                    <a:gd name="connsiteY0" fmla="*/ 0 h 449580"/>
                    <a:gd name="connsiteX1" fmla="*/ 1036320 w 1927860"/>
                    <a:gd name="connsiteY1" fmla="*/ 373380 h 449580"/>
                    <a:gd name="connsiteX2" fmla="*/ 1927860 w 1927860"/>
                    <a:gd name="connsiteY2" fmla="*/ 449580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27860" h="449580">
                      <a:moveTo>
                        <a:pt x="0" y="0"/>
                      </a:moveTo>
                      <a:cubicBezTo>
                        <a:pt x="357505" y="149225"/>
                        <a:pt x="715010" y="298450"/>
                        <a:pt x="1036320" y="373380"/>
                      </a:cubicBezTo>
                      <a:cubicBezTo>
                        <a:pt x="1357630" y="448310"/>
                        <a:pt x="1642745" y="448945"/>
                        <a:pt x="1927860" y="44958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 rot="193604">
                  <a:off x="959392" y="1602374"/>
                  <a:ext cx="1810264" cy="413143"/>
                </a:xfrm>
                <a:custGeom>
                  <a:avLst/>
                  <a:gdLst>
                    <a:gd name="connsiteX0" fmla="*/ 0 w 1927860"/>
                    <a:gd name="connsiteY0" fmla="*/ 0 h 449580"/>
                    <a:gd name="connsiteX1" fmla="*/ 1036320 w 1927860"/>
                    <a:gd name="connsiteY1" fmla="*/ 373380 h 449580"/>
                    <a:gd name="connsiteX2" fmla="*/ 1927860 w 1927860"/>
                    <a:gd name="connsiteY2" fmla="*/ 449580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27860" h="449580">
                      <a:moveTo>
                        <a:pt x="0" y="0"/>
                      </a:moveTo>
                      <a:cubicBezTo>
                        <a:pt x="357505" y="149225"/>
                        <a:pt x="715010" y="298450"/>
                        <a:pt x="1036320" y="373380"/>
                      </a:cubicBezTo>
                      <a:cubicBezTo>
                        <a:pt x="1357630" y="448310"/>
                        <a:pt x="1642745" y="448945"/>
                        <a:pt x="1927860" y="44958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5" name="组合 24"/>
            <p:cNvGrpSpPr/>
            <p:nvPr/>
          </p:nvGrpSpPr>
          <p:grpSpPr>
            <a:xfrm>
              <a:off x="218615" y="2365852"/>
              <a:ext cx="209556" cy="797213"/>
              <a:chOff x="2652460" y="1971578"/>
              <a:chExt cx="217539" cy="827586"/>
            </a:xfrm>
          </p:grpSpPr>
          <p:sp>
            <p:nvSpPr>
              <p:cNvPr id="26" name="Freeform 8"/>
              <p:cNvSpPr>
                <a:spLocks noEditPoints="1"/>
              </p:cNvSpPr>
              <p:nvPr/>
            </p:nvSpPr>
            <p:spPr bwMode="auto">
              <a:xfrm>
                <a:off x="2652460" y="2060715"/>
                <a:ext cx="217539" cy="738449"/>
              </a:xfrm>
              <a:custGeom>
                <a:avLst/>
                <a:gdLst/>
                <a:ahLst/>
                <a:cxnLst>
                  <a:cxn ang="0">
                    <a:pos x="256" y="150"/>
                  </a:cxn>
                  <a:cxn ang="0">
                    <a:pos x="194" y="60"/>
                  </a:cxn>
                  <a:cxn ang="0">
                    <a:pos x="168" y="0"/>
                  </a:cxn>
                  <a:cxn ang="0">
                    <a:pos x="125" y="26"/>
                  </a:cxn>
                  <a:cxn ang="0">
                    <a:pos x="69" y="150"/>
                  </a:cxn>
                  <a:cxn ang="0">
                    <a:pos x="80" y="311"/>
                  </a:cxn>
                  <a:cxn ang="0">
                    <a:pos x="0" y="972"/>
                  </a:cxn>
                  <a:cxn ang="0">
                    <a:pos x="294" y="972"/>
                  </a:cxn>
                  <a:cxn ang="0">
                    <a:pos x="168" y="377"/>
                  </a:cxn>
                  <a:cxn ang="0">
                    <a:pos x="168" y="308"/>
                  </a:cxn>
                  <a:cxn ang="0">
                    <a:pos x="168" y="308"/>
                  </a:cxn>
                  <a:cxn ang="0">
                    <a:pos x="239" y="687"/>
                  </a:cxn>
                  <a:cxn ang="0">
                    <a:pos x="168" y="792"/>
                  </a:cxn>
                  <a:cxn ang="0">
                    <a:pos x="168" y="491"/>
                  </a:cxn>
                  <a:cxn ang="0">
                    <a:pos x="168" y="491"/>
                  </a:cxn>
                  <a:cxn ang="0">
                    <a:pos x="168" y="505"/>
                  </a:cxn>
                  <a:cxn ang="0">
                    <a:pos x="99" y="323"/>
                  </a:cxn>
                  <a:cxn ang="0">
                    <a:pos x="154" y="491"/>
                  </a:cxn>
                  <a:cxn ang="0">
                    <a:pos x="154" y="491"/>
                  </a:cxn>
                  <a:cxn ang="0">
                    <a:pos x="88" y="505"/>
                  </a:cxn>
                  <a:cxn ang="0">
                    <a:pos x="71" y="687"/>
                  </a:cxn>
                  <a:cxn ang="0">
                    <a:pos x="154" y="702"/>
                  </a:cxn>
                  <a:cxn ang="0">
                    <a:pos x="69" y="702"/>
                  </a:cxn>
                  <a:cxn ang="0">
                    <a:pos x="246" y="709"/>
                  </a:cxn>
                  <a:cxn ang="0">
                    <a:pos x="168" y="815"/>
                  </a:cxn>
                  <a:cxn ang="0">
                    <a:pos x="237" y="515"/>
                  </a:cxn>
                  <a:cxn ang="0">
                    <a:pos x="168" y="401"/>
                  </a:cxn>
                  <a:cxn ang="0">
                    <a:pos x="234" y="479"/>
                  </a:cxn>
                  <a:cxn ang="0">
                    <a:pos x="168" y="218"/>
                  </a:cxn>
                  <a:cxn ang="0">
                    <a:pos x="168" y="221"/>
                  </a:cxn>
                  <a:cxn ang="0">
                    <a:pos x="206" y="150"/>
                  </a:cxn>
                  <a:cxn ang="0">
                    <a:pos x="154" y="202"/>
                  </a:cxn>
                  <a:cxn ang="0">
                    <a:pos x="154" y="308"/>
                  </a:cxn>
                  <a:cxn ang="0">
                    <a:pos x="154" y="308"/>
                  </a:cxn>
                  <a:cxn ang="0">
                    <a:pos x="92" y="334"/>
                  </a:cxn>
                  <a:cxn ang="0">
                    <a:pos x="147" y="588"/>
                  </a:cxn>
                  <a:cxn ang="0">
                    <a:pos x="144" y="827"/>
                  </a:cxn>
                  <a:cxn ang="0">
                    <a:pos x="144" y="827"/>
                  </a:cxn>
                  <a:cxn ang="0">
                    <a:pos x="154" y="972"/>
                  </a:cxn>
                  <a:cxn ang="0">
                    <a:pos x="168" y="860"/>
                  </a:cxn>
                  <a:cxn ang="0">
                    <a:pos x="168" y="860"/>
                  </a:cxn>
                  <a:cxn ang="0">
                    <a:pos x="232" y="135"/>
                  </a:cxn>
                  <a:cxn ang="0">
                    <a:pos x="168" y="74"/>
                  </a:cxn>
                  <a:cxn ang="0">
                    <a:pos x="80" y="74"/>
                  </a:cxn>
                  <a:cxn ang="0">
                    <a:pos x="80" y="135"/>
                  </a:cxn>
                  <a:cxn ang="0">
                    <a:pos x="149" y="221"/>
                  </a:cxn>
                </a:cxnLst>
                <a:rect l="0" t="0" r="r" b="b"/>
                <a:pathLst>
                  <a:path w="294" h="998">
                    <a:moveTo>
                      <a:pt x="275" y="972"/>
                    </a:moveTo>
                    <a:lnTo>
                      <a:pt x="232" y="150"/>
                    </a:lnTo>
                    <a:lnTo>
                      <a:pt x="256" y="150"/>
                    </a:lnTo>
                    <a:lnTo>
                      <a:pt x="256" y="143"/>
                    </a:lnTo>
                    <a:lnTo>
                      <a:pt x="256" y="60"/>
                    </a:lnTo>
                    <a:lnTo>
                      <a:pt x="194" y="60"/>
                    </a:lnTo>
                    <a:lnTo>
                      <a:pt x="194" y="26"/>
                    </a:lnTo>
                    <a:lnTo>
                      <a:pt x="168" y="26"/>
                    </a:lnTo>
                    <a:lnTo>
                      <a:pt x="168" y="0"/>
                    </a:lnTo>
                    <a:lnTo>
                      <a:pt x="154" y="0"/>
                    </a:lnTo>
                    <a:lnTo>
                      <a:pt x="154" y="26"/>
                    </a:lnTo>
                    <a:lnTo>
                      <a:pt x="125" y="26"/>
                    </a:lnTo>
                    <a:lnTo>
                      <a:pt x="125" y="60"/>
                    </a:lnTo>
                    <a:lnTo>
                      <a:pt x="69" y="60"/>
                    </a:lnTo>
                    <a:lnTo>
                      <a:pt x="69" y="150"/>
                    </a:lnTo>
                    <a:lnTo>
                      <a:pt x="92" y="150"/>
                    </a:lnTo>
                    <a:lnTo>
                      <a:pt x="80" y="311"/>
                    </a:lnTo>
                    <a:lnTo>
                      <a:pt x="80" y="311"/>
                    </a:lnTo>
                    <a:lnTo>
                      <a:pt x="80" y="315"/>
                    </a:lnTo>
                    <a:lnTo>
                      <a:pt x="26" y="972"/>
                    </a:lnTo>
                    <a:lnTo>
                      <a:pt x="0" y="972"/>
                    </a:lnTo>
                    <a:lnTo>
                      <a:pt x="0" y="998"/>
                    </a:lnTo>
                    <a:lnTo>
                      <a:pt x="294" y="998"/>
                    </a:lnTo>
                    <a:lnTo>
                      <a:pt x="294" y="972"/>
                    </a:lnTo>
                    <a:lnTo>
                      <a:pt x="275" y="972"/>
                    </a:lnTo>
                    <a:close/>
                    <a:moveTo>
                      <a:pt x="218" y="323"/>
                    </a:moveTo>
                    <a:lnTo>
                      <a:pt x="168" y="377"/>
                    </a:lnTo>
                    <a:lnTo>
                      <a:pt x="168" y="323"/>
                    </a:lnTo>
                    <a:lnTo>
                      <a:pt x="218" y="323"/>
                    </a:lnTo>
                    <a:close/>
                    <a:moveTo>
                      <a:pt x="168" y="308"/>
                    </a:moveTo>
                    <a:lnTo>
                      <a:pt x="168" y="244"/>
                    </a:lnTo>
                    <a:lnTo>
                      <a:pt x="220" y="308"/>
                    </a:lnTo>
                    <a:lnTo>
                      <a:pt x="168" y="308"/>
                    </a:lnTo>
                    <a:close/>
                    <a:moveTo>
                      <a:pt x="168" y="687"/>
                    </a:moveTo>
                    <a:lnTo>
                      <a:pt x="168" y="612"/>
                    </a:lnTo>
                    <a:lnTo>
                      <a:pt x="239" y="687"/>
                    </a:lnTo>
                    <a:lnTo>
                      <a:pt x="168" y="687"/>
                    </a:lnTo>
                    <a:close/>
                    <a:moveTo>
                      <a:pt x="237" y="702"/>
                    </a:moveTo>
                    <a:lnTo>
                      <a:pt x="168" y="792"/>
                    </a:lnTo>
                    <a:lnTo>
                      <a:pt x="168" y="702"/>
                    </a:lnTo>
                    <a:lnTo>
                      <a:pt x="237" y="702"/>
                    </a:lnTo>
                    <a:close/>
                    <a:moveTo>
                      <a:pt x="168" y="491"/>
                    </a:moveTo>
                    <a:lnTo>
                      <a:pt x="168" y="424"/>
                    </a:lnTo>
                    <a:lnTo>
                      <a:pt x="227" y="491"/>
                    </a:lnTo>
                    <a:lnTo>
                      <a:pt x="168" y="491"/>
                    </a:lnTo>
                    <a:close/>
                    <a:moveTo>
                      <a:pt x="227" y="505"/>
                    </a:moveTo>
                    <a:lnTo>
                      <a:pt x="168" y="567"/>
                    </a:lnTo>
                    <a:lnTo>
                      <a:pt x="168" y="505"/>
                    </a:lnTo>
                    <a:lnTo>
                      <a:pt x="227" y="505"/>
                    </a:lnTo>
                    <a:close/>
                    <a:moveTo>
                      <a:pt x="154" y="387"/>
                    </a:moveTo>
                    <a:lnTo>
                      <a:pt x="99" y="323"/>
                    </a:lnTo>
                    <a:lnTo>
                      <a:pt x="154" y="323"/>
                    </a:lnTo>
                    <a:lnTo>
                      <a:pt x="154" y="387"/>
                    </a:lnTo>
                    <a:close/>
                    <a:moveTo>
                      <a:pt x="154" y="491"/>
                    </a:moveTo>
                    <a:lnTo>
                      <a:pt x="88" y="491"/>
                    </a:lnTo>
                    <a:lnTo>
                      <a:pt x="154" y="415"/>
                    </a:lnTo>
                    <a:lnTo>
                      <a:pt x="154" y="491"/>
                    </a:lnTo>
                    <a:close/>
                    <a:moveTo>
                      <a:pt x="154" y="505"/>
                    </a:moveTo>
                    <a:lnTo>
                      <a:pt x="154" y="576"/>
                    </a:lnTo>
                    <a:lnTo>
                      <a:pt x="88" y="505"/>
                    </a:lnTo>
                    <a:lnTo>
                      <a:pt x="154" y="505"/>
                    </a:lnTo>
                    <a:close/>
                    <a:moveTo>
                      <a:pt x="154" y="687"/>
                    </a:moveTo>
                    <a:lnTo>
                      <a:pt x="71" y="687"/>
                    </a:lnTo>
                    <a:lnTo>
                      <a:pt x="154" y="600"/>
                    </a:lnTo>
                    <a:lnTo>
                      <a:pt x="154" y="687"/>
                    </a:lnTo>
                    <a:close/>
                    <a:moveTo>
                      <a:pt x="154" y="702"/>
                    </a:moveTo>
                    <a:lnTo>
                      <a:pt x="154" y="811"/>
                    </a:lnTo>
                    <a:lnTo>
                      <a:pt x="152" y="815"/>
                    </a:lnTo>
                    <a:lnTo>
                      <a:pt x="69" y="702"/>
                    </a:lnTo>
                    <a:lnTo>
                      <a:pt x="154" y="702"/>
                    </a:lnTo>
                    <a:close/>
                    <a:moveTo>
                      <a:pt x="168" y="815"/>
                    </a:moveTo>
                    <a:lnTo>
                      <a:pt x="246" y="709"/>
                    </a:lnTo>
                    <a:lnTo>
                      <a:pt x="260" y="962"/>
                    </a:lnTo>
                    <a:lnTo>
                      <a:pt x="168" y="837"/>
                    </a:lnTo>
                    <a:lnTo>
                      <a:pt x="168" y="815"/>
                    </a:lnTo>
                    <a:close/>
                    <a:moveTo>
                      <a:pt x="168" y="590"/>
                    </a:moveTo>
                    <a:lnTo>
                      <a:pt x="168" y="586"/>
                    </a:lnTo>
                    <a:lnTo>
                      <a:pt x="237" y="515"/>
                    </a:lnTo>
                    <a:lnTo>
                      <a:pt x="246" y="673"/>
                    </a:lnTo>
                    <a:lnTo>
                      <a:pt x="168" y="590"/>
                    </a:lnTo>
                    <a:close/>
                    <a:moveTo>
                      <a:pt x="168" y="401"/>
                    </a:moveTo>
                    <a:lnTo>
                      <a:pt x="168" y="398"/>
                    </a:lnTo>
                    <a:lnTo>
                      <a:pt x="227" y="332"/>
                    </a:lnTo>
                    <a:lnTo>
                      <a:pt x="234" y="479"/>
                    </a:lnTo>
                    <a:lnTo>
                      <a:pt x="168" y="401"/>
                    </a:lnTo>
                    <a:close/>
                    <a:moveTo>
                      <a:pt x="168" y="221"/>
                    </a:moveTo>
                    <a:lnTo>
                      <a:pt x="168" y="218"/>
                    </a:lnTo>
                    <a:lnTo>
                      <a:pt x="218" y="154"/>
                    </a:lnTo>
                    <a:lnTo>
                      <a:pt x="225" y="294"/>
                    </a:lnTo>
                    <a:lnTo>
                      <a:pt x="168" y="221"/>
                    </a:lnTo>
                    <a:close/>
                    <a:moveTo>
                      <a:pt x="168" y="197"/>
                    </a:moveTo>
                    <a:lnTo>
                      <a:pt x="168" y="150"/>
                    </a:lnTo>
                    <a:lnTo>
                      <a:pt x="206" y="150"/>
                    </a:lnTo>
                    <a:lnTo>
                      <a:pt x="168" y="197"/>
                    </a:lnTo>
                    <a:close/>
                    <a:moveTo>
                      <a:pt x="154" y="150"/>
                    </a:moveTo>
                    <a:lnTo>
                      <a:pt x="154" y="202"/>
                    </a:lnTo>
                    <a:lnTo>
                      <a:pt x="114" y="150"/>
                    </a:lnTo>
                    <a:lnTo>
                      <a:pt x="154" y="150"/>
                    </a:lnTo>
                    <a:close/>
                    <a:moveTo>
                      <a:pt x="154" y="308"/>
                    </a:moveTo>
                    <a:lnTo>
                      <a:pt x="99" y="308"/>
                    </a:lnTo>
                    <a:lnTo>
                      <a:pt x="154" y="237"/>
                    </a:lnTo>
                    <a:lnTo>
                      <a:pt x="154" y="308"/>
                    </a:lnTo>
                    <a:close/>
                    <a:moveTo>
                      <a:pt x="149" y="401"/>
                    </a:moveTo>
                    <a:lnTo>
                      <a:pt x="80" y="479"/>
                    </a:lnTo>
                    <a:lnTo>
                      <a:pt x="92" y="334"/>
                    </a:lnTo>
                    <a:lnTo>
                      <a:pt x="149" y="401"/>
                    </a:lnTo>
                    <a:close/>
                    <a:moveTo>
                      <a:pt x="78" y="515"/>
                    </a:moveTo>
                    <a:lnTo>
                      <a:pt x="147" y="588"/>
                    </a:lnTo>
                    <a:lnTo>
                      <a:pt x="64" y="673"/>
                    </a:lnTo>
                    <a:lnTo>
                      <a:pt x="78" y="515"/>
                    </a:lnTo>
                    <a:close/>
                    <a:moveTo>
                      <a:pt x="144" y="827"/>
                    </a:moveTo>
                    <a:lnTo>
                      <a:pt x="40" y="965"/>
                    </a:lnTo>
                    <a:lnTo>
                      <a:pt x="62" y="714"/>
                    </a:lnTo>
                    <a:lnTo>
                      <a:pt x="144" y="827"/>
                    </a:lnTo>
                    <a:close/>
                    <a:moveTo>
                      <a:pt x="152" y="839"/>
                    </a:moveTo>
                    <a:lnTo>
                      <a:pt x="154" y="842"/>
                    </a:lnTo>
                    <a:lnTo>
                      <a:pt x="154" y="972"/>
                    </a:lnTo>
                    <a:lnTo>
                      <a:pt x="54" y="972"/>
                    </a:lnTo>
                    <a:lnTo>
                      <a:pt x="152" y="839"/>
                    </a:lnTo>
                    <a:close/>
                    <a:moveTo>
                      <a:pt x="168" y="860"/>
                    </a:moveTo>
                    <a:lnTo>
                      <a:pt x="251" y="972"/>
                    </a:lnTo>
                    <a:lnTo>
                      <a:pt x="168" y="972"/>
                    </a:lnTo>
                    <a:lnTo>
                      <a:pt x="168" y="860"/>
                    </a:lnTo>
                    <a:close/>
                    <a:moveTo>
                      <a:pt x="241" y="135"/>
                    </a:moveTo>
                    <a:lnTo>
                      <a:pt x="232" y="135"/>
                    </a:lnTo>
                    <a:lnTo>
                      <a:pt x="232" y="135"/>
                    </a:lnTo>
                    <a:lnTo>
                      <a:pt x="225" y="135"/>
                    </a:lnTo>
                    <a:lnTo>
                      <a:pt x="168" y="135"/>
                    </a:lnTo>
                    <a:lnTo>
                      <a:pt x="168" y="74"/>
                    </a:lnTo>
                    <a:lnTo>
                      <a:pt x="241" y="74"/>
                    </a:lnTo>
                    <a:lnTo>
                      <a:pt x="241" y="135"/>
                    </a:lnTo>
                    <a:close/>
                    <a:moveTo>
                      <a:pt x="80" y="74"/>
                    </a:moveTo>
                    <a:lnTo>
                      <a:pt x="154" y="74"/>
                    </a:lnTo>
                    <a:lnTo>
                      <a:pt x="154" y="135"/>
                    </a:lnTo>
                    <a:lnTo>
                      <a:pt x="80" y="135"/>
                    </a:lnTo>
                    <a:lnTo>
                      <a:pt x="80" y="74"/>
                    </a:lnTo>
                    <a:close/>
                    <a:moveTo>
                      <a:pt x="107" y="164"/>
                    </a:moveTo>
                    <a:lnTo>
                      <a:pt x="149" y="221"/>
                    </a:lnTo>
                    <a:lnTo>
                      <a:pt x="95" y="289"/>
                    </a:lnTo>
                    <a:lnTo>
                      <a:pt x="107" y="1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直角三角形 26"/>
              <p:cNvSpPr/>
              <p:nvPr/>
            </p:nvSpPr>
            <p:spPr>
              <a:xfrm rot="18930680">
                <a:off x="2727261" y="1971578"/>
                <a:ext cx="86786" cy="86786"/>
              </a:xfrm>
              <a:prstGeom prst="rtTriangl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3432945" y="638476"/>
            <a:ext cx="1309134" cy="1469556"/>
            <a:chOff x="3473619" y="956518"/>
            <a:chExt cx="1068746" cy="1199709"/>
          </a:xfrm>
        </p:grpSpPr>
        <p:grpSp>
          <p:nvGrpSpPr>
            <p:cNvPr id="52" name="组合 51"/>
            <p:cNvGrpSpPr/>
            <p:nvPr/>
          </p:nvGrpSpPr>
          <p:grpSpPr>
            <a:xfrm>
              <a:off x="3473619" y="956518"/>
              <a:ext cx="1068746" cy="1199709"/>
              <a:chOff x="3473619" y="956518"/>
              <a:chExt cx="1068746" cy="1199709"/>
            </a:xfrm>
          </p:grpSpPr>
          <p:sp>
            <p:nvSpPr>
              <p:cNvPr id="30" name="Freeform 13"/>
              <p:cNvSpPr/>
              <p:nvPr/>
            </p:nvSpPr>
            <p:spPr bwMode="auto">
              <a:xfrm>
                <a:off x="3542479" y="1027037"/>
                <a:ext cx="943103" cy="1058670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Freeform 13"/>
              <p:cNvSpPr/>
              <p:nvPr/>
            </p:nvSpPr>
            <p:spPr bwMode="auto">
              <a:xfrm>
                <a:off x="3587443" y="1077511"/>
                <a:ext cx="853175" cy="957722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>
                <a:gsLst>
                  <a:gs pos="100000">
                    <a:srgbClr val="0B6B60"/>
                  </a:gs>
                  <a:gs pos="13000">
                    <a:srgbClr val="00554B"/>
                  </a:gs>
                </a:gsLst>
                <a:lin ang="18900000" scaled="0"/>
              </a:gra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reeform 13"/>
              <p:cNvSpPr/>
              <p:nvPr/>
            </p:nvSpPr>
            <p:spPr bwMode="auto">
              <a:xfrm>
                <a:off x="3473619" y="956518"/>
                <a:ext cx="1068746" cy="1199709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12700">
                <a:gradFill flip="none" rotWithShape="1">
                  <a:gsLst>
                    <a:gs pos="71000">
                      <a:srgbClr val="ECECEC"/>
                    </a:gs>
                    <a:gs pos="92000">
                      <a:schemeClr val="bg1"/>
                    </a:gs>
                    <a:gs pos="45000">
                      <a:schemeClr val="bg1">
                        <a:lumMod val="85000"/>
                      </a:schemeClr>
                    </a:gs>
                    <a:gs pos="19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54000" dist="88900" dir="2700000" algn="tl" rotWithShape="0">
                  <a:schemeClr val="accent3">
                    <a:lumMod val="50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" name="任意多边形 32"/>
            <p:cNvSpPr/>
            <p:nvPr/>
          </p:nvSpPr>
          <p:spPr>
            <a:xfrm>
              <a:off x="3759571" y="1270603"/>
              <a:ext cx="508918" cy="571538"/>
            </a:xfrm>
            <a:custGeom>
              <a:avLst/>
              <a:gdLst/>
              <a:ahLst/>
              <a:cxnLst/>
              <a:rect l="l" t="t" r="r" b="b"/>
              <a:pathLst>
                <a:path w="114300" h="128364">
                  <a:moveTo>
                    <a:pt x="56146" y="13283"/>
                  </a:moveTo>
                  <a:cubicBezTo>
                    <a:pt x="44611" y="13283"/>
                    <a:pt x="35031" y="17245"/>
                    <a:pt x="27403" y="25170"/>
                  </a:cubicBezTo>
                  <a:cubicBezTo>
                    <a:pt x="19776" y="33095"/>
                    <a:pt x="15962" y="44909"/>
                    <a:pt x="15962" y="60610"/>
                  </a:cubicBezTo>
                  <a:cubicBezTo>
                    <a:pt x="15962" y="75865"/>
                    <a:pt x="19739" y="87566"/>
                    <a:pt x="27292" y="95715"/>
                  </a:cubicBezTo>
                  <a:cubicBezTo>
                    <a:pt x="34845" y="103863"/>
                    <a:pt x="44463" y="107937"/>
                    <a:pt x="56146" y="107937"/>
                  </a:cubicBezTo>
                  <a:cubicBezTo>
                    <a:pt x="61727" y="107937"/>
                    <a:pt x="66973" y="106896"/>
                    <a:pt x="71884" y="104812"/>
                  </a:cubicBezTo>
                  <a:cubicBezTo>
                    <a:pt x="67047" y="101687"/>
                    <a:pt x="61913" y="99454"/>
                    <a:pt x="56480" y="98115"/>
                  </a:cubicBezTo>
                  <a:lnTo>
                    <a:pt x="60276" y="86841"/>
                  </a:lnTo>
                  <a:cubicBezTo>
                    <a:pt x="69205" y="89371"/>
                    <a:pt x="76572" y="93092"/>
                    <a:pt x="82377" y="98003"/>
                  </a:cubicBezTo>
                  <a:cubicBezTo>
                    <a:pt x="91529" y="89743"/>
                    <a:pt x="96106" y="77242"/>
                    <a:pt x="96106" y="60498"/>
                  </a:cubicBezTo>
                  <a:cubicBezTo>
                    <a:pt x="96106" y="51048"/>
                    <a:pt x="94487" y="42788"/>
                    <a:pt x="91250" y="35718"/>
                  </a:cubicBezTo>
                  <a:cubicBezTo>
                    <a:pt x="88013" y="28649"/>
                    <a:pt x="83288" y="23143"/>
                    <a:pt x="77075" y="19199"/>
                  </a:cubicBezTo>
                  <a:cubicBezTo>
                    <a:pt x="70861" y="15255"/>
                    <a:pt x="63885" y="13283"/>
                    <a:pt x="56146" y="13283"/>
                  </a:cubicBezTo>
                  <a:close/>
                  <a:moveTo>
                    <a:pt x="56146" y="0"/>
                  </a:moveTo>
                  <a:cubicBezTo>
                    <a:pt x="66936" y="0"/>
                    <a:pt x="76665" y="2567"/>
                    <a:pt x="85335" y="7702"/>
                  </a:cubicBezTo>
                  <a:cubicBezTo>
                    <a:pt x="94004" y="12836"/>
                    <a:pt x="100627" y="20017"/>
                    <a:pt x="105203" y="29244"/>
                  </a:cubicBezTo>
                  <a:cubicBezTo>
                    <a:pt x="109780" y="38472"/>
                    <a:pt x="112068" y="48890"/>
                    <a:pt x="112068" y="60498"/>
                  </a:cubicBezTo>
                  <a:cubicBezTo>
                    <a:pt x="112068" y="70172"/>
                    <a:pt x="110598" y="78860"/>
                    <a:pt x="107659" y="86562"/>
                  </a:cubicBezTo>
                  <a:cubicBezTo>
                    <a:pt x="104719" y="94264"/>
                    <a:pt x="100310" y="100980"/>
                    <a:pt x="94432" y="106710"/>
                  </a:cubicBezTo>
                  <a:cubicBezTo>
                    <a:pt x="101575" y="111621"/>
                    <a:pt x="108198" y="115230"/>
                    <a:pt x="114300" y="117537"/>
                  </a:cubicBezTo>
                  <a:lnTo>
                    <a:pt x="109724" y="128364"/>
                  </a:lnTo>
                  <a:cubicBezTo>
                    <a:pt x="101315" y="125313"/>
                    <a:pt x="92943" y="120513"/>
                    <a:pt x="84609" y="113965"/>
                  </a:cubicBezTo>
                  <a:cubicBezTo>
                    <a:pt x="75903" y="118802"/>
                    <a:pt x="66303" y="121220"/>
                    <a:pt x="55811" y="121220"/>
                  </a:cubicBezTo>
                  <a:cubicBezTo>
                    <a:pt x="45170" y="121220"/>
                    <a:pt x="35533" y="118653"/>
                    <a:pt x="26901" y="113518"/>
                  </a:cubicBezTo>
                  <a:cubicBezTo>
                    <a:pt x="18269" y="108384"/>
                    <a:pt x="11627" y="101184"/>
                    <a:pt x="6977" y="91920"/>
                  </a:cubicBezTo>
                  <a:cubicBezTo>
                    <a:pt x="2326" y="82655"/>
                    <a:pt x="0" y="72219"/>
                    <a:pt x="0" y="60610"/>
                  </a:cubicBezTo>
                  <a:cubicBezTo>
                    <a:pt x="0" y="49076"/>
                    <a:pt x="2344" y="38565"/>
                    <a:pt x="7032" y="29077"/>
                  </a:cubicBezTo>
                  <a:cubicBezTo>
                    <a:pt x="11720" y="19589"/>
                    <a:pt x="18399" y="12371"/>
                    <a:pt x="27068" y="7423"/>
                  </a:cubicBezTo>
                  <a:cubicBezTo>
                    <a:pt x="35738" y="2474"/>
                    <a:pt x="45430" y="0"/>
                    <a:pt x="56146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794908" y="638476"/>
            <a:ext cx="1309134" cy="1469556"/>
            <a:chOff x="4928268" y="919954"/>
            <a:chExt cx="1068746" cy="1199709"/>
          </a:xfrm>
        </p:grpSpPr>
        <p:grpSp>
          <p:nvGrpSpPr>
            <p:cNvPr id="53" name="组合 52"/>
            <p:cNvGrpSpPr/>
            <p:nvPr/>
          </p:nvGrpSpPr>
          <p:grpSpPr>
            <a:xfrm>
              <a:off x="4928268" y="919954"/>
              <a:ext cx="1068746" cy="1199709"/>
              <a:chOff x="3479657" y="956518"/>
              <a:chExt cx="1068746" cy="1199709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3542479" y="1027037"/>
                <a:ext cx="943103" cy="1058670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5" name="Freeform 13"/>
              <p:cNvSpPr/>
              <p:nvPr/>
            </p:nvSpPr>
            <p:spPr bwMode="auto">
              <a:xfrm>
                <a:off x="3587443" y="1077511"/>
                <a:ext cx="853175" cy="957722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>
                <a:gsLst>
                  <a:gs pos="100000">
                    <a:srgbClr val="0B6B60"/>
                  </a:gs>
                  <a:gs pos="13000">
                    <a:srgbClr val="00554B"/>
                  </a:gs>
                </a:gsLst>
                <a:lin ang="18900000" scaled="0"/>
              </a:gra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3479657" y="956518"/>
                <a:ext cx="1068746" cy="1199709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12700">
                <a:gradFill flip="none" rotWithShape="1">
                  <a:gsLst>
                    <a:gs pos="71000">
                      <a:srgbClr val="ECECEC"/>
                    </a:gs>
                    <a:gs pos="92000">
                      <a:schemeClr val="bg1"/>
                    </a:gs>
                    <a:gs pos="45000">
                      <a:schemeClr val="bg1">
                        <a:lumMod val="85000"/>
                      </a:schemeClr>
                    </a:gs>
                    <a:gs pos="19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54000" dist="88900" dir="2700000" algn="tl" rotWithShape="0">
                  <a:schemeClr val="accent3">
                    <a:lumMod val="50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" name="任意多边形 37"/>
            <p:cNvSpPr/>
            <p:nvPr/>
          </p:nvSpPr>
          <p:spPr>
            <a:xfrm>
              <a:off x="5208182" y="1222028"/>
              <a:ext cx="508918" cy="595560"/>
            </a:xfrm>
            <a:custGeom>
              <a:avLst/>
              <a:gdLst/>
              <a:ahLst/>
              <a:cxnLst/>
              <a:rect l="l" t="t" r="r" b="b"/>
              <a:pathLst>
                <a:path w="103585" h="121220">
                  <a:moveTo>
                    <a:pt x="55365" y="0"/>
                  </a:moveTo>
                  <a:cubicBezTo>
                    <a:pt x="67048" y="0"/>
                    <a:pt x="76889" y="2995"/>
                    <a:pt x="84888" y="8985"/>
                  </a:cubicBezTo>
                  <a:cubicBezTo>
                    <a:pt x="92888" y="14976"/>
                    <a:pt x="98450" y="23366"/>
                    <a:pt x="101576" y="34156"/>
                  </a:cubicBezTo>
                  <a:lnTo>
                    <a:pt x="86284" y="37728"/>
                  </a:lnTo>
                  <a:cubicBezTo>
                    <a:pt x="83605" y="29245"/>
                    <a:pt x="79679" y="23050"/>
                    <a:pt x="74508" y="19143"/>
                  </a:cubicBezTo>
                  <a:cubicBezTo>
                    <a:pt x="69336" y="15236"/>
                    <a:pt x="62843" y="13283"/>
                    <a:pt x="55030" y="13283"/>
                  </a:cubicBezTo>
                  <a:cubicBezTo>
                    <a:pt x="46026" y="13283"/>
                    <a:pt x="38491" y="15441"/>
                    <a:pt x="32426" y="19757"/>
                  </a:cubicBezTo>
                  <a:cubicBezTo>
                    <a:pt x="26362" y="24073"/>
                    <a:pt x="22101" y="29877"/>
                    <a:pt x="19646" y="37170"/>
                  </a:cubicBezTo>
                  <a:cubicBezTo>
                    <a:pt x="17190" y="44462"/>
                    <a:pt x="15962" y="51978"/>
                    <a:pt x="15962" y="59717"/>
                  </a:cubicBezTo>
                  <a:cubicBezTo>
                    <a:pt x="15962" y="69614"/>
                    <a:pt x="17413" y="78283"/>
                    <a:pt x="20316" y="85725"/>
                  </a:cubicBezTo>
                  <a:cubicBezTo>
                    <a:pt x="23218" y="93166"/>
                    <a:pt x="27738" y="98729"/>
                    <a:pt x="33877" y="102412"/>
                  </a:cubicBezTo>
                  <a:cubicBezTo>
                    <a:pt x="40017" y="106096"/>
                    <a:pt x="46658" y="107937"/>
                    <a:pt x="53802" y="107937"/>
                  </a:cubicBezTo>
                  <a:cubicBezTo>
                    <a:pt x="62508" y="107937"/>
                    <a:pt x="69857" y="105426"/>
                    <a:pt x="75847" y="100403"/>
                  </a:cubicBezTo>
                  <a:cubicBezTo>
                    <a:pt x="81837" y="95380"/>
                    <a:pt x="85912" y="87957"/>
                    <a:pt x="88070" y="78135"/>
                  </a:cubicBezTo>
                  <a:lnTo>
                    <a:pt x="103585" y="82041"/>
                  </a:lnTo>
                  <a:cubicBezTo>
                    <a:pt x="100311" y="94766"/>
                    <a:pt x="94451" y="104477"/>
                    <a:pt x="86005" y="111174"/>
                  </a:cubicBezTo>
                  <a:cubicBezTo>
                    <a:pt x="77559" y="117872"/>
                    <a:pt x="67234" y="121220"/>
                    <a:pt x="55030" y="121220"/>
                  </a:cubicBezTo>
                  <a:cubicBezTo>
                    <a:pt x="42454" y="121220"/>
                    <a:pt x="32203" y="118653"/>
                    <a:pt x="24278" y="113518"/>
                  </a:cubicBezTo>
                  <a:cubicBezTo>
                    <a:pt x="16353" y="108384"/>
                    <a:pt x="10325" y="100942"/>
                    <a:pt x="6195" y="91194"/>
                  </a:cubicBezTo>
                  <a:cubicBezTo>
                    <a:pt x="2065" y="81446"/>
                    <a:pt x="0" y="70954"/>
                    <a:pt x="0" y="59717"/>
                  </a:cubicBezTo>
                  <a:cubicBezTo>
                    <a:pt x="0" y="47513"/>
                    <a:pt x="2326" y="36872"/>
                    <a:pt x="6977" y="27793"/>
                  </a:cubicBezTo>
                  <a:cubicBezTo>
                    <a:pt x="11628" y="18715"/>
                    <a:pt x="18269" y="11813"/>
                    <a:pt x="26901" y="7088"/>
                  </a:cubicBezTo>
                  <a:cubicBezTo>
                    <a:pt x="35533" y="2362"/>
                    <a:pt x="45021" y="0"/>
                    <a:pt x="55365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149475" y="638476"/>
            <a:ext cx="1309134" cy="1469556"/>
            <a:chOff x="6329871" y="883390"/>
            <a:chExt cx="1068746" cy="1199709"/>
          </a:xfrm>
        </p:grpSpPr>
        <p:grpSp>
          <p:nvGrpSpPr>
            <p:cNvPr id="57" name="组合 56"/>
            <p:cNvGrpSpPr/>
            <p:nvPr/>
          </p:nvGrpSpPr>
          <p:grpSpPr>
            <a:xfrm>
              <a:off x="6329871" y="883390"/>
              <a:ext cx="1068746" cy="1199709"/>
              <a:chOff x="3479657" y="956518"/>
              <a:chExt cx="1068746" cy="1199709"/>
            </a:xfrm>
          </p:grpSpPr>
          <p:sp>
            <p:nvSpPr>
              <p:cNvPr id="58" name="Freeform 13"/>
              <p:cNvSpPr/>
              <p:nvPr/>
            </p:nvSpPr>
            <p:spPr bwMode="auto">
              <a:xfrm>
                <a:off x="3542479" y="1027037"/>
                <a:ext cx="943103" cy="1058670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Freeform 13"/>
              <p:cNvSpPr/>
              <p:nvPr/>
            </p:nvSpPr>
            <p:spPr bwMode="auto">
              <a:xfrm>
                <a:off x="3587443" y="1077511"/>
                <a:ext cx="853175" cy="957722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>
                <a:gsLst>
                  <a:gs pos="100000">
                    <a:srgbClr val="0B6B60"/>
                  </a:gs>
                  <a:gs pos="13000">
                    <a:srgbClr val="00554B"/>
                  </a:gs>
                </a:gsLst>
                <a:lin ang="18900000" scaled="0"/>
              </a:gra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13"/>
              <p:cNvSpPr/>
              <p:nvPr/>
            </p:nvSpPr>
            <p:spPr bwMode="auto">
              <a:xfrm>
                <a:off x="3479657" y="956518"/>
                <a:ext cx="1068746" cy="1199709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12700">
                <a:gradFill flip="none" rotWithShape="1">
                  <a:gsLst>
                    <a:gs pos="71000">
                      <a:srgbClr val="ECECEC"/>
                    </a:gs>
                    <a:gs pos="92000">
                      <a:schemeClr val="bg1"/>
                    </a:gs>
                    <a:gs pos="45000">
                      <a:schemeClr val="bg1">
                        <a:lumMod val="85000"/>
                      </a:schemeClr>
                    </a:gs>
                    <a:gs pos="19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54000" dist="88900" dir="2700000" algn="tl" rotWithShape="0">
                  <a:schemeClr val="accent3">
                    <a:lumMod val="50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3" name="任意多边形 42"/>
            <p:cNvSpPr/>
            <p:nvPr/>
          </p:nvSpPr>
          <p:spPr>
            <a:xfrm>
              <a:off x="6576143" y="1201800"/>
              <a:ext cx="576203" cy="562888"/>
            </a:xfrm>
            <a:custGeom>
              <a:avLst/>
              <a:gdLst/>
              <a:ahLst/>
              <a:cxnLst/>
              <a:rect l="l" t="t" r="r" b="b"/>
              <a:pathLst>
                <a:path w="217627" h="212598">
                  <a:moveTo>
                    <a:pt x="158420" y="92812"/>
                  </a:moveTo>
                  <a:lnTo>
                    <a:pt x="158420" y="110643"/>
                  </a:lnTo>
                  <a:lnTo>
                    <a:pt x="182423" y="110643"/>
                  </a:lnTo>
                  <a:lnTo>
                    <a:pt x="194081" y="98984"/>
                  </a:lnTo>
                  <a:lnTo>
                    <a:pt x="172822" y="101499"/>
                  </a:lnTo>
                  <a:lnTo>
                    <a:pt x="172822" y="92812"/>
                  </a:lnTo>
                  <a:close/>
                  <a:moveTo>
                    <a:pt x="158420" y="62408"/>
                  </a:moveTo>
                  <a:lnTo>
                    <a:pt x="158420" y="75667"/>
                  </a:lnTo>
                  <a:lnTo>
                    <a:pt x="172822" y="75667"/>
                  </a:lnTo>
                  <a:lnTo>
                    <a:pt x="172822" y="62408"/>
                  </a:lnTo>
                  <a:close/>
                  <a:moveTo>
                    <a:pt x="112014" y="62408"/>
                  </a:moveTo>
                  <a:lnTo>
                    <a:pt x="112014" y="75667"/>
                  </a:lnTo>
                  <a:lnTo>
                    <a:pt x="126416" y="75667"/>
                  </a:lnTo>
                  <a:lnTo>
                    <a:pt x="126416" y="62408"/>
                  </a:lnTo>
                  <a:close/>
                  <a:moveTo>
                    <a:pt x="37948" y="52121"/>
                  </a:moveTo>
                  <a:lnTo>
                    <a:pt x="67437" y="74981"/>
                  </a:lnTo>
                  <a:lnTo>
                    <a:pt x="56236" y="84354"/>
                  </a:lnTo>
                  <a:lnTo>
                    <a:pt x="56236" y="153162"/>
                  </a:lnTo>
                  <a:cubicBezTo>
                    <a:pt x="63703" y="150267"/>
                    <a:pt x="71018" y="147066"/>
                    <a:pt x="78181" y="143561"/>
                  </a:cubicBezTo>
                  <a:lnTo>
                    <a:pt x="86411" y="160706"/>
                  </a:lnTo>
                  <a:cubicBezTo>
                    <a:pt x="71780" y="174879"/>
                    <a:pt x="54178" y="188672"/>
                    <a:pt x="33604" y="202083"/>
                  </a:cubicBezTo>
                  <a:lnTo>
                    <a:pt x="16459" y="166421"/>
                  </a:lnTo>
                  <a:cubicBezTo>
                    <a:pt x="19050" y="165812"/>
                    <a:pt x="21565" y="165126"/>
                    <a:pt x="24003" y="164364"/>
                  </a:cubicBezTo>
                  <a:lnTo>
                    <a:pt x="24003" y="87554"/>
                  </a:lnTo>
                  <a:lnTo>
                    <a:pt x="4572" y="87554"/>
                  </a:lnTo>
                  <a:lnTo>
                    <a:pt x="0" y="68352"/>
                  </a:lnTo>
                  <a:lnTo>
                    <a:pt x="22174" y="68352"/>
                  </a:lnTo>
                  <a:close/>
                  <a:moveTo>
                    <a:pt x="158420" y="30633"/>
                  </a:moveTo>
                  <a:lnTo>
                    <a:pt x="158420" y="45492"/>
                  </a:lnTo>
                  <a:lnTo>
                    <a:pt x="172822" y="45492"/>
                  </a:lnTo>
                  <a:lnTo>
                    <a:pt x="172822" y="30633"/>
                  </a:lnTo>
                  <a:close/>
                  <a:moveTo>
                    <a:pt x="112014" y="30633"/>
                  </a:moveTo>
                  <a:lnTo>
                    <a:pt x="112014" y="45492"/>
                  </a:lnTo>
                  <a:lnTo>
                    <a:pt x="126416" y="45492"/>
                  </a:lnTo>
                  <a:lnTo>
                    <a:pt x="126416" y="30633"/>
                  </a:lnTo>
                  <a:close/>
                  <a:moveTo>
                    <a:pt x="186995" y="0"/>
                  </a:moveTo>
                  <a:lnTo>
                    <a:pt x="215798" y="22403"/>
                  </a:lnTo>
                  <a:lnTo>
                    <a:pt x="205740" y="31776"/>
                  </a:lnTo>
                  <a:lnTo>
                    <a:pt x="205740" y="97384"/>
                  </a:lnTo>
                  <a:lnTo>
                    <a:pt x="195224" y="98756"/>
                  </a:lnTo>
                  <a:lnTo>
                    <a:pt x="216484" y="117729"/>
                  </a:lnTo>
                  <a:lnTo>
                    <a:pt x="206197" y="127102"/>
                  </a:lnTo>
                  <a:lnTo>
                    <a:pt x="163678" y="127102"/>
                  </a:lnTo>
                  <a:cubicBezTo>
                    <a:pt x="176022" y="146609"/>
                    <a:pt x="194005" y="163449"/>
                    <a:pt x="217627" y="177623"/>
                  </a:cubicBezTo>
                  <a:lnTo>
                    <a:pt x="193624" y="205055"/>
                  </a:lnTo>
                  <a:cubicBezTo>
                    <a:pt x="178689" y="190119"/>
                    <a:pt x="166954" y="174879"/>
                    <a:pt x="158420" y="159335"/>
                  </a:cubicBezTo>
                  <a:lnTo>
                    <a:pt x="158420" y="209627"/>
                  </a:lnTo>
                  <a:lnTo>
                    <a:pt x="126416" y="212598"/>
                  </a:lnTo>
                  <a:lnTo>
                    <a:pt x="126416" y="165507"/>
                  </a:lnTo>
                  <a:cubicBezTo>
                    <a:pt x="111023" y="180594"/>
                    <a:pt x="93574" y="193320"/>
                    <a:pt x="74066" y="203683"/>
                  </a:cubicBezTo>
                  <a:lnTo>
                    <a:pt x="63094" y="189281"/>
                  </a:lnTo>
                  <a:cubicBezTo>
                    <a:pt x="86411" y="169774"/>
                    <a:pt x="104699" y="149048"/>
                    <a:pt x="117958" y="127102"/>
                  </a:cubicBezTo>
                  <a:lnTo>
                    <a:pt x="72238" y="127102"/>
                  </a:lnTo>
                  <a:lnTo>
                    <a:pt x="67894" y="110643"/>
                  </a:lnTo>
                  <a:lnTo>
                    <a:pt x="126416" y="110643"/>
                  </a:lnTo>
                  <a:lnTo>
                    <a:pt x="126416" y="92812"/>
                  </a:lnTo>
                  <a:lnTo>
                    <a:pt x="112014" y="92812"/>
                  </a:lnTo>
                  <a:lnTo>
                    <a:pt x="112014" y="98984"/>
                  </a:lnTo>
                  <a:lnTo>
                    <a:pt x="79096" y="103328"/>
                  </a:lnTo>
                  <a:lnTo>
                    <a:pt x="79096" y="4801"/>
                  </a:lnTo>
                  <a:lnTo>
                    <a:pt x="112014" y="8687"/>
                  </a:lnTo>
                  <a:lnTo>
                    <a:pt x="112014" y="14174"/>
                  </a:lnTo>
                  <a:lnTo>
                    <a:pt x="171907" y="14174"/>
                  </a:lnTo>
                  <a:close/>
                  <a:moveTo>
                    <a:pt x="26060" y="0"/>
                  </a:moveTo>
                  <a:cubicBezTo>
                    <a:pt x="43586" y="7316"/>
                    <a:pt x="57683" y="15774"/>
                    <a:pt x="68351" y="25375"/>
                  </a:cubicBezTo>
                  <a:lnTo>
                    <a:pt x="45263" y="51435"/>
                  </a:lnTo>
                  <a:cubicBezTo>
                    <a:pt x="35357" y="39243"/>
                    <a:pt x="24003" y="28271"/>
                    <a:pt x="11201" y="18517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504042" y="638476"/>
            <a:ext cx="1309134" cy="1469556"/>
            <a:chOff x="7357054" y="953909"/>
            <a:chExt cx="1068746" cy="1199709"/>
          </a:xfrm>
        </p:grpSpPr>
        <p:grpSp>
          <p:nvGrpSpPr>
            <p:cNvPr id="61" name="组合 60"/>
            <p:cNvGrpSpPr/>
            <p:nvPr/>
          </p:nvGrpSpPr>
          <p:grpSpPr>
            <a:xfrm>
              <a:off x="7357054" y="953909"/>
              <a:ext cx="1068746" cy="1199709"/>
              <a:chOff x="3479657" y="956518"/>
              <a:chExt cx="1068746" cy="1199709"/>
            </a:xfrm>
          </p:grpSpPr>
          <p:sp>
            <p:nvSpPr>
              <p:cNvPr id="62" name="Freeform 13"/>
              <p:cNvSpPr/>
              <p:nvPr/>
            </p:nvSpPr>
            <p:spPr bwMode="auto">
              <a:xfrm>
                <a:off x="3542479" y="1027037"/>
                <a:ext cx="943103" cy="1058670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3" name="Freeform 13"/>
              <p:cNvSpPr/>
              <p:nvPr/>
            </p:nvSpPr>
            <p:spPr bwMode="auto">
              <a:xfrm>
                <a:off x="3587443" y="1077511"/>
                <a:ext cx="853175" cy="957722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>
                <a:gsLst>
                  <a:gs pos="100000">
                    <a:srgbClr val="0B6B60"/>
                  </a:gs>
                  <a:gs pos="13000">
                    <a:srgbClr val="00554B"/>
                  </a:gs>
                </a:gsLst>
                <a:lin ang="18900000" scaled="0"/>
              </a:gra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13"/>
              <p:cNvSpPr/>
              <p:nvPr/>
            </p:nvSpPr>
            <p:spPr bwMode="auto">
              <a:xfrm>
                <a:off x="3479657" y="956518"/>
                <a:ext cx="1068746" cy="1199709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12700">
                <a:gradFill flip="none" rotWithShape="1">
                  <a:gsLst>
                    <a:gs pos="71000">
                      <a:srgbClr val="ECECEC"/>
                    </a:gs>
                    <a:gs pos="92000">
                      <a:schemeClr val="bg1"/>
                    </a:gs>
                    <a:gs pos="45000">
                      <a:schemeClr val="bg1">
                        <a:lumMod val="85000"/>
                      </a:schemeClr>
                    </a:gs>
                    <a:gs pos="19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54000" dist="88900" dir="2700000" algn="tl" rotWithShape="0">
                  <a:schemeClr val="accent3">
                    <a:lumMod val="50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8" name="任意多边形 47"/>
            <p:cNvSpPr/>
            <p:nvPr/>
          </p:nvSpPr>
          <p:spPr>
            <a:xfrm>
              <a:off x="7588123" y="1265515"/>
              <a:ext cx="606608" cy="576497"/>
            </a:xfrm>
            <a:custGeom>
              <a:avLst/>
              <a:gdLst/>
              <a:ahLst/>
              <a:cxnLst/>
              <a:rect l="l" t="t" r="r" b="b"/>
              <a:pathLst>
                <a:path w="221056" h="210083">
                  <a:moveTo>
                    <a:pt x="170307" y="138303"/>
                  </a:moveTo>
                  <a:cubicBezTo>
                    <a:pt x="189052" y="144094"/>
                    <a:pt x="204292" y="150723"/>
                    <a:pt x="216027" y="158191"/>
                  </a:cubicBezTo>
                  <a:lnTo>
                    <a:pt x="196139" y="181508"/>
                  </a:lnTo>
                  <a:cubicBezTo>
                    <a:pt x="184556" y="169621"/>
                    <a:pt x="172821" y="159639"/>
                    <a:pt x="160934" y="151561"/>
                  </a:cubicBezTo>
                  <a:close/>
                  <a:moveTo>
                    <a:pt x="42748" y="56464"/>
                  </a:moveTo>
                  <a:lnTo>
                    <a:pt x="42748" y="71780"/>
                  </a:lnTo>
                  <a:lnTo>
                    <a:pt x="69266" y="71780"/>
                  </a:lnTo>
                  <a:lnTo>
                    <a:pt x="69266" y="56464"/>
                  </a:lnTo>
                  <a:close/>
                  <a:moveTo>
                    <a:pt x="42748" y="27889"/>
                  </a:moveTo>
                  <a:lnTo>
                    <a:pt x="42748" y="42748"/>
                  </a:lnTo>
                  <a:lnTo>
                    <a:pt x="69266" y="42748"/>
                  </a:lnTo>
                  <a:lnTo>
                    <a:pt x="69266" y="27889"/>
                  </a:lnTo>
                  <a:close/>
                  <a:moveTo>
                    <a:pt x="194081" y="0"/>
                  </a:moveTo>
                  <a:lnTo>
                    <a:pt x="215798" y="19659"/>
                  </a:lnTo>
                  <a:lnTo>
                    <a:pt x="206426" y="29260"/>
                  </a:lnTo>
                  <a:lnTo>
                    <a:pt x="169164" y="29260"/>
                  </a:lnTo>
                  <a:cubicBezTo>
                    <a:pt x="165354" y="35356"/>
                    <a:pt x="160934" y="40919"/>
                    <a:pt x="155905" y="45948"/>
                  </a:cubicBezTo>
                  <a:lnTo>
                    <a:pt x="176479" y="45948"/>
                  </a:lnTo>
                  <a:lnTo>
                    <a:pt x="189738" y="34975"/>
                  </a:lnTo>
                  <a:lnTo>
                    <a:pt x="214884" y="54406"/>
                  </a:lnTo>
                  <a:lnTo>
                    <a:pt x="207569" y="62636"/>
                  </a:lnTo>
                  <a:lnTo>
                    <a:pt x="207569" y="134645"/>
                  </a:lnTo>
                  <a:lnTo>
                    <a:pt x="178536" y="138303"/>
                  </a:lnTo>
                  <a:lnTo>
                    <a:pt x="178536" y="60121"/>
                  </a:lnTo>
                  <a:lnTo>
                    <a:pt x="138074" y="60121"/>
                  </a:lnTo>
                  <a:lnTo>
                    <a:pt x="138074" y="133959"/>
                  </a:lnTo>
                  <a:cubicBezTo>
                    <a:pt x="142494" y="126339"/>
                    <a:pt x="144704" y="116967"/>
                    <a:pt x="144704" y="105841"/>
                  </a:cubicBezTo>
                  <a:lnTo>
                    <a:pt x="144704" y="64922"/>
                  </a:lnTo>
                  <a:lnTo>
                    <a:pt x="172593" y="68808"/>
                  </a:lnTo>
                  <a:lnTo>
                    <a:pt x="172593" y="105613"/>
                  </a:lnTo>
                  <a:cubicBezTo>
                    <a:pt x="172593" y="123139"/>
                    <a:pt x="167564" y="137693"/>
                    <a:pt x="157505" y="149275"/>
                  </a:cubicBezTo>
                  <a:cubicBezTo>
                    <a:pt x="147752" y="161772"/>
                    <a:pt x="133045" y="172059"/>
                    <a:pt x="113385" y="180136"/>
                  </a:cubicBezTo>
                  <a:lnTo>
                    <a:pt x="103098" y="165506"/>
                  </a:lnTo>
                  <a:cubicBezTo>
                    <a:pt x="116510" y="157734"/>
                    <a:pt x="126644" y="149352"/>
                    <a:pt x="133502" y="140360"/>
                  </a:cubicBezTo>
                  <a:lnTo>
                    <a:pt x="108585" y="143560"/>
                  </a:lnTo>
                  <a:lnTo>
                    <a:pt x="108585" y="113385"/>
                  </a:lnTo>
                  <a:lnTo>
                    <a:pt x="104241" y="117957"/>
                  </a:lnTo>
                  <a:lnTo>
                    <a:pt x="74752" y="117957"/>
                  </a:lnTo>
                  <a:lnTo>
                    <a:pt x="74752" y="140817"/>
                  </a:lnTo>
                  <a:lnTo>
                    <a:pt x="78867" y="140817"/>
                  </a:lnTo>
                  <a:lnTo>
                    <a:pt x="90068" y="130302"/>
                  </a:lnTo>
                  <a:lnTo>
                    <a:pt x="108813" y="146761"/>
                  </a:lnTo>
                  <a:lnTo>
                    <a:pt x="100127" y="155219"/>
                  </a:lnTo>
                  <a:lnTo>
                    <a:pt x="74752" y="155219"/>
                  </a:lnTo>
                  <a:lnTo>
                    <a:pt x="74752" y="177850"/>
                  </a:lnTo>
                  <a:cubicBezTo>
                    <a:pt x="85725" y="180746"/>
                    <a:pt x="97612" y="182194"/>
                    <a:pt x="110414" y="182194"/>
                  </a:cubicBezTo>
                  <a:lnTo>
                    <a:pt x="221056" y="182194"/>
                  </a:lnTo>
                  <a:lnTo>
                    <a:pt x="212598" y="210083"/>
                  </a:lnTo>
                  <a:lnTo>
                    <a:pt x="114757" y="210083"/>
                  </a:lnTo>
                  <a:cubicBezTo>
                    <a:pt x="74066" y="210083"/>
                    <a:pt x="45491" y="197967"/>
                    <a:pt x="29032" y="173736"/>
                  </a:cubicBezTo>
                  <a:cubicBezTo>
                    <a:pt x="24308" y="186690"/>
                    <a:pt x="18516" y="198348"/>
                    <a:pt x="11658" y="208711"/>
                  </a:cubicBezTo>
                  <a:lnTo>
                    <a:pt x="0" y="199339"/>
                  </a:lnTo>
                  <a:cubicBezTo>
                    <a:pt x="7010" y="176936"/>
                    <a:pt x="11201" y="152400"/>
                    <a:pt x="12573" y="125730"/>
                  </a:cubicBezTo>
                  <a:lnTo>
                    <a:pt x="40462" y="130759"/>
                  </a:lnTo>
                  <a:cubicBezTo>
                    <a:pt x="38938" y="139903"/>
                    <a:pt x="37033" y="148513"/>
                    <a:pt x="34747" y="156591"/>
                  </a:cubicBezTo>
                  <a:cubicBezTo>
                    <a:pt x="38405" y="159943"/>
                    <a:pt x="42215" y="162839"/>
                    <a:pt x="46177" y="165277"/>
                  </a:cubicBezTo>
                  <a:lnTo>
                    <a:pt x="46177" y="117957"/>
                  </a:lnTo>
                  <a:lnTo>
                    <a:pt x="8001" y="117957"/>
                  </a:lnTo>
                  <a:lnTo>
                    <a:pt x="4572" y="104241"/>
                  </a:lnTo>
                  <a:lnTo>
                    <a:pt x="82296" y="104241"/>
                  </a:lnTo>
                  <a:lnTo>
                    <a:pt x="93497" y="93497"/>
                  </a:lnTo>
                  <a:lnTo>
                    <a:pt x="108585" y="106984"/>
                  </a:lnTo>
                  <a:lnTo>
                    <a:pt x="108585" y="39547"/>
                  </a:lnTo>
                  <a:lnTo>
                    <a:pt x="136474" y="42519"/>
                  </a:lnTo>
                  <a:cubicBezTo>
                    <a:pt x="138150" y="38100"/>
                    <a:pt x="139522" y="33680"/>
                    <a:pt x="140589" y="29260"/>
                  </a:cubicBezTo>
                  <a:lnTo>
                    <a:pt x="107899" y="29260"/>
                  </a:lnTo>
                  <a:lnTo>
                    <a:pt x="106756" y="24231"/>
                  </a:lnTo>
                  <a:lnTo>
                    <a:pt x="100355" y="30861"/>
                  </a:lnTo>
                  <a:lnTo>
                    <a:pt x="100355" y="90754"/>
                  </a:lnTo>
                  <a:lnTo>
                    <a:pt x="69266" y="94640"/>
                  </a:lnTo>
                  <a:lnTo>
                    <a:pt x="69266" y="85953"/>
                  </a:lnTo>
                  <a:lnTo>
                    <a:pt x="42748" y="85953"/>
                  </a:lnTo>
                  <a:lnTo>
                    <a:pt x="42748" y="95097"/>
                  </a:lnTo>
                  <a:lnTo>
                    <a:pt x="11430" y="98983"/>
                  </a:lnTo>
                  <a:lnTo>
                    <a:pt x="11430" y="4572"/>
                  </a:lnTo>
                  <a:lnTo>
                    <a:pt x="42748" y="8229"/>
                  </a:lnTo>
                  <a:lnTo>
                    <a:pt x="42748" y="14173"/>
                  </a:lnTo>
                  <a:lnTo>
                    <a:pt x="68808" y="14173"/>
                  </a:lnTo>
                  <a:lnTo>
                    <a:pt x="82296" y="2286"/>
                  </a:lnTo>
                  <a:lnTo>
                    <a:pt x="105842" y="20345"/>
                  </a:lnTo>
                  <a:lnTo>
                    <a:pt x="103784" y="12573"/>
                  </a:lnTo>
                  <a:lnTo>
                    <a:pt x="180594" y="12573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00" name="TextBox 3"/>
          <p:cNvSpPr txBox="1"/>
          <p:nvPr/>
        </p:nvSpPr>
        <p:spPr>
          <a:xfrm>
            <a:off x="3366690" y="2201645"/>
            <a:ext cx="552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QC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小组活动发布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PPT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模版</a:t>
            </a:r>
          </a:p>
        </p:txBody>
      </p:sp>
      <p:sp>
        <p:nvSpPr>
          <p:cNvPr id="101" name="矩形 100"/>
          <p:cNvSpPr/>
          <p:nvPr/>
        </p:nvSpPr>
        <p:spPr>
          <a:xfrm>
            <a:off x="3440341" y="2895629"/>
            <a:ext cx="159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破晓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QC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小组</a:t>
            </a:r>
          </a:p>
        </p:txBody>
      </p:sp>
      <p:sp>
        <p:nvSpPr>
          <p:cNvPr id="102" name="矩形 101"/>
          <p:cNvSpPr/>
          <p:nvPr/>
        </p:nvSpPr>
        <p:spPr>
          <a:xfrm>
            <a:off x="5674701" y="2895629"/>
            <a:ext cx="3526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mtClean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汇报人：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www.PPT818.com</a:t>
            </a:r>
            <a:endParaRPr lang="zh-CN" altLang="en-US" sz="2000" b="1" dirty="0" smtClean="0">
              <a:solidFill>
                <a:schemeClr val="bg1"/>
              </a:solidFill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  <a:latin typeface="+mn-ea"/>
            </a:endParaRPr>
          </a:p>
        </p:txBody>
      </p:sp>
      <p:pic>
        <p:nvPicPr>
          <p:cNvPr id="5" name="The Piano Guys - Angels We Have Heard On Hig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444"/>
                  <p14:fade in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0150" y="121239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6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6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0" grpId="0"/>
      <p:bldP spid="101" grpId="0"/>
      <p:bldP spid="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选择课题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9407" y="364309"/>
            <a:ext cx="370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1800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现状分析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339407" y="909474"/>
          <a:ext cx="8407332" cy="372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233816" y="861961"/>
            <a:ext cx="594820" cy="594820"/>
            <a:chOff x="41998" y="733641"/>
            <a:chExt cx="594820" cy="594820"/>
          </a:xfrm>
        </p:grpSpPr>
        <p:sp>
          <p:nvSpPr>
            <p:cNvPr id="7" name="圆角矩形 27"/>
            <p:cNvSpPr/>
            <p:nvPr/>
          </p:nvSpPr>
          <p:spPr>
            <a:xfrm>
              <a:off x="41998" y="733641"/>
              <a:ext cx="594820" cy="5948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C7C7C7"/>
                  </a:gs>
                </a:gsLst>
                <a:lin ang="2700000" scaled="1"/>
                <a:tileRect/>
              </a:gradFill>
            </a:ln>
            <a:effectLst>
              <a:outerShdw blurRad="1143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组合 78"/>
            <p:cNvGrpSpPr/>
            <p:nvPr/>
          </p:nvGrpSpPr>
          <p:grpSpPr>
            <a:xfrm>
              <a:off x="88973" y="780616"/>
              <a:ext cx="500868" cy="500868"/>
              <a:chOff x="5787323" y="1979591"/>
              <a:chExt cx="1767610" cy="176761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0C76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6078822" y="2271090"/>
                <a:ext cx="1184612" cy="118461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285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Freeform 78"/>
            <p:cNvSpPr/>
            <p:nvPr/>
          </p:nvSpPr>
          <p:spPr bwMode="auto">
            <a:xfrm>
              <a:off x="295194" y="1026953"/>
              <a:ext cx="62544" cy="62544"/>
            </a:xfrm>
            <a:custGeom>
              <a:avLst/>
              <a:gdLst>
                <a:gd name="T0" fmla="*/ 37 w 47"/>
                <a:gd name="T1" fmla="*/ 25 h 47"/>
                <a:gd name="T2" fmla="*/ 16 w 47"/>
                <a:gd name="T3" fmla="*/ 27 h 47"/>
                <a:gd name="T4" fmla="*/ 36 w 47"/>
                <a:gd name="T5" fmla="*/ 3 h 47"/>
                <a:gd name="T6" fmla="*/ 23 w 47"/>
                <a:gd name="T7" fmla="*/ 0 h 47"/>
                <a:gd name="T8" fmla="*/ 0 w 47"/>
                <a:gd name="T9" fmla="*/ 23 h 47"/>
                <a:gd name="T10" fmla="*/ 23 w 47"/>
                <a:gd name="T11" fmla="*/ 47 h 47"/>
                <a:gd name="T12" fmla="*/ 47 w 47"/>
                <a:gd name="T13" fmla="*/ 23 h 47"/>
                <a:gd name="T14" fmla="*/ 45 w 47"/>
                <a:gd name="T15" fmla="*/ 16 h 47"/>
                <a:gd name="T16" fmla="*/ 37 w 47"/>
                <a:gd name="T17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37" y="25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1"/>
                    <a:pt x="28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21"/>
                    <a:pt x="46" y="18"/>
                    <a:pt x="45" y="16"/>
                  </a:cubicBezTo>
                  <a:lnTo>
                    <a:pt x="37" y="25"/>
                  </a:lnTo>
                  <a:close/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0" name="Freeform 79"/>
            <p:cNvSpPr/>
            <p:nvPr/>
          </p:nvSpPr>
          <p:spPr bwMode="auto">
            <a:xfrm>
              <a:off x="235669" y="967427"/>
              <a:ext cx="182026" cy="180732"/>
            </a:xfrm>
            <a:custGeom>
              <a:avLst/>
              <a:gdLst>
                <a:gd name="T0" fmla="*/ 108 w 137"/>
                <a:gd name="T1" fmla="*/ 43 h 136"/>
                <a:gd name="T2" fmla="*/ 115 w 137"/>
                <a:gd name="T3" fmla="*/ 68 h 136"/>
                <a:gd name="T4" fmla="*/ 68 w 137"/>
                <a:gd name="T5" fmla="*/ 115 h 136"/>
                <a:gd name="T6" fmla="*/ 22 w 137"/>
                <a:gd name="T7" fmla="*/ 68 h 136"/>
                <a:gd name="T8" fmla="*/ 68 w 137"/>
                <a:gd name="T9" fmla="*/ 22 h 136"/>
                <a:gd name="T10" fmla="*/ 98 w 137"/>
                <a:gd name="T11" fmla="*/ 32 h 136"/>
                <a:gd name="T12" fmla="*/ 111 w 137"/>
                <a:gd name="T13" fmla="*/ 15 h 136"/>
                <a:gd name="T14" fmla="*/ 68 w 137"/>
                <a:gd name="T15" fmla="*/ 0 h 136"/>
                <a:gd name="T16" fmla="*/ 0 w 137"/>
                <a:gd name="T17" fmla="*/ 68 h 136"/>
                <a:gd name="T18" fmla="*/ 68 w 137"/>
                <a:gd name="T19" fmla="*/ 136 h 136"/>
                <a:gd name="T20" fmla="*/ 137 w 137"/>
                <a:gd name="T21" fmla="*/ 68 h 136"/>
                <a:gd name="T22" fmla="*/ 121 w 137"/>
                <a:gd name="T23" fmla="*/ 26 h 136"/>
                <a:gd name="T24" fmla="*/ 108 w 137"/>
                <a:gd name="T25" fmla="*/ 4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108" y="43"/>
                  </a:moveTo>
                  <a:cubicBezTo>
                    <a:pt x="112" y="50"/>
                    <a:pt x="115" y="59"/>
                    <a:pt x="115" y="68"/>
                  </a:cubicBezTo>
                  <a:cubicBezTo>
                    <a:pt x="115" y="94"/>
                    <a:pt x="94" y="115"/>
                    <a:pt x="68" y="115"/>
                  </a:cubicBezTo>
                  <a:cubicBezTo>
                    <a:pt x="43" y="115"/>
                    <a:pt x="22" y="94"/>
                    <a:pt x="22" y="68"/>
                  </a:cubicBezTo>
                  <a:cubicBezTo>
                    <a:pt x="22" y="42"/>
                    <a:pt x="43" y="22"/>
                    <a:pt x="68" y="22"/>
                  </a:cubicBezTo>
                  <a:cubicBezTo>
                    <a:pt x="80" y="22"/>
                    <a:pt x="90" y="25"/>
                    <a:pt x="98" y="32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0" y="6"/>
                    <a:pt x="85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7" y="106"/>
                    <a:pt x="137" y="68"/>
                  </a:cubicBezTo>
                  <a:cubicBezTo>
                    <a:pt x="137" y="52"/>
                    <a:pt x="131" y="37"/>
                    <a:pt x="121" y="26"/>
                  </a:cubicBezTo>
                  <a:lnTo>
                    <a:pt x="108" y="43"/>
                  </a:lnTo>
                  <a:close/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" name="Freeform 80"/>
            <p:cNvSpPr/>
            <p:nvPr/>
          </p:nvSpPr>
          <p:spPr bwMode="auto">
            <a:xfrm>
              <a:off x="316762" y="913941"/>
              <a:ext cx="126383" cy="149245"/>
            </a:xfrm>
            <a:custGeom>
              <a:avLst/>
              <a:gdLst>
                <a:gd name="T0" fmla="*/ 293 w 293"/>
                <a:gd name="T1" fmla="*/ 59 h 346"/>
                <a:gd name="T2" fmla="*/ 225 w 293"/>
                <a:gd name="T3" fmla="*/ 65 h 346"/>
                <a:gd name="T4" fmla="*/ 219 w 293"/>
                <a:gd name="T5" fmla="*/ 0 h 346"/>
                <a:gd name="T6" fmla="*/ 163 w 293"/>
                <a:gd name="T7" fmla="*/ 65 h 346"/>
                <a:gd name="T8" fmla="*/ 157 w 293"/>
                <a:gd name="T9" fmla="*/ 114 h 346"/>
                <a:gd name="T10" fmla="*/ 6 w 293"/>
                <a:gd name="T11" fmla="*/ 306 h 346"/>
                <a:gd name="T12" fmla="*/ 0 w 293"/>
                <a:gd name="T13" fmla="*/ 346 h 346"/>
                <a:gd name="T14" fmla="*/ 40 w 293"/>
                <a:gd name="T15" fmla="*/ 333 h 346"/>
                <a:gd name="T16" fmla="*/ 194 w 293"/>
                <a:gd name="T17" fmla="*/ 142 h 346"/>
                <a:gd name="T18" fmla="*/ 240 w 293"/>
                <a:gd name="T19" fmla="*/ 127 h 346"/>
                <a:gd name="T20" fmla="*/ 293 w 293"/>
                <a:gd name="T21" fmla="*/ 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346">
                  <a:moveTo>
                    <a:pt x="293" y="59"/>
                  </a:moveTo>
                  <a:lnTo>
                    <a:pt x="225" y="65"/>
                  </a:lnTo>
                  <a:lnTo>
                    <a:pt x="219" y="0"/>
                  </a:lnTo>
                  <a:lnTo>
                    <a:pt x="163" y="65"/>
                  </a:lnTo>
                  <a:lnTo>
                    <a:pt x="157" y="114"/>
                  </a:lnTo>
                  <a:lnTo>
                    <a:pt x="6" y="306"/>
                  </a:lnTo>
                  <a:lnTo>
                    <a:pt x="0" y="346"/>
                  </a:lnTo>
                  <a:lnTo>
                    <a:pt x="40" y="333"/>
                  </a:lnTo>
                  <a:lnTo>
                    <a:pt x="194" y="142"/>
                  </a:lnTo>
                  <a:lnTo>
                    <a:pt x="240" y="127"/>
                  </a:lnTo>
                  <a:lnTo>
                    <a:pt x="293" y="59"/>
                  </a:lnTo>
                  <a:close/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8" name="灯片编号占位符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00">
        <p14:warp dir="i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选择课题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9407" y="364309"/>
            <a:ext cx="370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1800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现状分析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51592" y="1717386"/>
            <a:ext cx="1311946" cy="866455"/>
            <a:chOff x="670674" y="2049706"/>
            <a:chExt cx="2516036" cy="1661677"/>
          </a:xfrm>
        </p:grpSpPr>
        <p:grpSp>
          <p:nvGrpSpPr>
            <p:cNvPr id="23" name="组合 22"/>
            <p:cNvGrpSpPr/>
            <p:nvPr/>
          </p:nvGrpSpPr>
          <p:grpSpPr>
            <a:xfrm>
              <a:off x="670674" y="2066136"/>
              <a:ext cx="652279" cy="652279"/>
              <a:chOff x="800428" y="1821054"/>
              <a:chExt cx="1854200" cy="1854200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800428" y="1821054"/>
                <a:ext cx="1854200" cy="1854200"/>
              </a:xfrm>
              <a:prstGeom prst="roundRect">
                <a:avLst>
                  <a:gd name="adj" fmla="val 11188"/>
                </a:avLst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927428" y="1948054"/>
                <a:ext cx="1600200" cy="1600200"/>
              </a:xfrm>
              <a:prstGeom prst="roundRect">
                <a:avLst>
                  <a:gd name="adj" fmla="val 11188"/>
                </a:avLst>
              </a:prstGeom>
              <a:gradFill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13000">
                    <a:srgbClr val="515151"/>
                  </a:gs>
                </a:gsLst>
                <a:lin ang="18900000" scaled="0"/>
              </a:gra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356934" y="2049706"/>
              <a:ext cx="1829776" cy="826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10000"/>
                </a:lnSpc>
                <a:defRPr sz="3600" b="1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</a:defRPr>
              </a:lvl1pPr>
            </a:lstStyle>
            <a:p>
              <a:pPr algn="ctr" defTabSz="457200"/>
              <a:r>
                <a:rPr lang="zh-CN" altLang="en-US" sz="2000" dirty="0" smtClean="0">
                  <a:solidFill>
                    <a:srgbClr val="515151"/>
                  </a:solidFill>
                  <a:effectLst>
                    <a:outerShdw blurRad="279400" dist="152400" dir="8100000" sx="102000" sy="102000" algn="tl" rotWithShape="0">
                      <a:prstClr val="black">
                        <a:alpha val="28000"/>
                      </a:prstClr>
                    </a:outerShdw>
                  </a:effectLst>
                </a:rPr>
                <a:t>原因一</a:t>
              </a:r>
              <a:endParaRPr lang="zh-CN" altLang="en-US" sz="2000" dirty="0">
                <a:solidFill>
                  <a:srgbClr val="515151"/>
                </a:solidFill>
                <a:effectLst>
                  <a:outerShdw blurRad="279400" dist="152400" dir="8100000" sx="102000" sy="102000" algn="tl" rotWithShape="0">
                    <a:prstClr val="black">
                      <a:alpha val="28000"/>
                    </a:prstClr>
                  </a:outerShdw>
                </a:effectLst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670674" y="2906920"/>
              <a:ext cx="652279" cy="652279"/>
            </a:xfrm>
            <a:prstGeom prst="roundRect">
              <a:avLst>
                <a:gd name="adj" fmla="val 11188"/>
              </a:avLst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715351" y="2951597"/>
              <a:ext cx="562926" cy="562926"/>
            </a:xfrm>
            <a:prstGeom prst="roundRect">
              <a:avLst>
                <a:gd name="adj" fmla="val 11188"/>
              </a:avLst>
            </a:prstGeom>
            <a:solidFill>
              <a:srgbClr val="92D050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12259" y="2885033"/>
              <a:ext cx="1829776" cy="826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ct val="110000"/>
                </a:lnSpc>
                <a:defRPr sz="3600" b="1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</a:defRPr>
              </a:lvl1pPr>
            </a:lstStyle>
            <a:p>
              <a:pPr algn="ctr" defTabSz="457200"/>
              <a:r>
                <a:rPr lang="zh-CN" altLang="en-US" sz="2000" dirty="0" smtClean="0">
                  <a:solidFill>
                    <a:srgbClr val="515151"/>
                  </a:solidFill>
                  <a:effectLst>
                    <a:outerShdw blurRad="279400" dist="152400" dir="8100000" sx="102000" sy="102000" algn="tl" rotWithShape="0">
                      <a:prstClr val="black">
                        <a:alpha val="28000"/>
                      </a:prstClr>
                    </a:outerShdw>
                  </a:effectLst>
                </a:rPr>
                <a:t>原因二</a:t>
              </a:r>
              <a:endParaRPr lang="zh-CN" altLang="en-US" sz="2000" dirty="0">
                <a:solidFill>
                  <a:srgbClr val="515151"/>
                </a:solidFill>
                <a:effectLst>
                  <a:outerShdw blurRad="279400" dist="152400" dir="8100000" sx="102000" sy="102000" algn="tl" rotWithShape="0">
                    <a:prstClr val="black">
                      <a:alpha val="28000"/>
                    </a:prstClr>
                  </a:outerShdw>
                </a:effectLst>
              </a:endParaRPr>
            </a:p>
          </p:txBody>
        </p:sp>
      </p:grpSp>
      <p:graphicFrame>
        <p:nvGraphicFramePr>
          <p:cNvPr id="30" name="图表 29"/>
          <p:cNvGraphicFramePr/>
          <p:nvPr/>
        </p:nvGraphicFramePr>
        <p:xfrm>
          <a:off x="1859588" y="1155694"/>
          <a:ext cx="5312826" cy="341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矩形 30"/>
          <p:cNvSpPr/>
          <p:nvPr/>
        </p:nvSpPr>
        <p:spPr>
          <a:xfrm>
            <a:off x="2921549" y="986417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800" dirty="0" smtClean="0">
                <a:solidFill>
                  <a:srgbClr val="515151"/>
                </a:solidFill>
                <a:latin typeface="+mn-ea"/>
              </a:rPr>
              <a:t>2020</a:t>
            </a:r>
            <a:r>
              <a:rPr lang="zh-CN" altLang="en-US" sz="1800" dirty="0" smtClean="0">
                <a:solidFill>
                  <a:srgbClr val="515151"/>
                </a:solidFill>
                <a:latin typeface="+mn-ea"/>
              </a:rPr>
              <a:t>年</a:t>
            </a:r>
            <a:r>
              <a:rPr lang="en-US" altLang="zh-CN" sz="1800" dirty="0">
                <a:solidFill>
                  <a:srgbClr val="515151"/>
                </a:solidFill>
                <a:latin typeface="+mn-ea"/>
              </a:rPr>
              <a:t>3</a:t>
            </a:r>
            <a:r>
              <a:rPr lang="zh-CN" altLang="en-US" sz="1800" dirty="0">
                <a:solidFill>
                  <a:srgbClr val="515151"/>
                </a:solidFill>
                <a:latin typeface="+mn-ea"/>
              </a:rPr>
              <a:t>月至</a:t>
            </a:r>
            <a:r>
              <a:rPr lang="en-US" altLang="zh-CN" sz="1800" dirty="0">
                <a:solidFill>
                  <a:srgbClr val="515151"/>
                </a:solidFill>
                <a:latin typeface="+mn-ea"/>
              </a:rPr>
              <a:t>6</a:t>
            </a:r>
            <a:r>
              <a:rPr lang="zh-CN" altLang="en-US" sz="1800" dirty="0">
                <a:solidFill>
                  <a:srgbClr val="515151"/>
                </a:solidFill>
                <a:latin typeface="+mn-ea"/>
              </a:rPr>
              <a:t>月</a:t>
            </a:r>
            <a:r>
              <a:rPr lang="zh-CN" altLang="en-US" sz="1800" dirty="0" smtClean="0">
                <a:solidFill>
                  <a:srgbClr val="515151"/>
                </a:solidFill>
                <a:latin typeface="+mn-ea"/>
              </a:rPr>
              <a:t>的统计分析</a:t>
            </a:r>
            <a:r>
              <a:rPr lang="zh-CN" altLang="en-US" sz="1800" dirty="0">
                <a:solidFill>
                  <a:srgbClr val="515151"/>
                </a:solidFill>
                <a:latin typeface="+mn-ea"/>
              </a:rPr>
              <a:t>表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258401" y="1849128"/>
            <a:ext cx="1125943" cy="1126192"/>
            <a:chOff x="425047" y="1890783"/>
            <a:chExt cx="1781608" cy="1782002"/>
          </a:xfrm>
        </p:grpSpPr>
        <p:grpSp>
          <p:nvGrpSpPr>
            <p:cNvPr id="33" name="组合 32"/>
            <p:cNvGrpSpPr/>
            <p:nvPr/>
          </p:nvGrpSpPr>
          <p:grpSpPr>
            <a:xfrm rot="16200000">
              <a:off x="424850" y="1890980"/>
              <a:ext cx="1782002" cy="1781608"/>
              <a:chOff x="5204999" y="2501684"/>
              <a:chExt cx="1782002" cy="1781608"/>
            </a:xfrm>
          </p:grpSpPr>
          <p:sp>
            <p:nvSpPr>
              <p:cNvPr id="35" name="椭圆形标注 34"/>
              <p:cNvSpPr/>
              <p:nvPr/>
            </p:nvSpPr>
            <p:spPr>
              <a:xfrm rot="5400000">
                <a:off x="5205196" y="2501487"/>
                <a:ext cx="1781608" cy="1782002"/>
              </a:xfrm>
              <a:prstGeom prst="wedgeEllipseCallout">
                <a:avLst>
                  <a:gd name="adj1" fmla="val 658"/>
                  <a:gd name="adj2" fmla="val 64396"/>
                </a:avLst>
              </a:prstGeom>
              <a:solidFill>
                <a:srgbClr val="5A463D"/>
              </a:solidFill>
              <a:ln w="28575" cap="flat" cmpd="sng" algn="ctr">
                <a:noFill/>
                <a:prstDash val="solid"/>
                <a:miter lim="800000"/>
              </a:ln>
              <a:effectLst>
                <a:outerShdw blurRad="279400" dist="165100" dir="2700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sz="100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5341257" y="2637745"/>
                <a:ext cx="1509486" cy="1509486"/>
              </a:xfrm>
              <a:prstGeom prst="ellipse">
                <a:avLst/>
              </a:prstGeom>
              <a:solidFill>
                <a:srgbClr val="F0F0F0"/>
              </a:soli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  <a:tileRect/>
                </a:gradFill>
                <a:prstDash val="solid"/>
                <a:miter lim="800000"/>
              </a:ln>
              <a:effectLst>
                <a:outerShdw blurRad="279400" dist="165100" dir="2700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sz="1000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596827" y="2367832"/>
              <a:ext cx="1428541" cy="827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92D050"/>
                  </a:solidFill>
                </a:rPr>
                <a:t>选定</a:t>
              </a:r>
              <a:endParaRPr lang="zh-CN" altLang="en-US" sz="28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7111651" y="3133528"/>
            <a:ext cx="141343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10000"/>
              </a:lnSpc>
            </a:pPr>
            <a:r>
              <a:rPr lang="zh-CN" altLang="en-US" sz="4800" b="1" dirty="0">
                <a:solidFill>
                  <a:srgbClr val="515151"/>
                </a:solidFill>
                <a:effectLst>
                  <a:outerShdw blurRad="279400" dist="152400" dir="8100000" sx="102000" sy="102000" algn="tl" rotWithShape="0">
                    <a:prstClr val="black">
                      <a:alpha val="28000"/>
                    </a:prstClr>
                  </a:outerShdw>
                </a:effectLst>
              </a:rPr>
              <a:t>课题</a:t>
            </a:r>
            <a:endParaRPr lang="en-US" altLang="zh-CN" sz="4800" b="1" dirty="0">
              <a:solidFill>
                <a:srgbClr val="515151"/>
              </a:solidFill>
              <a:effectLst>
                <a:outerShdw blurRad="279400" dist="152400" dir="8100000" sx="102000" sy="102000" algn="tl" rotWithShape="0">
                  <a:prstClr val="black">
                    <a:alpha val="28000"/>
                  </a:prstClr>
                </a:outerShdw>
              </a:effectLst>
            </a:endParaRPr>
          </a:p>
        </p:txBody>
      </p:sp>
      <p:sp>
        <p:nvSpPr>
          <p:cNvPr id="39" name="灯片编号占位符 3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00">
        <p14:warp dir="i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50"/>
                            </p:stCondLst>
                            <p:childTnLst>
                              <p:par>
                                <p:cTn id="3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1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16"/>
          <p:cNvSpPr/>
          <p:nvPr/>
        </p:nvSpPr>
        <p:spPr>
          <a:xfrm>
            <a:off x="942759" y="699522"/>
            <a:ext cx="7258482" cy="3744455"/>
          </a:xfrm>
          <a:prstGeom prst="roundRect">
            <a:avLst>
              <a:gd name="adj" fmla="val 4263"/>
            </a:avLst>
          </a:prstGeom>
          <a:solidFill>
            <a:schemeClr val="bg1">
              <a:alpha val="10000"/>
            </a:schemeClr>
          </a:solidFill>
          <a:ln w="12700">
            <a:gradFill flip="none" rotWithShape="1">
              <a:gsLst>
                <a:gs pos="71000">
                  <a:srgbClr val="ECECEC"/>
                </a:gs>
                <a:gs pos="92000">
                  <a:schemeClr val="bg1"/>
                </a:gs>
                <a:gs pos="45000">
                  <a:schemeClr val="bg1">
                    <a:lumMod val="85000"/>
                  </a:schemeClr>
                </a:gs>
                <a:gs pos="19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4" name="Group 18"/>
          <p:cNvGrpSpPr/>
          <p:nvPr/>
        </p:nvGrpSpPr>
        <p:grpSpPr>
          <a:xfrm>
            <a:off x="3717521" y="1218455"/>
            <a:ext cx="1708958" cy="1077320"/>
            <a:chOff x="1806864" y="1016361"/>
            <a:chExt cx="1843424" cy="921712"/>
          </a:xfrm>
          <a:solidFill>
            <a:schemeClr val="accent1">
              <a:lumMod val="40000"/>
              <a:lumOff val="60000"/>
              <a:alpha val="5000"/>
            </a:schemeClr>
          </a:solidFill>
        </p:grpSpPr>
        <p:sp>
          <p:nvSpPr>
            <p:cNvPr id="85" name="Right Triangle 19"/>
            <p:cNvSpPr/>
            <p:nvPr/>
          </p:nvSpPr>
          <p:spPr>
            <a:xfrm>
              <a:off x="2728576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ight Triangle 20"/>
            <p:cNvSpPr/>
            <p:nvPr/>
          </p:nvSpPr>
          <p:spPr>
            <a:xfrm flipH="1">
              <a:off x="1806864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3"/>
          <p:cNvSpPr txBox="1"/>
          <p:nvPr/>
        </p:nvSpPr>
        <p:spPr>
          <a:xfrm>
            <a:off x="2008488" y="2388136"/>
            <a:ext cx="5127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cap="all" dirty="0">
                <a:solidFill>
                  <a:schemeClr val="bg1"/>
                </a:solidFill>
                <a:latin typeface="+mn-ea"/>
              </a:rPr>
              <a:t>3</a:t>
            </a:r>
            <a:r>
              <a:rPr lang="en-US" altLang="zh-CN" sz="4400" b="1" cap="all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4400" b="1" cap="all" dirty="0" smtClean="0">
                <a:solidFill>
                  <a:schemeClr val="bg1"/>
                </a:solidFill>
                <a:latin typeface="+mn-ea"/>
              </a:rPr>
              <a:t>活动计划</a:t>
            </a:r>
            <a:endParaRPr lang="zh-CN" altLang="en-US" sz="4400" b="1" cap="all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2757379" y="3117247"/>
            <a:ext cx="362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过渡页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89" name="Rectangle 6"/>
          <p:cNvSpPr/>
          <p:nvPr/>
        </p:nvSpPr>
        <p:spPr>
          <a:xfrm rot="2700000">
            <a:off x="4485590" y="3714125"/>
            <a:ext cx="172820" cy="17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"/>
          <p:cNvCxnSpPr/>
          <p:nvPr/>
        </p:nvCxnSpPr>
        <p:spPr>
          <a:xfrm flipH="1">
            <a:off x="2959004" y="3800535"/>
            <a:ext cx="13681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"/>
          <p:cNvCxnSpPr/>
          <p:nvPr/>
        </p:nvCxnSpPr>
        <p:spPr>
          <a:xfrm flipH="1">
            <a:off x="4816830" y="3800535"/>
            <a:ext cx="1310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91" y="1362361"/>
            <a:ext cx="2603218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/>
      <p:bldP spid="88" grpId="0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活动计划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7002" y="364309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7002" y="863600"/>
            <a:ext cx="8413750" cy="3889375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>
              <a:solidFill>
                <a:sysClr val="window" lastClr="FFFFFF"/>
              </a:solidFill>
              <a:latin typeface="Tahoma" panose="020B0604030504040204"/>
              <a:ea typeface="微软雅黑" panose="020B0503020204020204" pitchFamily="34" charset="-122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433045" y="974534"/>
          <a:ext cx="8221664" cy="36675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47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1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051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 smtClean="0"/>
                        <a:t>阶段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 smtClean="0"/>
                        <a:t>项目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/>
                        <a:t>3</a:t>
                      </a:r>
                      <a:r>
                        <a:rPr lang="zh-CN" altLang="en-US" sz="1100" dirty="0" smtClean="0"/>
                        <a:t>月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 marL="91437" marR="91437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/>
                        <a:t>4</a:t>
                      </a:r>
                      <a:r>
                        <a:rPr lang="zh-CN" altLang="en-US" sz="1100" dirty="0" smtClean="0"/>
                        <a:t>月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 marL="91437" marR="91437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/>
                        <a:t>5</a:t>
                      </a:r>
                      <a:r>
                        <a:rPr lang="zh-CN" altLang="en-US" sz="1100" dirty="0" smtClean="0"/>
                        <a:t>月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 marL="91437" marR="91437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dirty="0" smtClean="0"/>
                        <a:t>6</a:t>
                      </a:r>
                      <a:r>
                        <a:rPr lang="zh-CN" altLang="en-US" sz="1100" dirty="0" smtClean="0"/>
                        <a:t>月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 marL="91437" marR="91437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/>
                        <a:t>7-8</a:t>
                      </a:r>
                      <a:r>
                        <a:rPr lang="zh-CN" altLang="en-US" sz="1100" kern="1200" dirty="0" smtClean="0"/>
                        <a:t>月</a:t>
                      </a:r>
                      <a:endParaRPr lang="zh-CN" altLang="en-US" sz="11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/>
                        <a:t>9</a:t>
                      </a:r>
                      <a:r>
                        <a:rPr lang="zh-CN" altLang="en-US" sz="1100" kern="1200" dirty="0" smtClean="0"/>
                        <a:t>月</a:t>
                      </a:r>
                      <a:endParaRPr lang="zh-CN" altLang="en-US" sz="11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/>
                        <a:t>10</a:t>
                      </a:r>
                      <a:r>
                        <a:rPr lang="zh-CN" altLang="en-US" sz="1100" kern="1200" dirty="0" smtClean="0"/>
                        <a:t>月</a:t>
                      </a:r>
                      <a:endParaRPr lang="zh-CN" altLang="en-US" sz="11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7" marR="91437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 smtClean="0"/>
                        <a:t>推进人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7" marR="91437">
                    <a:solidFill>
                      <a:srgbClr val="0A6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07"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1600" dirty="0" smtClean="0"/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1600" dirty="0" smtClean="0"/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1600" dirty="0" smtClean="0"/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dirty="0" smtClean="0"/>
                        <a:t>P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选择课题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王小明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设定目标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王小明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提出并选择方案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谢小明</a:t>
                      </a:r>
                      <a:endParaRPr lang="en-US" altLang="zh-CN" sz="1400" dirty="0" smtClean="0"/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刘小明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aseline="0" dirty="0" smtClean="0"/>
                        <a:t>制定对策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张小明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9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dirty="0" smtClean="0"/>
                        <a:t>D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对策实施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蔡小明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dirty="0" smtClean="0"/>
                        <a:t>C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效果检查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王小明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706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dirty="0" smtClean="0"/>
                        <a:t>A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巩固措施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 smtClean="0"/>
                        <a:t>许小明</a:t>
                      </a:r>
                      <a:endParaRPr lang="en-US" altLang="zh-CN" sz="1200" dirty="0" smtClean="0">
                        <a:latin typeface="+mn-lt"/>
                        <a:ea typeface="+mn-ea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1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/>
                        <a:t>QC</a:t>
                      </a:r>
                      <a:r>
                        <a:rPr lang="zh-CN" altLang="en-US" sz="1400" dirty="0" smtClean="0"/>
                        <a:t>总结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谢小明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973">
                <a:tc gridSpan="10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计划             实际                                           </a:t>
                      </a:r>
                      <a:r>
                        <a:rPr lang="zh-CN" altLang="en-US" sz="1400" baseline="0" dirty="0" smtClean="0"/>
                        <a:t>        </a:t>
                      </a:r>
                      <a:r>
                        <a:rPr lang="zh-CN" altLang="en-US" sz="1400" dirty="0" smtClean="0"/>
                        <a:t>     制表： 谢小明        时间：</a:t>
                      </a:r>
                      <a:r>
                        <a:rPr lang="en-US" altLang="zh-CN" sz="1400" dirty="0" smtClean="0"/>
                        <a:t>2014.2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9" name="直接箭头连接符 18"/>
          <p:cNvCxnSpPr/>
          <p:nvPr/>
        </p:nvCxnSpPr>
        <p:spPr>
          <a:xfrm>
            <a:off x="910090" y="4492625"/>
            <a:ext cx="385762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1859588" y="4492625"/>
            <a:ext cx="38735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2473777" y="1381125"/>
            <a:ext cx="38100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2819852" y="1730375"/>
            <a:ext cx="28575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104015" y="2200275"/>
            <a:ext cx="665162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3743777" y="2654300"/>
            <a:ext cx="490538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4194627" y="3021013"/>
            <a:ext cx="862013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5077277" y="3378200"/>
            <a:ext cx="151765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6604452" y="3727450"/>
            <a:ext cx="598488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2473777" y="1516063"/>
            <a:ext cx="3810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2819852" y="1863725"/>
            <a:ext cx="28575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3104015" y="2314575"/>
            <a:ext cx="66516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3743777" y="2774950"/>
            <a:ext cx="49053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4194627" y="3130550"/>
            <a:ext cx="86201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5077277" y="3505200"/>
            <a:ext cx="151765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6604452" y="3862388"/>
            <a:ext cx="59848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7212465" y="4100513"/>
            <a:ext cx="614362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7212465" y="4235450"/>
            <a:ext cx="61436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灯片编号占位符 9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  <p:transition spd="slow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16"/>
          <p:cNvSpPr/>
          <p:nvPr/>
        </p:nvSpPr>
        <p:spPr>
          <a:xfrm>
            <a:off x="942759" y="699522"/>
            <a:ext cx="7258482" cy="3744455"/>
          </a:xfrm>
          <a:prstGeom prst="roundRect">
            <a:avLst>
              <a:gd name="adj" fmla="val 4263"/>
            </a:avLst>
          </a:prstGeom>
          <a:solidFill>
            <a:schemeClr val="bg1">
              <a:alpha val="10000"/>
            </a:schemeClr>
          </a:solidFill>
          <a:ln w="12700">
            <a:gradFill flip="none" rotWithShape="1">
              <a:gsLst>
                <a:gs pos="71000">
                  <a:srgbClr val="ECECEC"/>
                </a:gs>
                <a:gs pos="92000">
                  <a:schemeClr val="bg1"/>
                </a:gs>
                <a:gs pos="45000">
                  <a:schemeClr val="bg1">
                    <a:lumMod val="85000"/>
                  </a:schemeClr>
                </a:gs>
                <a:gs pos="19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4" name="Group 18"/>
          <p:cNvGrpSpPr/>
          <p:nvPr/>
        </p:nvGrpSpPr>
        <p:grpSpPr>
          <a:xfrm>
            <a:off x="3717521" y="1218455"/>
            <a:ext cx="1708958" cy="1077320"/>
            <a:chOff x="1806864" y="1016361"/>
            <a:chExt cx="1843424" cy="921712"/>
          </a:xfrm>
          <a:solidFill>
            <a:schemeClr val="accent1">
              <a:lumMod val="40000"/>
              <a:lumOff val="60000"/>
              <a:alpha val="5000"/>
            </a:schemeClr>
          </a:solidFill>
        </p:grpSpPr>
        <p:sp>
          <p:nvSpPr>
            <p:cNvPr id="85" name="Right Triangle 19"/>
            <p:cNvSpPr/>
            <p:nvPr/>
          </p:nvSpPr>
          <p:spPr>
            <a:xfrm>
              <a:off x="2728576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ight Triangle 20"/>
            <p:cNvSpPr/>
            <p:nvPr/>
          </p:nvSpPr>
          <p:spPr>
            <a:xfrm flipH="1">
              <a:off x="1806864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3"/>
          <p:cNvSpPr txBox="1"/>
          <p:nvPr/>
        </p:nvSpPr>
        <p:spPr>
          <a:xfrm>
            <a:off x="2008488" y="2388136"/>
            <a:ext cx="5127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cap="all" dirty="0">
                <a:solidFill>
                  <a:schemeClr val="bg1"/>
                </a:solidFill>
                <a:latin typeface="+mn-ea"/>
              </a:rPr>
              <a:t>4</a:t>
            </a:r>
            <a:r>
              <a:rPr lang="en-US" altLang="zh-CN" sz="4400" b="1" cap="all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4400" b="1" cap="all" dirty="0" smtClean="0">
                <a:solidFill>
                  <a:schemeClr val="bg1"/>
                </a:solidFill>
                <a:latin typeface="+mn-ea"/>
              </a:rPr>
              <a:t>设定目标</a:t>
            </a:r>
            <a:endParaRPr lang="zh-CN" altLang="en-US" sz="4400" b="1" cap="all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2757379" y="3117247"/>
            <a:ext cx="362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过渡页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89" name="Rectangle 6"/>
          <p:cNvSpPr/>
          <p:nvPr/>
        </p:nvSpPr>
        <p:spPr>
          <a:xfrm rot="2700000">
            <a:off x="4485590" y="3714125"/>
            <a:ext cx="172820" cy="17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"/>
          <p:cNvCxnSpPr/>
          <p:nvPr/>
        </p:nvCxnSpPr>
        <p:spPr>
          <a:xfrm flipH="1">
            <a:off x="2959004" y="3800535"/>
            <a:ext cx="13681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"/>
          <p:cNvCxnSpPr/>
          <p:nvPr/>
        </p:nvCxnSpPr>
        <p:spPr>
          <a:xfrm flipH="1">
            <a:off x="4816830" y="3800535"/>
            <a:ext cx="1310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91" y="1362361"/>
            <a:ext cx="2603218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/>
      <p:bldP spid="88" grpId="0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设定目标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9407" y="364309"/>
            <a:ext cx="370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710022" y="1226387"/>
          <a:ext cx="7291486" cy="348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8013301" y="1343158"/>
            <a:ext cx="402080" cy="2900145"/>
            <a:chOff x="11080938" y="2794178"/>
            <a:chExt cx="514311" cy="3709662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1080938" y="2944990"/>
              <a:ext cx="9525" cy="3473450"/>
            </a:xfrm>
            <a:prstGeom prst="rect">
              <a:avLst/>
            </a:prstGeom>
            <a:solidFill>
              <a:srgbClr val="7F7F7F"/>
            </a:solidFill>
            <a:ln w="3175" cap="flat">
              <a:solidFill>
                <a:srgbClr val="7F7F7F"/>
              </a:solidFill>
              <a:prstDash val="solid"/>
              <a:beve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1085701" y="2940228"/>
              <a:ext cx="73025" cy="3482975"/>
            </a:xfrm>
            <a:custGeom>
              <a:avLst/>
              <a:gdLst>
                <a:gd name="T0" fmla="*/ 0 w 46"/>
                <a:gd name="T1" fmla="*/ 2188 h 2194"/>
                <a:gd name="T2" fmla="*/ 46 w 46"/>
                <a:gd name="T3" fmla="*/ 2188 h 2194"/>
                <a:gd name="T4" fmla="*/ 46 w 46"/>
                <a:gd name="T5" fmla="*/ 2194 h 2194"/>
                <a:gd name="T6" fmla="*/ 0 w 46"/>
                <a:gd name="T7" fmla="*/ 2194 h 2194"/>
                <a:gd name="T8" fmla="*/ 0 w 46"/>
                <a:gd name="T9" fmla="*/ 2188 h 2194"/>
                <a:gd name="T10" fmla="*/ 0 w 46"/>
                <a:gd name="T11" fmla="*/ 1969 h 2194"/>
                <a:gd name="T12" fmla="*/ 46 w 46"/>
                <a:gd name="T13" fmla="*/ 1969 h 2194"/>
                <a:gd name="T14" fmla="*/ 46 w 46"/>
                <a:gd name="T15" fmla="*/ 1975 h 2194"/>
                <a:gd name="T16" fmla="*/ 0 w 46"/>
                <a:gd name="T17" fmla="*/ 1975 h 2194"/>
                <a:gd name="T18" fmla="*/ 0 w 46"/>
                <a:gd name="T19" fmla="*/ 1969 h 2194"/>
                <a:gd name="T20" fmla="*/ 0 w 46"/>
                <a:gd name="T21" fmla="*/ 1750 h 2194"/>
                <a:gd name="T22" fmla="*/ 46 w 46"/>
                <a:gd name="T23" fmla="*/ 1750 h 2194"/>
                <a:gd name="T24" fmla="*/ 46 w 46"/>
                <a:gd name="T25" fmla="*/ 1756 h 2194"/>
                <a:gd name="T26" fmla="*/ 0 w 46"/>
                <a:gd name="T27" fmla="*/ 1756 h 2194"/>
                <a:gd name="T28" fmla="*/ 0 w 46"/>
                <a:gd name="T29" fmla="*/ 1750 h 2194"/>
                <a:gd name="T30" fmla="*/ 0 w 46"/>
                <a:gd name="T31" fmla="*/ 1531 h 2194"/>
                <a:gd name="T32" fmla="*/ 46 w 46"/>
                <a:gd name="T33" fmla="*/ 1531 h 2194"/>
                <a:gd name="T34" fmla="*/ 46 w 46"/>
                <a:gd name="T35" fmla="*/ 1537 h 2194"/>
                <a:gd name="T36" fmla="*/ 0 w 46"/>
                <a:gd name="T37" fmla="*/ 1537 h 2194"/>
                <a:gd name="T38" fmla="*/ 0 w 46"/>
                <a:gd name="T39" fmla="*/ 1531 h 2194"/>
                <a:gd name="T40" fmla="*/ 0 w 46"/>
                <a:gd name="T41" fmla="*/ 1312 h 2194"/>
                <a:gd name="T42" fmla="*/ 46 w 46"/>
                <a:gd name="T43" fmla="*/ 1312 h 2194"/>
                <a:gd name="T44" fmla="*/ 46 w 46"/>
                <a:gd name="T45" fmla="*/ 1318 h 2194"/>
                <a:gd name="T46" fmla="*/ 0 w 46"/>
                <a:gd name="T47" fmla="*/ 1318 h 2194"/>
                <a:gd name="T48" fmla="*/ 0 w 46"/>
                <a:gd name="T49" fmla="*/ 1312 h 2194"/>
                <a:gd name="T50" fmla="*/ 0 w 46"/>
                <a:gd name="T51" fmla="*/ 1093 h 2194"/>
                <a:gd name="T52" fmla="*/ 46 w 46"/>
                <a:gd name="T53" fmla="*/ 1093 h 2194"/>
                <a:gd name="T54" fmla="*/ 46 w 46"/>
                <a:gd name="T55" fmla="*/ 1099 h 2194"/>
                <a:gd name="T56" fmla="*/ 0 w 46"/>
                <a:gd name="T57" fmla="*/ 1099 h 2194"/>
                <a:gd name="T58" fmla="*/ 0 w 46"/>
                <a:gd name="T59" fmla="*/ 1093 h 2194"/>
                <a:gd name="T60" fmla="*/ 0 w 46"/>
                <a:gd name="T61" fmla="*/ 875 h 2194"/>
                <a:gd name="T62" fmla="*/ 46 w 46"/>
                <a:gd name="T63" fmla="*/ 875 h 2194"/>
                <a:gd name="T64" fmla="*/ 46 w 46"/>
                <a:gd name="T65" fmla="*/ 881 h 2194"/>
                <a:gd name="T66" fmla="*/ 0 w 46"/>
                <a:gd name="T67" fmla="*/ 881 h 2194"/>
                <a:gd name="T68" fmla="*/ 0 w 46"/>
                <a:gd name="T69" fmla="*/ 875 h 2194"/>
                <a:gd name="T70" fmla="*/ 0 w 46"/>
                <a:gd name="T71" fmla="*/ 657 h 2194"/>
                <a:gd name="T72" fmla="*/ 46 w 46"/>
                <a:gd name="T73" fmla="*/ 657 h 2194"/>
                <a:gd name="T74" fmla="*/ 46 w 46"/>
                <a:gd name="T75" fmla="*/ 662 h 2194"/>
                <a:gd name="T76" fmla="*/ 0 w 46"/>
                <a:gd name="T77" fmla="*/ 662 h 2194"/>
                <a:gd name="T78" fmla="*/ 0 w 46"/>
                <a:gd name="T79" fmla="*/ 657 h 2194"/>
                <a:gd name="T80" fmla="*/ 0 w 46"/>
                <a:gd name="T81" fmla="*/ 438 h 2194"/>
                <a:gd name="T82" fmla="*/ 46 w 46"/>
                <a:gd name="T83" fmla="*/ 438 h 2194"/>
                <a:gd name="T84" fmla="*/ 46 w 46"/>
                <a:gd name="T85" fmla="*/ 443 h 2194"/>
                <a:gd name="T86" fmla="*/ 0 w 46"/>
                <a:gd name="T87" fmla="*/ 443 h 2194"/>
                <a:gd name="T88" fmla="*/ 0 w 46"/>
                <a:gd name="T89" fmla="*/ 438 h 2194"/>
                <a:gd name="T90" fmla="*/ 0 w 46"/>
                <a:gd name="T91" fmla="*/ 219 h 2194"/>
                <a:gd name="T92" fmla="*/ 46 w 46"/>
                <a:gd name="T93" fmla="*/ 219 h 2194"/>
                <a:gd name="T94" fmla="*/ 46 w 46"/>
                <a:gd name="T95" fmla="*/ 225 h 2194"/>
                <a:gd name="T96" fmla="*/ 0 w 46"/>
                <a:gd name="T97" fmla="*/ 225 h 2194"/>
                <a:gd name="T98" fmla="*/ 0 w 46"/>
                <a:gd name="T99" fmla="*/ 219 h 2194"/>
                <a:gd name="T100" fmla="*/ 0 w 46"/>
                <a:gd name="T101" fmla="*/ 0 h 2194"/>
                <a:gd name="T102" fmla="*/ 46 w 46"/>
                <a:gd name="T103" fmla="*/ 0 h 2194"/>
                <a:gd name="T104" fmla="*/ 46 w 46"/>
                <a:gd name="T105" fmla="*/ 6 h 2194"/>
                <a:gd name="T106" fmla="*/ 0 w 46"/>
                <a:gd name="T107" fmla="*/ 6 h 2194"/>
                <a:gd name="T108" fmla="*/ 0 w 46"/>
                <a:gd name="T109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2194">
                  <a:moveTo>
                    <a:pt x="0" y="2188"/>
                  </a:moveTo>
                  <a:lnTo>
                    <a:pt x="46" y="2188"/>
                  </a:lnTo>
                  <a:lnTo>
                    <a:pt x="46" y="2194"/>
                  </a:lnTo>
                  <a:lnTo>
                    <a:pt x="0" y="2194"/>
                  </a:lnTo>
                  <a:lnTo>
                    <a:pt x="0" y="2188"/>
                  </a:lnTo>
                  <a:close/>
                  <a:moveTo>
                    <a:pt x="0" y="1969"/>
                  </a:moveTo>
                  <a:lnTo>
                    <a:pt x="46" y="1969"/>
                  </a:lnTo>
                  <a:lnTo>
                    <a:pt x="46" y="1975"/>
                  </a:lnTo>
                  <a:lnTo>
                    <a:pt x="0" y="1975"/>
                  </a:lnTo>
                  <a:lnTo>
                    <a:pt x="0" y="1969"/>
                  </a:lnTo>
                  <a:close/>
                  <a:moveTo>
                    <a:pt x="0" y="1750"/>
                  </a:moveTo>
                  <a:lnTo>
                    <a:pt x="46" y="1750"/>
                  </a:lnTo>
                  <a:lnTo>
                    <a:pt x="46" y="1756"/>
                  </a:lnTo>
                  <a:lnTo>
                    <a:pt x="0" y="1756"/>
                  </a:lnTo>
                  <a:lnTo>
                    <a:pt x="0" y="1750"/>
                  </a:lnTo>
                  <a:close/>
                  <a:moveTo>
                    <a:pt x="0" y="1531"/>
                  </a:moveTo>
                  <a:lnTo>
                    <a:pt x="46" y="1531"/>
                  </a:lnTo>
                  <a:lnTo>
                    <a:pt x="46" y="1537"/>
                  </a:lnTo>
                  <a:lnTo>
                    <a:pt x="0" y="1537"/>
                  </a:lnTo>
                  <a:lnTo>
                    <a:pt x="0" y="1531"/>
                  </a:lnTo>
                  <a:close/>
                  <a:moveTo>
                    <a:pt x="0" y="1312"/>
                  </a:moveTo>
                  <a:lnTo>
                    <a:pt x="46" y="1312"/>
                  </a:lnTo>
                  <a:lnTo>
                    <a:pt x="46" y="1318"/>
                  </a:lnTo>
                  <a:lnTo>
                    <a:pt x="0" y="1318"/>
                  </a:lnTo>
                  <a:lnTo>
                    <a:pt x="0" y="1312"/>
                  </a:lnTo>
                  <a:close/>
                  <a:moveTo>
                    <a:pt x="0" y="1093"/>
                  </a:moveTo>
                  <a:lnTo>
                    <a:pt x="46" y="1093"/>
                  </a:lnTo>
                  <a:lnTo>
                    <a:pt x="46" y="1099"/>
                  </a:lnTo>
                  <a:lnTo>
                    <a:pt x="0" y="1099"/>
                  </a:lnTo>
                  <a:lnTo>
                    <a:pt x="0" y="1093"/>
                  </a:lnTo>
                  <a:close/>
                  <a:moveTo>
                    <a:pt x="0" y="875"/>
                  </a:moveTo>
                  <a:lnTo>
                    <a:pt x="46" y="875"/>
                  </a:lnTo>
                  <a:lnTo>
                    <a:pt x="46" y="881"/>
                  </a:lnTo>
                  <a:lnTo>
                    <a:pt x="0" y="881"/>
                  </a:lnTo>
                  <a:lnTo>
                    <a:pt x="0" y="875"/>
                  </a:lnTo>
                  <a:close/>
                  <a:moveTo>
                    <a:pt x="0" y="657"/>
                  </a:moveTo>
                  <a:lnTo>
                    <a:pt x="46" y="657"/>
                  </a:lnTo>
                  <a:lnTo>
                    <a:pt x="46" y="662"/>
                  </a:lnTo>
                  <a:lnTo>
                    <a:pt x="0" y="662"/>
                  </a:lnTo>
                  <a:lnTo>
                    <a:pt x="0" y="657"/>
                  </a:lnTo>
                  <a:close/>
                  <a:moveTo>
                    <a:pt x="0" y="438"/>
                  </a:moveTo>
                  <a:lnTo>
                    <a:pt x="46" y="438"/>
                  </a:lnTo>
                  <a:lnTo>
                    <a:pt x="46" y="443"/>
                  </a:lnTo>
                  <a:lnTo>
                    <a:pt x="0" y="443"/>
                  </a:lnTo>
                  <a:lnTo>
                    <a:pt x="0" y="438"/>
                  </a:lnTo>
                  <a:close/>
                  <a:moveTo>
                    <a:pt x="0" y="219"/>
                  </a:moveTo>
                  <a:lnTo>
                    <a:pt x="46" y="219"/>
                  </a:lnTo>
                  <a:lnTo>
                    <a:pt x="46" y="225"/>
                  </a:lnTo>
                  <a:lnTo>
                    <a:pt x="0" y="225"/>
                  </a:lnTo>
                  <a:lnTo>
                    <a:pt x="0" y="219"/>
                  </a:lnTo>
                  <a:close/>
                  <a:moveTo>
                    <a:pt x="0" y="0"/>
                  </a:moveTo>
                  <a:lnTo>
                    <a:pt x="46" y="0"/>
                  </a:lnTo>
                  <a:lnTo>
                    <a:pt x="4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3175" cap="flat">
              <a:solidFill>
                <a:srgbClr val="7F7F7F"/>
              </a:solidFill>
              <a:prstDash val="solid"/>
              <a:beve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5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1299977" y="6267628"/>
              <a:ext cx="145583" cy="23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 </a:t>
              </a:r>
              <a:endParaRPr kumimoji="0" lang="zh-CN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1299977" y="5919965"/>
              <a:ext cx="295264" cy="23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0.1</a:t>
              </a:r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1299978" y="5572303"/>
              <a:ext cx="295264" cy="23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0.2</a:t>
              </a:r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1299981" y="5224640"/>
              <a:ext cx="295264" cy="23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0.3</a:t>
              </a:r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1299981" y="4875390"/>
              <a:ext cx="250154" cy="23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0.4</a:t>
              </a:r>
              <a:endPara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1299981" y="4530902"/>
              <a:ext cx="250154" cy="23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0.5</a:t>
              </a:r>
              <a:endPara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1299981" y="4183240"/>
              <a:ext cx="250154" cy="23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0.6</a:t>
              </a:r>
              <a:endPara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1299981" y="3835578"/>
              <a:ext cx="250154" cy="23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0.7</a:t>
              </a:r>
              <a:endPara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1299981" y="3486328"/>
              <a:ext cx="250154" cy="23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0.8</a:t>
              </a:r>
              <a:endPara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1299985" y="3141840"/>
              <a:ext cx="295264" cy="23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0.9</a:t>
              </a:r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1299993" y="2794178"/>
              <a:ext cx="145582" cy="23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2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 </a:t>
              </a:r>
              <a:endParaRPr kumimoji="0" lang="zh-CN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47876" y="1464783"/>
            <a:ext cx="6569149" cy="2629805"/>
            <a:chOff x="1909791" y="2648603"/>
            <a:chExt cx="9171175" cy="3705374"/>
          </a:xfrm>
        </p:grpSpPr>
        <p:cxnSp>
          <p:nvCxnSpPr>
            <p:cNvPr id="23" name="直接连接符 22"/>
            <p:cNvCxnSpPr/>
            <p:nvPr/>
          </p:nvCxnSpPr>
          <p:spPr>
            <a:xfrm flipV="1">
              <a:off x="1909791" y="4640374"/>
              <a:ext cx="1007581" cy="1713603"/>
            </a:xfrm>
            <a:prstGeom prst="line">
              <a:avLst/>
            </a:prstGeom>
            <a:ln w="57150">
              <a:solidFill>
                <a:srgbClr val="51515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2891170" y="3999561"/>
              <a:ext cx="1574662" cy="651285"/>
            </a:xfrm>
            <a:prstGeom prst="line">
              <a:avLst/>
            </a:prstGeom>
            <a:ln w="57150">
              <a:solidFill>
                <a:srgbClr val="51515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4465832" y="3609958"/>
              <a:ext cx="1514055" cy="389603"/>
            </a:xfrm>
            <a:prstGeom prst="line">
              <a:avLst/>
            </a:prstGeom>
            <a:ln w="57150">
              <a:solidFill>
                <a:srgbClr val="51515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5990323" y="3226793"/>
              <a:ext cx="1673220" cy="383165"/>
            </a:xfrm>
            <a:prstGeom prst="line">
              <a:avLst/>
            </a:prstGeom>
            <a:ln w="57150">
              <a:solidFill>
                <a:srgbClr val="51515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7663543" y="2843628"/>
              <a:ext cx="1673220" cy="383165"/>
            </a:xfrm>
            <a:prstGeom prst="line">
              <a:avLst/>
            </a:prstGeom>
            <a:ln w="57150">
              <a:solidFill>
                <a:srgbClr val="51515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10" idx="53"/>
            </p:cNvCxnSpPr>
            <p:nvPr/>
          </p:nvCxnSpPr>
          <p:spPr>
            <a:xfrm flipH="1">
              <a:off x="9336764" y="2648603"/>
              <a:ext cx="1744202" cy="186184"/>
            </a:xfrm>
            <a:prstGeom prst="line">
              <a:avLst/>
            </a:prstGeom>
            <a:ln w="57150">
              <a:solidFill>
                <a:srgbClr val="515151"/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1937668" y="2433917"/>
            <a:ext cx="599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47%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3048390" y="2058966"/>
            <a:ext cx="599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62%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4193042" y="1735612"/>
            <a:ext cx="599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75%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5337693" y="1412257"/>
            <a:ext cx="599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85%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6582511" y="1121474"/>
            <a:ext cx="599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93%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07441" y="1186628"/>
            <a:ext cx="939901" cy="940109"/>
            <a:chOff x="8065248" y="2537999"/>
            <a:chExt cx="1781608" cy="1782002"/>
          </a:xfrm>
        </p:grpSpPr>
        <p:sp>
          <p:nvSpPr>
            <p:cNvPr id="35" name="椭圆形标注 34"/>
            <p:cNvSpPr/>
            <p:nvPr/>
          </p:nvSpPr>
          <p:spPr>
            <a:xfrm>
              <a:off x="8065248" y="2537999"/>
              <a:ext cx="1781608" cy="1782002"/>
            </a:xfrm>
            <a:prstGeom prst="wedgeEllipseCallout">
              <a:avLst>
                <a:gd name="adj1" fmla="val 658"/>
                <a:gd name="adj2" fmla="val 64396"/>
              </a:avLst>
            </a:prstGeom>
            <a:solidFill>
              <a:srgbClr val="5A463D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201309" y="2674257"/>
              <a:ext cx="1509486" cy="1509486"/>
            </a:xfrm>
            <a:prstGeom prst="ellipse">
              <a:avLst/>
            </a:pr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197328" y="2983480"/>
              <a:ext cx="1516838" cy="875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accent6"/>
                  </a:solidFill>
                </a:rPr>
                <a:t>症结</a:t>
              </a:r>
              <a:endParaRPr lang="zh-CN" altLang="en-US" sz="2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31295" y="733676"/>
            <a:ext cx="808141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rgbClr val="515151"/>
                </a:solidFill>
                <a:latin typeface="+mn-ea"/>
              </a:rPr>
              <a:t>针对以上</a:t>
            </a:r>
            <a:r>
              <a:rPr lang="zh-CN" altLang="en-US" sz="1600" b="1" dirty="0" smtClean="0">
                <a:solidFill>
                  <a:srgbClr val="515151"/>
                </a:solidFill>
                <a:latin typeface="+mn-ea"/>
              </a:rPr>
              <a:t>原因，</a:t>
            </a:r>
            <a:r>
              <a:rPr lang="zh-CN" altLang="en-US" sz="1600" b="1" dirty="0">
                <a:solidFill>
                  <a:srgbClr val="515151"/>
                </a:solidFill>
                <a:latin typeface="+mn-ea"/>
              </a:rPr>
              <a:t>绘制出排列图</a:t>
            </a:r>
            <a:r>
              <a:rPr lang="zh-CN" altLang="en-US" sz="1600" b="1" dirty="0" smtClean="0">
                <a:solidFill>
                  <a:srgbClr val="515151"/>
                </a:solidFill>
                <a:latin typeface="+mn-ea"/>
              </a:rPr>
              <a:t>如下</a:t>
            </a:r>
            <a:endParaRPr lang="zh-CN" altLang="en-US" sz="1600" b="1" dirty="0">
              <a:solidFill>
                <a:srgbClr val="51515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581985" y="511451"/>
            <a:ext cx="1980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目标值确定</a:t>
            </a:r>
          </a:p>
        </p:txBody>
      </p:sp>
      <p:sp>
        <p:nvSpPr>
          <p:cNvPr id="4" name="矩形 3"/>
          <p:cNvSpPr/>
          <p:nvPr/>
        </p:nvSpPr>
        <p:spPr>
          <a:xfrm>
            <a:off x="1" y="1034671"/>
            <a:ext cx="914399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rgbClr val="515151"/>
                </a:solidFill>
                <a:latin typeface="+mn-ea"/>
              </a:rPr>
              <a:t>我们将本次活动目标设定为：</a:t>
            </a:r>
            <a:r>
              <a:rPr lang="zh-CN" altLang="en-US" sz="1100" dirty="0" smtClean="0">
                <a:solidFill>
                  <a:srgbClr val="515151"/>
                </a:solidFill>
                <a:latin typeface="+mn-ea"/>
              </a:rPr>
              <a:t>将</a:t>
            </a:r>
            <a:r>
              <a:rPr lang="en-US" altLang="zh-CN" sz="1100" dirty="0" smtClean="0">
                <a:solidFill>
                  <a:srgbClr val="515151"/>
                </a:solidFill>
                <a:latin typeface="+mn-ea"/>
              </a:rPr>
              <a:t>XX</a:t>
            </a:r>
            <a:r>
              <a:rPr lang="zh-CN" altLang="en-US" sz="1100" dirty="0" smtClean="0">
                <a:solidFill>
                  <a:srgbClr val="515151"/>
                </a:solidFill>
                <a:latin typeface="+mn-ea"/>
              </a:rPr>
              <a:t>率</a:t>
            </a:r>
            <a:r>
              <a:rPr lang="zh-CN" altLang="en-US" sz="1100" dirty="0">
                <a:solidFill>
                  <a:srgbClr val="515151"/>
                </a:solidFill>
                <a:latin typeface="+mn-ea"/>
              </a:rPr>
              <a:t>由</a:t>
            </a:r>
            <a:r>
              <a:rPr lang="en-US" altLang="zh-CN" sz="1100" dirty="0">
                <a:solidFill>
                  <a:srgbClr val="515151"/>
                </a:solidFill>
                <a:latin typeface="+mn-ea"/>
              </a:rPr>
              <a:t>47%</a:t>
            </a:r>
            <a:r>
              <a:rPr lang="zh-CN" altLang="en-US" sz="1100" dirty="0">
                <a:solidFill>
                  <a:srgbClr val="515151"/>
                </a:solidFill>
                <a:latin typeface="+mn-ea"/>
              </a:rPr>
              <a:t>降低到</a:t>
            </a:r>
            <a:r>
              <a:rPr lang="en-US" altLang="zh-CN" sz="1100" dirty="0">
                <a:solidFill>
                  <a:srgbClr val="515151"/>
                </a:solidFill>
                <a:latin typeface="+mn-ea"/>
              </a:rPr>
              <a:t>10%</a:t>
            </a:r>
            <a:r>
              <a:rPr lang="zh-CN" altLang="en-US" sz="1100" dirty="0">
                <a:solidFill>
                  <a:srgbClr val="515151"/>
                </a:solidFill>
                <a:latin typeface="+mn-ea"/>
              </a:rPr>
              <a:t>。工单量由平均</a:t>
            </a:r>
            <a:r>
              <a:rPr lang="en-US" altLang="zh-CN" sz="1100" dirty="0">
                <a:solidFill>
                  <a:srgbClr val="515151"/>
                </a:solidFill>
                <a:latin typeface="+mn-ea"/>
              </a:rPr>
              <a:t>165</a:t>
            </a:r>
            <a:r>
              <a:rPr lang="zh-CN" altLang="en-US" sz="1100" dirty="0">
                <a:solidFill>
                  <a:srgbClr val="515151"/>
                </a:solidFill>
                <a:latin typeface="+mn-ea"/>
              </a:rPr>
              <a:t>张降为</a:t>
            </a:r>
            <a:r>
              <a:rPr lang="en-US" altLang="zh-CN" sz="1100" dirty="0">
                <a:solidFill>
                  <a:srgbClr val="515151"/>
                </a:solidFill>
                <a:latin typeface="+mn-ea"/>
              </a:rPr>
              <a:t>36</a:t>
            </a:r>
            <a:r>
              <a:rPr lang="zh-CN" altLang="en-US" sz="1100" dirty="0" smtClean="0">
                <a:solidFill>
                  <a:srgbClr val="515151"/>
                </a:solidFill>
                <a:latin typeface="+mn-ea"/>
              </a:rPr>
              <a:t>张</a:t>
            </a:r>
            <a:endParaRPr lang="zh-CN" altLang="en-US" sz="1100" dirty="0">
              <a:solidFill>
                <a:srgbClr val="515151"/>
              </a:solidFill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39407" y="1305807"/>
            <a:ext cx="8490268" cy="87605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44691" y="1399741"/>
          <a:ext cx="8279701" cy="7221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9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24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 smtClean="0"/>
                        <a:t>项目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/>
                        <a:t>3</a:t>
                      </a:r>
                      <a:r>
                        <a:rPr lang="zh-CN" altLang="en-US" sz="1200" dirty="0" smtClean="0"/>
                        <a:t>月统计量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/>
                        <a:t>4</a:t>
                      </a:r>
                      <a:r>
                        <a:rPr lang="zh-CN" altLang="en-US" sz="1400" dirty="0" smtClean="0"/>
                        <a:t>月统计量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/>
                        <a:t>5</a:t>
                      </a:r>
                      <a:r>
                        <a:rPr lang="zh-CN" altLang="en-US" sz="1400" dirty="0" smtClean="0"/>
                        <a:t>月统计量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三个月平均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A6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4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原因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/>
                        <a:t>159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/>
                        <a:t>168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/>
                        <a:t>166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dirty="0" smtClean="0"/>
                        <a:t>165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479444" y="2317990"/>
            <a:ext cx="249940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515151"/>
                </a:solidFill>
              </a:rPr>
              <a:t>降低</a:t>
            </a:r>
            <a:r>
              <a:rPr lang="en-US" altLang="zh-CN" dirty="0" smtClean="0">
                <a:solidFill>
                  <a:srgbClr val="515151"/>
                </a:solidFill>
              </a:rPr>
              <a:t>XXXXXXXXXXXXXXXXXXXX</a:t>
            </a:r>
            <a:r>
              <a:rPr lang="zh-CN" altLang="en-US" dirty="0" smtClean="0">
                <a:solidFill>
                  <a:srgbClr val="515151"/>
                </a:solidFill>
              </a:rPr>
              <a:t>率</a:t>
            </a:r>
            <a:endParaRPr lang="zh-CN" altLang="en-US" dirty="0">
              <a:solidFill>
                <a:srgbClr val="515151"/>
              </a:solidFill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366208" y="2376330"/>
          <a:ext cx="3837407" cy="247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2095500" y="2524991"/>
            <a:ext cx="969285" cy="1136007"/>
            <a:chOff x="1144588" y="757237"/>
            <a:chExt cx="2279650" cy="2671763"/>
          </a:xfrm>
        </p:grpSpPr>
        <p:sp>
          <p:nvSpPr>
            <p:cNvPr id="10" name="Freeform 53"/>
            <p:cNvSpPr/>
            <p:nvPr/>
          </p:nvSpPr>
          <p:spPr bwMode="auto">
            <a:xfrm>
              <a:off x="2984500" y="2919412"/>
              <a:ext cx="439738" cy="509588"/>
            </a:xfrm>
            <a:custGeom>
              <a:avLst/>
              <a:gdLst>
                <a:gd name="T0" fmla="*/ 79 w 206"/>
                <a:gd name="T1" fmla="*/ 30 h 238"/>
                <a:gd name="T2" fmla="*/ 206 w 206"/>
                <a:gd name="T3" fmla="*/ 238 h 238"/>
                <a:gd name="T4" fmla="*/ 24 w 206"/>
                <a:gd name="T5" fmla="*/ 76 h 238"/>
                <a:gd name="T6" fmla="*/ 79 w 206"/>
                <a:gd name="T7" fmla="*/ 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38">
                  <a:moveTo>
                    <a:pt x="79" y="30"/>
                  </a:moveTo>
                  <a:cubicBezTo>
                    <a:pt x="206" y="238"/>
                    <a:pt x="206" y="238"/>
                    <a:pt x="206" y="238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0" y="54"/>
                    <a:pt x="62" y="0"/>
                    <a:pt x="79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4"/>
            <p:cNvSpPr/>
            <p:nvPr/>
          </p:nvSpPr>
          <p:spPr bwMode="auto">
            <a:xfrm>
              <a:off x="1463675" y="1071562"/>
              <a:ext cx="1887538" cy="2198688"/>
            </a:xfrm>
            <a:custGeom>
              <a:avLst/>
              <a:gdLst>
                <a:gd name="T0" fmla="*/ 772 w 882"/>
                <a:gd name="T1" fmla="*/ 799 h 1027"/>
                <a:gd name="T2" fmla="*/ 0 w 882"/>
                <a:gd name="T3" fmla="*/ 0 h 1027"/>
                <a:gd name="T4" fmla="*/ 645 w 882"/>
                <a:gd name="T5" fmla="*/ 905 h 1027"/>
                <a:gd name="T6" fmla="*/ 772 w 882"/>
                <a:gd name="T7" fmla="*/ 799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2" h="1027">
                  <a:moveTo>
                    <a:pt x="772" y="79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5" y="905"/>
                    <a:pt x="645" y="905"/>
                    <a:pt x="645" y="905"/>
                  </a:cubicBezTo>
                  <a:cubicBezTo>
                    <a:pt x="732" y="1027"/>
                    <a:pt x="882" y="911"/>
                    <a:pt x="772" y="799"/>
                  </a:cubicBezTo>
                  <a:close/>
                </a:path>
              </a:pathLst>
            </a:custGeom>
            <a:solidFill>
              <a:srgbClr val="0A66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5"/>
            <p:cNvSpPr/>
            <p:nvPr/>
          </p:nvSpPr>
          <p:spPr bwMode="auto">
            <a:xfrm>
              <a:off x="1463675" y="1071562"/>
              <a:ext cx="1770063" cy="2012950"/>
            </a:xfrm>
            <a:custGeom>
              <a:avLst/>
              <a:gdLst>
                <a:gd name="T0" fmla="*/ 0 w 827"/>
                <a:gd name="T1" fmla="*/ 0 h 940"/>
                <a:gd name="T2" fmla="*/ 782 w 827"/>
                <a:gd name="T3" fmla="*/ 940 h 940"/>
                <a:gd name="T4" fmla="*/ 772 w 827"/>
                <a:gd name="T5" fmla="*/ 799 h 940"/>
                <a:gd name="T6" fmla="*/ 0 w 827"/>
                <a:gd name="T7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7" h="940">
                  <a:moveTo>
                    <a:pt x="0" y="0"/>
                  </a:moveTo>
                  <a:cubicBezTo>
                    <a:pt x="782" y="940"/>
                    <a:pt x="782" y="940"/>
                    <a:pt x="782" y="940"/>
                  </a:cubicBezTo>
                  <a:cubicBezTo>
                    <a:pt x="817" y="912"/>
                    <a:pt x="827" y="855"/>
                    <a:pt x="772" y="7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8D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6"/>
            <p:cNvSpPr/>
            <p:nvPr/>
          </p:nvSpPr>
          <p:spPr bwMode="auto">
            <a:xfrm>
              <a:off x="1463675" y="757237"/>
              <a:ext cx="511175" cy="787400"/>
            </a:xfrm>
            <a:custGeom>
              <a:avLst/>
              <a:gdLst>
                <a:gd name="T0" fmla="*/ 184 w 239"/>
                <a:gd name="T1" fmla="*/ 368 h 368"/>
                <a:gd name="T2" fmla="*/ 185 w 239"/>
                <a:gd name="T3" fmla="*/ 72 h 368"/>
                <a:gd name="T4" fmla="*/ 0 w 239"/>
                <a:gd name="T5" fmla="*/ 147 h 368"/>
                <a:gd name="T6" fmla="*/ 184 w 239"/>
                <a:gd name="T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368">
                  <a:moveTo>
                    <a:pt x="184" y="368"/>
                  </a:moveTo>
                  <a:cubicBezTo>
                    <a:pt x="204" y="311"/>
                    <a:pt x="239" y="142"/>
                    <a:pt x="185" y="72"/>
                  </a:cubicBezTo>
                  <a:cubicBezTo>
                    <a:pt x="130" y="0"/>
                    <a:pt x="25" y="13"/>
                    <a:pt x="0" y="147"/>
                  </a:cubicBezTo>
                  <a:lnTo>
                    <a:pt x="184" y="368"/>
                  </a:lnTo>
                  <a:close/>
                </a:path>
              </a:pathLst>
            </a:custGeom>
            <a:solidFill>
              <a:srgbClr val="018D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7"/>
            <p:cNvSpPr/>
            <p:nvPr/>
          </p:nvSpPr>
          <p:spPr bwMode="auto">
            <a:xfrm>
              <a:off x="1144588" y="1071562"/>
              <a:ext cx="712788" cy="492125"/>
            </a:xfrm>
            <a:custGeom>
              <a:avLst/>
              <a:gdLst>
                <a:gd name="T0" fmla="*/ 333 w 333"/>
                <a:gd name="T1" fmla="*/ 221 h 230"/>
                <a:gd name="T2" fmla="*/ 60 w 333"/>
                <a:gd name="T3" fmla="*/ 148 h 230"/>
                <a:gd name="T4" fmla="*/ 149 w 333"/>
                <a:gd name="T5" fmla="*/ 0 h 230"/>
                <a:gd name="T6" fmla="*/ 333 w 333"/>
                <a:gd name="T7" fmla="*/ 22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3" h="230">
                  <a:moveTo>
                    <a:pt x="333" y="221"/>
                  </a:moveTo>
                  <a:cubicBezTo>
                    <a:pt x="273" y="230"/>
                    <a:pt x="120" y="214"/>
                    <a:pt x="60" y="148"/>
                  </a:cubicBezTo>
                  <a:cubicBezTo>
                    <a:pt x="0" y="82"/>
                    <a:pt x="30" y="0"/>
                    <a:pt x="149" y="0"/>
                  </a:cubicBezTo>
                  <a:lnTo>
                    <a:pt x="333" y="221"/>
                  </a:lnTo>
                  <a:close/>
                </a:path>
              </a:pathLst>
            </a:custGeom>
            <a:solidFill>
              <a:srgbClr val="0A66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411724" y="2698507"/>
            <a:ext cx="4417952" cy="1873498"/>
            <a:chOff x="6202423" y="3695666"/>
            <a:chExt cx="5588345" cy="2811463"/>
          </a:xfrm>
        </p:grpSpPr>
        <p:sp>
          <p:nvSpPr>
            <p:cNvPr id="16" name="圆角矩形 15"/>
            <p:cNvSpPr/>
            <p:nvPr/>
          </p:nvSpPr>
          <p:spPr>
            <a:xfrm>
              <a:off x="6202423" y="3695666"/>
              <a:ext cx="5588345" cy="2811463"/>
            </a:xfrm>
            <a:prstGeom prst="roundRect">
              <a:avLst>
                <a:gd name="adj" fmla="val 5872"/>
              </a:avLst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6362632" y="3827663"/>
              <a:ext cx="5282027" cy="2529594"/>
            </a:xfrm>
            <a:prstGeom prst="roundRect">
              <a:avLst>
                <a:gd name="adj" fmla="val 4536"/>
              </a:avLst>
            </a:pr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13000">
                  <a:srgbClr val="0A665B"/>
                </a:gs>
              </a:gsLst>
              <a:lin ang="18900000" scaled="0"/>
            </a:gra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21022" y="4025552"/>
              <a:ext cx="5186533" cy="2133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defRPr sz="11500" b="1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zh-CN" altLang="en-US" sz="1800" dirty="0" smtClean="0">
                  <a:latin typeface="+mn-ea"/>
                </a:rPr>
                <a:t>这里写下原因</a:t>
              </a:r>
              <a:r>
                <a:rPr lang="zh-CN" altLang="en-US" sz="1800" dirty="0">
                  <a:latin typeface="+mn-ea"/>
                </a:rPr>
                <a:t>分析内容这里写下原因分析</a:t>
              </a:r>
              <a:r>
                <a:rPr lang="zh-CN" altLang="en-US" sz="1800" dirty="0" smtClean="0">
                  <a:latin typeface="+mn-ea"/>
                </a:rPr>
                <a:t>内容这里</a:t>
              </a:r>
              <a:r>
                <a:rPr lang="zh-CN" altLang="en-US" sz="1800" dirty="0">
                  <a:latin typeface="+mn-ea"/>
                </a:rPr>
                <a:t>写下原因分析</a:t>
              </a:r>
              <a:r>
                <a:rPr lang="zh-CN" altLang="en-US" sz="1800" dirty="0" smtClean="0">
                  <a:latin typeface="+mn-ea"/>
                </a:rPr>
                <a:t>内容</a:t>
              </a:r>
              <a:r>
                <a:rPr lang="zh-CN" altLang="en-US" sz="1800" dirty="0">
                  <a:latin typeface="+mn-ea"/>
                </a:rPr>
                <a:t>这里写下原因分析</a:t>
              </a:r>
              <a:r>
                <a:rPr lang="zh-CN" altLang="en-US" sz="1800" dirty="0" smtClean="0">
                  <a:latin typeface="+mn-ea"/>
                </a:rPr>
                <a:t>内容</a:t>
              </a:r>
              <a:r>
                <a:rPr lang="zh-CN" altLang="en-US" sz="1800" dirty="0">
                  <a:latin typeface="+mn-ea"/>
                </a:rPr>
                <a:t>这里写下原因分析</a:t>
              </a:r>
              <a:r>
                <a:rPr lang="zh-CN" altLang="en-US" sz="1800" dirty="0" smtClean="0">
                  <a:latin typeface="+mn-ea"/>
                </a:rPr>
                <a:t>内容</a:t>
              </a:r>
              <a:r>
                <a:rPr lang="zh-CN" altLang="en-US" sz="1800" dirty="0">
                  <a:latin typeface="+mn-ea"/>
                </a:rPr>
                <a:t>这里写下原因分析</a:t>
              </a:r>
              <a:r>
                <a:rPr lang="zh-CN" altLang="en-US" sz="1800" dirty="0" smtClean="0">
                  <a:latin typeface="+mn-ea"/>
                </a:rPr>
                <a:t>内容</a:t>
              </a:r>
              <a:r>
                <a:rPr lang="zh-CN" altLang="en-US" sz="1800" dirty="0">
                  <a:latin typeface="+mn-ea"/>
                </a:rPr>
                <a:t>这里写下原因</a:t>
              </a:r>
              <a:r>
                <a:rPr lang="zh-CN" altLang="en-US" sz="1800" dirty="0" smtClean="0">
                  <a:latin typeface="+mn-ea"/>
                </a:rPr>
                <a:t>分析</a:t>
              </a:r>
              <a:endParaRPr lang="zh-CN" altLang="en-US" sz="1800" dirty="0">
                <a:latin typeface="+mn-ea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设定目标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9407" y="364309"/>
            <a:ext cx="370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16"/>
          <p:cNvSpPr/>
          <p:nvPr/>
        </p:nvSpPr>
        <p:spPr>
          <a:xfrm>
            <a:off x="942759" y="699522"/>
            <a:ext cx="7258482" cy="3744455"/>
          </a:xfrm>
          <a:prstGeom prst="roundRect">
            <a:avLst>
              <a:gd name="adj" fmla="val 4263"/>
            </a:avLst>
          </a:prstGeom>
          <a:solidFill>
            <a:schemeClr val="bg1">
              <a:alpha val="10000"/>
            </a:schemeClr>
          </a:solidFill>
          <a:ln w="12700">
            <a:gradFill flip="none" rotWithShape="1">
              <a:gsLst>
                <a:gs pos="71000">
                  <a:srgbClr val="ECECEC"/>
                </a:gs>
                <a:gs pos="92000">
                  <a:schemeClr val="bg1"/>
                </a:gs>
                <a:gs pos="45000">
                  <a:schemeClr val="bg1">
                    <a:lumMod val="85000"/>
                  </a:schemeClr>
                </a:gs>
                <a:gs pos="19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4" name="Group 18"/>
          <p:cNvGrpSpPr/>
          <p:nvPr/>
        </p:nvGrpSpPr>
        <p:grpSpPr>
          <a:xfrm>
            <a:off x="3717521" y="1218455"/>
            <a:ext cx="1708958" cy="1077320"/>
            <a:chOff x="1806864" y="1016361"/>
            <a:chExt cx="1843424" cy="921712"/>
          </a:xfrm>
          <a:solidFill>
            <a:schemeClr val="accent1">
              <a:lumMod val="40000"/>
              <a:lumOff val="60000"/>
              <a:alpha val="5000"/>
            </a:schemeClr>
          </a:solidFill>
        </p:grpSpPr>
        <p:sp>
          <p:nvSpPr>
            <p:cNvPr id="85" name="Right Triangle 19"/>
            <p:cNvSpPr/>
            <p:nvPr/>
          </p:nvSpPr>
          <p:spPr>
            <a:xfrm>
              <a:off x="2728576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ight Triangle 20"/>
            <p:cNvSpPr/>
            <p:nvPr/>
          </p:nvSpPr>
          <p:spPr>
            <a:xfrm flipH="1">
              <a:off x="1806864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3"/>
          <p:cNvSpPr txBox="1"/>
          <p:nvPr/>
        </p:nvSpPr>
        <p:spPr>
          <a:xfrm>
            <a:off x="2008488" y="2388136"/>
            <a:ext cx="5127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cap="all" dirty="0">
                <a:solidFill>
                  <a:schemeClr val="bg1"/>
                </a:solidFill>
                <a:latin typeface="+mn-ea"/>
              </a:rPr>
              <a:t>5</a:t>
            </a:r>
            <a:r>
              <a:rPr lang="en-US" altLang="zh-CN" sz="4400" b="1" cap="all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4400" b="1" cap="all" dirty="0" smtClean="0">
                <a:solidFill>
                  <a:schemeClr val="bg1"/>
                </a:solidFill>
                <a:latin typeface="+mn-ea"/>
              </a:rPr>
              <a:t>要因确认</a:t>
            </a:r>
            <a:endParaRPr lang="zh-CN" altLang="en-US" sz="4400" b="1" cap="all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2757379" y="3117247"/>
            <a:ext cx="362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过渡页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89" name="Rectangle 6"/>
          <p:cNvSpPr/>
          <p:nvPr/>
        </p:nvSpPr>
        <p:spPr>
          <a:xfrm rot="2700000">
            <a:off x="4485590" y="3714125"/>
            <a:ext cx="172820" cy="17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"/>
          <p:cNvCxnSpPr/>
          <p:nvPr/>
        </p:nvCxnSpPr>
        <p:spPr>
          <a:xfrm flipH="1">
            <a:off x="2959004" y="3800535"/>
            <a:ext cx="13681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"/>
          <p:cNvCxnSpPr/>
          <p:nvPr/>
        </p:nvCxnSpPr>
        <p:spPr>
          <a:xfrm flipH="1">
            <a:off x="4816830" y="3800535"/>
            <a:ext cx="1310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91" y="1362361"/>
            <a:ext cx="2603218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/>
      <p:bldP spid="88" grpId="0"/>
      <p:bldP spid="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要因确认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201" y="364309"/>
            <a:ext cx="377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6" name="燕尾形箭头 5"/>
          <p:cNvSpPr/>
          <p:nvPr/>
        </p:nvSpPr>
        <p:spPr>
          <a:xfrm>
            <a:off x="1981263" y="2808309"/>
            <a:ext cx="4682044" cy="431544"/>
          </a:xfrm>
          <a:prstGeom prst="notchedRightArrow">
            <a:avLst/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sp>
        <p:nvSpPr>
          <p:cNvPr id="11" name="圆角矩形 10"/>
          <p:cNvSpPr/>
          <p:nvPr/>
        </p:nvSpPr>
        <p:spPr>
          <a:xfrm>
            <a:off x="6732396" y="2216970"/>
            <a:ext cx="1622258" cy="1614221"/>
          </a:xfrm>
          <a:prstGeom prst="roundRect">
            <a:avLst>
              <a:gd name="adj" fmla="val 5872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2" name="圆角矩形 11"/>
          <p:cNvSpPr/>
          <p:nvPr/>
        </p:nvSpPr>
        <p:spPr>
          <a:xfrm>
            <a:off x="6801484" y="2297888"/>
            <a:ext cx="1484082" cy="1452384"/>
          </a:xfrm>
          <a:prstGeom prst="roundRect">
            <a:avLst>
              <a:gd name="adj" fmla="val 4536"/>
            </a:avLst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sp>
        <p:nvSpPr>
          <p:cNvPr id="16" name="圆角矩形 15"/>
          <p:cNvSpPr/>
          <p:nvPr/>
        </p:nvSpPr>
        <p:spPr>
          <a:xfrm>
            <a:off x="851091" y="2216970"/>
            <a:ext cx="1622258" cy="1614222"/>
          </a:xfrm>
          <a:prstGeom prst="roundRect">
            <a:avLst>
              <a:gd name="adj" fmla="val 5872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7" name="圆角矩形 16"/>
          <p:cNvSpPr/>
          <p:nvPr/>
        </p:nvSpPr>
        <p:spPr>
          <a:xfrm>
            <a:off x="920179" y="2297888"/>
            <a:ext cx="1484082" cy="1452385"/>
          </a:xfrm>
          <a:prstGeom prst="roundRect">
            <a:avLst>
              <a:gd name="adj" fmla="val 4536"/>
            </a:avLst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cxnSp>
        <p:nvCxnSpPr>
          <p:cNvPr id="19" name="直接箭头连接符 18"/>
          <p:cNvCxnSpPr>
            <a:stCxn id="35" idx="2"/>
          </p:cNvCxnSpPr>
          <p:nvPr/>
        </p:nvCxnSpPr>
        <p:spPr>
          <a:xfrm>
            <a:off x="2923652" y="1636917"/>
            <a:ext cx="559515" cy="124600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2364137" y="1053187"/>
            <a:ext cx="1119031" cy="583730"/>
          </a:xfrm>
          <a:prstGeom prst="roundRect">
            <a:avLst>
              <a:gd name="adj" fmla="val 5872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6" name="圆角矩形 35"/>
          <p:cNvSpPr/>
          <p:nvPr/>
        </p:nvSpPr>
        <p:spPr>
          <a:xfrm>
            <a:off x="2411794" y="1082448"/>
            <a:ext cx="1023717" cy="525207"/>
          </a:xfrm>
          <a:prstGeom prst="roundRect">
            <a:avLst>
              <a:gd name="adj" fmla="val 4536"/>
            </a:avLst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1981264" y="1791736"/>
            <a:ext cx="99795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1103560" y="1482894"/>
            <a:ext cx="1119031" cy="583730"/>
          </a:xfrm>
          <a:prstGeom prst="roundRect">
            <a:avLst>
              <a:gd name="adj" fmla="val 5872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2" name="圆角矩形 31"/>
          <p:cNvSpPr/>
          <p:nvPr/>
        </p:nvSpPr>
        <p:spPr>
          <a:xfrm>
            <a:off x="1151217" y="1512155"/>
            <a:ext cx="1023717" cy="525207"/>
          </a:xfrm>
          <a:prstGeom prst="roundRect">
            <a:avLst>
              <a:gd name="adj" fmla="val 4536"/>
            </a:avLst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sp>
        <p:nvSpPr>
          <p:cNvPr id="30" name="文本框 29"/>
          <p:cNvSpPr txBox="1"/>
          <p:nvPr/>
        </p:nvSpPr>
        <p:spPr>
          <a:xfrm>
            <a:off x="996109" y="1509148"/>
            <a:ext cx="1338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1500" b="1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latin typeface="+mn-ea"/>
              </a:rPr>
              <a:t>这里写下原因</a:t>
            </a:r>
            <a:endParaRPr lang="en-US" altLang="zh-CN" sz="1200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这里写下</a:t>
            </a:r>
            <a:r>
              <a:rPr lang="zh-CN" altLang="en-US" sz="1200" dirty="0" smtClean="0">
                <a:latin typeface="+mn-ea"/>
              </a:rPr>
              <a:t>原因</a:t>
            </a:r>
            <a:endParaRPr lang="en-US" altLang="zh-CN" sz="1200" dirty="0">
              <a:latin typeface="+mn-ea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3173289" y="2188200"/>
            <a:ext cx="437183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>
            <a:off x="3470257" y="1899571"/>
            <a:ext cx="1119031" cy="583730"/>
          </a:xfrm>
          <a:prstGeom prst="roundRect">
            <a:avLst>
              <a:gd name="adj" fmla="val 5872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8" name="圆角矩形 27"/>
          <p:cNvSpPr/>
          <p:nvPr/>
        </p:nvSpPr>
        <p:spPr>
          <a:xfrm>
            <a:off x="3517914" y="1928832"/>
            <a:ext cx="1023717" cy="525207"/>
          </a:xfrm>
          <a:prstGeom prst="roundRect">
            <a:avLst>
              <a:gd name="adj" fmla="val 4536"/>
            </a:avLst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cxnSp>
        <p:nvCxnSpPr>
          <p:cNvPr id="38" name="直接箭头连接符 37"/>
          <p:cNvCxnSpPr>
            <a:stCxn id="54" idx="2"/>
          </p:cNvCxnSpPr>
          <p:nvPr/>
        </p:nvCxnSpPr>
        <p:spPr>
          <a:xfrm>
            <a:off x="5287429" y="1639718"/>
            <a:ext cx="559516" cy="124600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3"/>
          <p:cNvSpPr/>
          <p:nvPr/>
        </p:nvSpPr>
        <p:spPr>
          <a:xfrm>
            <a:off x="4727913" y="1055988"/>
            <a:ext cx="1119031" cy="583730"/>
          </a:xfrm>
          <a:prstGeom prst="roundRect">
            <a:avLst>
              <a:gd name="adj" fmla="val 5872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55" name="圆角矩形 54"/>
          <p:cNvSpPr/>
          <p:nvPr/>
        </p:nvSpPr>
        <p:spPr>
          <a:xfrm>
            <a:off x="4775570" y="1085249"/>
            <a:ext cx="1023717" cy="525207"/>
          </a:xfrm>
          <a:prstGeom prst="roundRect">
            <a:avLst>
              <a:gd name="adj" fmla="val 4536"/>
            </a:avLst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cxnSp>
        <p:nvCxnSpPr>
          <p:cNvPr id="40" name="直接箭头连接符 39"/>
          <p:cNvCxnSpPr/>
          <p:nvPr/>
        </p:nvCxnSpPr>
        <p:spPr>
          <a:xfrm flipH="1">
            <a:off x="5384856" y="1774759"/>
            <a:ext cx="1550947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圆角矩形 49"/>
          <p:cNvSpPr/>
          <p:nvPr/>
        </p:nvSpPr>
        <p:spPr>
          <a:xfrm>
            <a:off x="6935803" y="1482894"/>
            <a:ext cx="1119031" cy="583730"/>
          </a:xfrm>
          <a:prstGeom prst="roundRect">
            <a:avLst>
              <a:gd name="adj" fmla="val 5872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51" name="圆角矩形 50"/>
          <p:cNvSpPr/>
          <p:nvPr/>
        </p:nvSpPr>
        <p:spPr>
          <a:xfrm>
            <a:off x="6983460" y="1512155"/>
            <a:ext cx="1023717" cy="525207"/>
          </a:xfrm>
          <a:prstGeom prst="roundRect">
            <a:avLst>
              <a:gd name="adj" fmla="val 4536"/>
            </a:avLst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cxnSp>
        <p:nvCxnSpPr>
          <p:cNvPr id="42" name="直接箭头连接符 41"/>
          <p:cNvCxnSpPr/>
          <p:nvPr/>
        </p:nvCxnSpPr>
        <p:spPr>
          <a:xfrm flipH="1">
            <a:off x="5556098" y="2213732"/>
            <a:ext cx="437184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5853066" y="1925103"/>
            <a:ext cx="1119031" cy="583730"/>
          </a:xfrm>
          <a:prstGeom prst="roundRect">
            <a:avLst>
              <a:gd name="adj" fmla="val 5872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47" name="圆角矩形 46"/>
          <p:cNvSpPr/>
          <p:nvPr/>
        </p:nvSpPr>
        <p:spPr>
          <a:xfrm>
            <a:off x="5900723" y="1954364"/>
            <a:ext cx="1023717" cy="525207"/>
          </a:xfrm>
          <a:prstGeom prst="roundRect">
            <a:avLst>
              <a:gd name="adj" fmla="val 4536"/>
            </a:avLst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cxnSp>
        <p:nvCxnSpPr>
          <p:cNvPr id="57" name="直接箭头连接符 56"/>
          <p:cNvCxnSpPr/>
          <p:nvPr/>
        </p:nvCxnSpPr>
        <p:spPr>
          <a:xfrm flipV="1">
            <a:off x="2883943" y="3145572"/>
            <a:ext cx="585239" cy="138768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圆角矩形 65"/>
          <p:cNvSpPr/>
          <p:nvPr/>
        </p:nvSpPr>
        <p:spPr>
          <a:xfrm>
            <a:off x="2419697" y="3859958"/>
            <a:ext cx="1119031" cy="855597"/>
          </a:xfrm>
          <a:prstGeom prst="roundRect">
            <a:avLst>
              <a:gd name="adj" fmla="val 5872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67" name="圆角矩形 66"/>
          <p:cNvSpPr/>
          <p:nvPr/>
        </p:nvSpPr>
        <p:spPr>
          <a:xfrm>
            <a:off x="2467354" y="3902848"/>
            <a:ext cx="1023717" cy="769817"/>
          </a:xfrm>
          <a:prstGeom prst="roundRect">
            <a:avLst>
              <a:gd name="adj" fmla="val 4536"/>
            </a:avLst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cxnSp>
        <p:nvCxnSpPr>
          <p:cNvPr id="60" name="直接箭头连接符 59"/>
          <p:cNvCxnSpPr/>
          <p:nvPr/>
        </p:nvCxnSpPr>
        <p:spPr>
          <a:xfrm>
            <a:off x="2032078" y="4328028"/>
            <a:ext cx="38762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圆角矩形 63"/>
          <p:cNvSpPr/>
          <p:nvPr/>
        </p:nvSpPr>
        <p:spPr>
          <a:xfrm>
            <a:off x="1154374" y="4008686"/>
            <a:ext cx="1119031" cy="583730"/>
          </a:xfrm>
          <a:prstGeom prst="roundRect">
            <a:avLst>
              <a:gd name="adj" fmla="val 5872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65" name="圆角矩形 64"/>
          <p:cNvSpPr/>
          <p:nvPr/>
        </p:nvSpPr>
        <p:spPr>
          <a:xfrm>
            <a:off x="1202031" y="4037947"/>
            <a:ext cx="1023717" cy="525207"/>
          </a:xfrm>
          <a:prstGeom prst="roundRect">
            <a:avLst>
              <a:gd name="adj" fmla="val 4536"/>
            </a:avLst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cxnSp>
        <p:nvCxnSpPr>
          <p:cNvPr id="69" name="直接箭头连接符 68"/>
          <p:cNvCxnSpPr/>
          <p:nvPr/>
        </p:nvCxnSpPr>
        <p:spPr>
          <a:xfrm flipV="1">
            <a:off x="4177571" y="3145573"/>
            <a:ext cx="585239" cy="138768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圆角矩形 71"/>
          <p:cNvSpPr/>
          <p:nvPr/>
        </p:nvSpPr>
        <p:spPr>
          <a:xfrm>
            <a:off x="3713325" y="3859959"/>
            <a:ext cx="1119031" cy="855597"/>
          </a:xfrm>
          <a:prstGeom prst="roundRect">
            <a:avLst>
              <a:gd name="adj" fmla="val 5872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73" name="圆角矩形 72"/>
          <p:cNvSpPr/>
          <p:nvPr/>
        </p:nvSpPr>
        <p:spPr>
          <a:xfrm>
            <a:off x="3760982" y="3902849"/>
            <a:ext cx="1023717" cy="769817"/>
          </a:xfrm>
          <a:prstGeom prst="roundRect">
            <a:avLst>
              <a:gd name="adj" fmla="val 4536"/>
            </a:avLst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cxnSp>
        <p:nvCxnSpPr>
          <p:cNvPr id="75" name="直接箭头连接符 74"/>
          <p:cNvCxnSpPr/>
          <p:nvPr/>
        </p:nvCxnSpPr>
        <p:spPr>
          <a:xfrm flipV="1">
            <a:off x="5467010" y="3142890"/>
            <a:ext cx="585239" cy="138768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圆角矩形 83"/>
          <p:cNvSpPr/>
          <p:nvPr/>
        </p:nvSpPr>
        <p:spPr>
          <a:xfrm>
            <a:off x="5002764" y="3857275"/>
            <a:ext cx="1119031" cy="855597"/>
          </a:xfrm>
          <a:prstGeom prst="roundRect">
            <a:avLst>
              <a:gd name="adj" fmla="val 5872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85" name="圆角矩形 84"/>
          <p:cNvSpPr/>
          <p:nvPr/>
        </p:nvSpPr>
        <p:spPr>
          <a:xfrm>
            <a:off x="5050421" y="3900165"/>
            <a:ext cx="1023717" cy="769817"/>
          </a:xfrm>
          <a:prstGeom prst="roundRect">
            <a:avLst>
              <a:gd name="adj" fmla="val 4536"/>
            </a:avLst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cxnSp>
        <p:nvCxnSpPr>
          <p:cNvPr id="78" name="直接箭头连接符 77"/>
          <p:cNvCxnSpPr/>
          <p:nvPr/>
        </p:nvCxnSpPr>
        <p:spPr>
          <a:xfrm flipH="1">
            <a:off x="6121795" y="4300549"/>
            <a:ext cx="99994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圆角矩形 81"/>
          <p:cNvSpPr/>
          <p:nvPr/>
        </p:nvSpPr>
        <p:spPr>
          <a:xfrm>
            <a:off x="6291988" y="4008684"/>
            <a:ext cx="1119031" cy="583730"/>
          </a:xfrm>
          <a:prstGeom prst="roundRect">
            <a:avLst>
              <a:gd name="adj" fmla="val 5872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83" name="圆角矩形 82"/>
          <p:cNvSpPr/>
          <p:nvPr/>
        </p:nvSpPr>
        <p:spPr>
          <a:xfrm>
            <a:off x="6339645" y="4037945"/>
            <a:ext cx="1023717" cy="525207"/>
          </a:xfrm>
          <a:prstGeom prst="roundRect">
            <a:avLst>
              <a:gd name="adj" fmla="val 4536"/>
            </a:avLst>
          </a:prstGeom>
          <a:gradFill>
            <a:gsLst>
              <a:gs pos="100000">
                <a:srgbClr val="018D79"/>
              </a:gs>
              <a:gs pos="13000">
                <a:srgbClr val="0A665B"/>
              </a:gs>
            </a:gsLst>
            <a:lin ang="18900000"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/>
          </a:p>
        </p:txBody>
      </p:sp>
      <p:sp>
        <p:nvSpPr>
          <p:cNvPr id="88" name="文本框 87"/>
          <p:cNvSpPr txBox="1"/>
          <p:nvPr/>
        </p:nvSpPr>
        <p:spPr>
          <a:xfrm>
            <a:off x="664971" y="2675391"/>
            <a:ext cx="195878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1500" b="1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latin typeface="+mn-ea"/>
              </a:rPr>
              <a:t>这里写下原因</a:t>
            </a:r>
            <a:endParaRPr lang="en-US" altLang="zh-CN" sz="1600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这里写下</a:t>
            </a:r>
            <a:r>
              <a:rPr lang="zh-CN" altLang="en-US" sz="1600" dirty="0" smtClean="0">
                <a:latin typeface="+mn-ea"/>
              </a:rPr>
              <a:t>原因</a:t>
            </a:r>
            <a:endParaRPr lang="en-US" altLang="zh-CN" sz="1600" dirty="0">
              <a:latin typeface="+mn-ea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2254496" y="1074051"/>
            <a:ext cx="1338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1500" b="1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latin typeface="+mn-ea"/>
              </a:rPr>
              <a:t>这里写下原因</a:t>
            </a:r>
            <a:endParaRPr lang="en-US" altLang="zh-CN" sz="1200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这里写下</a:t>
            </a:r>
            <a:r>
              <a:rPr lang="zh-CN" altLang="en-US" sz="1200" dirty="0" smtClean="0">
                <a:latin typeface="+mn-ea"/>
              </a:rPr>
              <a:t>原因</a:t>
            </a:r>
            <a:endParaRPr lang="en-US" altLang="zh-CN" sz="1200" dirty="0">
              <a:latin typeface="+mn-ea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3367072" y="1920434"/>
            <a:ext cx="1338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1500" b="1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latin typeface="+mn-ea"/>
              </a:rPr>
              <a:t>这里写下原因</a:t>
            </a:r>
            <a:endParaRPr lang="en-US" altLang="zh-CN" sz="1200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这里写下</a:t>
            </a:r>
            <a:r>
              <a:rPr lang="zh-CN" altLang="en-US" sz="1200" dirty="0" smtClean="0">
                <a:latin typeface="+mn-ea"/>
              </a:rPr>
              <a:t>原因</a:t>
            </a:r>
            <a:endParaRPr lang="en-US" altLang="zh-CN" sz="1200" dirty="0">
              <a:latin typeface="+mn-ea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618272" y="1068373"/>
            <a:ext cx="1338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1500" b="1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latin typeface="+mn-ea"/>
              </a:rPr>
              <a:t>这里写下原因</a:t>
            </a:r>
            <a:endParaRPr lang="en-US" altLang="zh-CN" sz="1200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这里写下</a:t>
            </a:r>
            <a:r>
              <a:rPr lang="zh-CN" altLang="en-US" sz="1200" dirty="0" smtClean="0">
                <a:latin typeface="+mn-ea"/>
              </a:rPr>
              <a:t>原因</a:t>
            </a:r>
            <a:endParaRPr lang="en-US" altLang="zh-CN" sz="1200" dirty="0">
              <a:latin typeface="+mn-ea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759835" y="1945966"/>
            <a:ext cx="1338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1500" b="1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latin typeface="+mn-ea"/>
              </a:rPr>
              <a:t>这里写下原因</a:t>
            </a:r>
            <a:endParaRPr lang="en-US" altLang="zh-CN" sz="1200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这里写下</a:t>
            </a:r>
            <a:r>
              <a:rPr lang="zh-CN" altLang="en-US" sz="1200" dirty="0" smtClean="0">
                <a:latin typeface="+mn-ea"/>
              </a:rPr>
              <a:t>原因</a:t>
            </a:r>
            <a:endParaRPr lang="en-US" altLang="zh-CN" sz="1200" dirty="0">
              <a:latin typeface="+mn-ea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826162" y="1502794"/>
            <a:ext cx="1338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1500" b="1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latin typeface="+mn-ea"/>
              </a:rPr>
              <a:t>这里写下原因</a:t>
            </a:r>
            <a:endParaRPr lang="en-US" altLang="zh-CN" sz="1200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这里写下</a:t>
            </a:r>
            <a:r>
              <a:rPr lang="zh-CN" altLang="en-US" sz="1200" dirty="0" smtClean="0">
                <a:latin typeface="+mn-ea"/>
              </a:rPr>
              <a:t>原因</a:t>
            </a:r>
            <a:endParaRPr lang="en-US" altLang="zh-CN" sz="1200" dirty="0">
              <a:latin typeface="+mn-ea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033729" y="4027529"/>
            <a:ext cx="1338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1500" b="1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latin typeface="+mn-ea"/>
              </a:rPr>
              <a:t>这里写下原因</a:t>
            </a:r>
            <a:endParaRPr lang="en-US" altLang="zh-CN" sz="1200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这里写下</a:t>
            </a:r>
            <a:r>
              <a:rPr lang="zh-CN" altLang="en-US" sz="1200" dirty="0" smtClean="0">
                <a:latin typeface="+mn-ea"/>
              </a:rPr>
              <a:t>原因</a:t>
            </a:r>
            <a:endParaRPr lang="en-US" altLang="zh-CN" sz="1200" dirty="0">
              <a:latin typeface="+mn-ea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2327357" y="4016565"/>
            <a:ext cx="1338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1500" b="1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latin typeface="+mn-ea"/>
              </a:rPr>
              <a:t>这里写下原因</a:t>
            </a:r>
            <a:endParaRPr lang="en-US" altLang="zh-CN" sz="1200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这里写下</a:t>
            </a:r>
            <a:r>
              <a:rPr lang="zh-CN" altLang="en-US" sz="1200" dirty="0" smtClean="0">
                <a:latin typeface="+mn-ea"/>
              </a:rPr>
              <a:t>原因</a:t>
            </a:r>
            <a:endParaRPr lang="en-US" altLang="zh-CN" sz="1200" dirty="0">
              <a:latin typeface="+mn-ea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594907" y="4005601"/>
            <a:ext cx="1338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1500" b="1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latin typeface="+mn-ea"/>
              </a:rPr>
              <a:t>这里写下原因</a:t>
            </a:r>
            <a:endParaRPr lang="en-US" altLang="zh-CN" sz="1200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这里写下</a:t>
            </a:r>
            <a:r>
              <a:rPr lang="zh-CN" altLang="en-US" sz="1200" dirty="0" smtClean="0">
                <a:latin typeface="+mn-ea"/>
              </a:rPr>
              <a:t>原因</a:t>
            </a:r>
            <a:endParaRPr lang="en-US" altLang="zh-CN" sz="1200" dirty="0">
              <a:latin typeface="+mn-ea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4886942" y="4000521"/>
            <a:ext cx="1338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1500" b="1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latin typeface="+mn-ea"/>
              </a:rPr>
              <a:t>这里写下原因</a:t>
            </a:r>
            <a:endParaRPr lang="en-US" altLang="zh-CN" sz="1200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这里写下</a:t>
            </a:r>
            <a:r>
              <a:rPr lang="zh-CN" altLang="en-US" sz="1200" dirty="0" smtClean="0">
                <a:latin typeface="+mn-ea"/>
              </a:rPr>
              <a:t>原因</a:t>
            </a:r>
            <a:endParaRPr lang="en-US" altLang="zh-CN" sz="1200" dirty="0">
              <a:latin typeface="+mn-ea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6190751" y="4027528"/>
            <a:ext cx="1338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1500" b="1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latin typeface="+mn-ea"/>
              </a:rPr>
              <a:t>这里写下原因</a:t>
            </a:r>
            <a:endParaRPr lang="en-US" altLang="zh-CN" sz="1200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这里写下</a:t>
            </a:r>
            <a:r>
              <a:rPr lang="zh-CN" altLang="en-US" sz="1200" dirty="0" smtClean="0">
                <a:latin typeface="+mn-ea"/>
              </a:rPr>
              <a:t>原因</a:t>
            </a:r>
            <a:endParaRPr lang="en-US" altLang="zh-CN" sz="1200" dirty="0">
              <a:latin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621769" y="2687131"/>
            <a:ext cx="195878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1500" b="1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latin typeface="+mn-ea"/>
              </a:rPr>
              <a:t>这里写下原因</a:t>
            </a:r>
            <a:endParaRPr lang="en-US" altLang="zh-CN" sz="1600" dirty="0" smtClean="0"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这里写下</a:t>
            </a:r>
            <a:r>
              <a:rPr lang="zh-CN" altLang="en-US" sz="1600" dirty="0" smtClean="0">
                <a:latin typeface="+mn-ea"/>
              </a:rPr>
              <a:t>原因</a:t>
            </a:r>
            <a:endParaRPr lang="en-US" altLang="zh-CN" sz="1600" dirty="0">
              <a:latin typeface="+mn-ea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581988" y="511451"/>
            <a:ext cx="1980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鱼骨图分析</a:t>
            </a:r>
            <a:endParaRPr lang="zh-CN" altLang="en-US" sz="2800" b="1" dirty="0">
              <a:solidFill>
                <a:srgbClr val="515151"/>
              </a:solidFill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要因确认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201" y="364309"/>
            <a:ext cx="377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2019301" y="747272"/>
            <a:ext cx="529589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515151"/>
                </a:solidFill>
                <a:latin typeface="+mn-ea"/>
              </a:rPr>
              <a:t>过开展小组会议，集思广益，进行现状调查并确定要因。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336201" y="1125645"/>
            <a:ext cx="8528399" cy="34082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1" name="表格 60"/>
          <p:cNvGraphicFramePr>
            <a:graphicFrameLocks noGrp="1"/>
          </p:cNvGraphicFramePr>
          <p:nvPr/>
        </p:nvGraphicFramePr>
        <p:xfrm>
          <a:off x="431451" y="1262171"/>
          <a:ext cx="8337898" cy="31352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6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30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dirty="0" smtClean="0"/>
                        <a:t>序号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 smtClean="0"/>
                        <a:t>末端原因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 smtClean="0"/>
                        <a:t>检查工具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 smtClean="0"/>
                        <a:t>确认标准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 smtClean="0"/>
                        <a:t>确认情况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 smtClean="0"/>
                        <a:t>要因确定</a:t>
                      </a:r>
                      <a:endParaRPr lang="zh-CN" altLang="en-US" sz="1800" dirty="0" smtClean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18D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1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dirty="0" smtClean="0"/>
                        <a:t>1</a:t>
                      </a:r>
                      <a:endParaRPr lang="zh-CN" altLang="en-US" sz="18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末端原因</a:t>
                      </a:r>
                      <a:endParaRPr lang="zh-CN" altLang="en-US" sz="14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原因分析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 smtClean="0"/>
                        <a:t>这里写下原因简要分析，内容分点罗例，尽量简洁。这里写下原因简要分析，内容分点罗例，尽量简洁。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 smtClean="0"/>
                        <a:t>这里写下原因简要分析，内容分点罗例，尽量简洁。</a:t>
                      </a:r>
                      <a:endParaRPr lang="zh-CN" altLang="en-US" sz="12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这里写下原因简要分析，内容分点罗例，尽量简洁。这里写下原因简要分析，内容分点罗例，尽量简洁。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这里写下原因简要分析，内容分点罗例，尽量简洁。</a:t>
                      </a:r>
                      <a:endParaRPr lang="zh-CN" altLang="en-US" sz="14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 smtClean="0"/>
                        <a:t>是</a:t>
                      </a:r>
                      <a:endParaRPr lang="zh-CN" altLang="en-US" sz="18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" name="图片 10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587" y="3791290"/>
            <a:ext cx="1530388" cy="148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9862 L -4.375E-6 4.07407E-6 L 0.0004 -0.12153 L -4.375E-6 4.07407E-6 " pathEditMode="relative" rAng="0" ptsTypes="AAAA">
                                      <p:cBhvr>
                                        <p:cTn id="8" dur="6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66" y="548109"/>
            <a:ext cx="1339709" cy="4455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8993" y="993633"/>
            <a:ext cx="800732" cy="769441"/>
          </a:xfrm>
          <a:prstGeom prst="rect">
            <a:avLst/>
          </a:prstGeom>
          <a:ln w="57150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gradFill flip="none" rotWithShape="1">
                  <a:gsLst>
                    <a:gs pos="34293">
                      <a:schemeClr val="bg1">
                        <a:alpha val="78000"/>
                      </a:schemeClr>
                    </a:gs>
                    <a:gs pos="68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目</a:t>
            </a:r>
            <a:endParaRPr lang="zh-CN" altLang="en-US" sz="4000" dirty="0">
              <a:gradFill flip="none" rotWithShape="1">
                <a:gsLst>
                  <a:gs pos="34293">
                    <a:schemeClr val="bg1">
                      <a:alpha val="78000"/>
                    </a:schemeClr>
                  </a:gs>
                  <a:gs pos="68000">
                    <a:schemeClr val="bg1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4070" y="100315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gradFill>
                  <a:gsLst>
                    <a:gs pos="34293">
                      <a:schemeClr val="bg1">
                        <a:alpha val="83000"/>
                      </a:schemeClr>
                    </a:gs>
                    <a:gs pos="68000">
                      <a:schemeClr val="bg1">
                        <a:alpha val="92000"/>
                      </a:schemeClr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录</a:t>
            </a:r>
            <a:endParaRPr lang="zh-CN" altLang="en-US" sz="600" dirty="0">
              <a:gradFill>
                <a:gsLst>
                  <a:gs pos="34293">
                    <a:schemeClr val="bg1">
                      <a:alpha val="83000"/>
                    </a:schemeClr>
                  </a:gs>
                  <a:gs pos="68000">
                    <a:schemeClr val="bg1">
                      <a:alpha val="9200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0800000" scaled="1"/>
              </a:gra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45709" y="1651271"/>
            <a:ext cx="1549270" cy="284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2000"/>
              </a:lnSpc>
              <a:defRPr/>
            </a:pPr>
            <a:r>
              <a:rPr lang="en-US" altLang="zh-CN" sz="1200" b="1" dirty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CONTENTS PAGE </a:t>
            </a:r>
          </a:p>
        </p:txBody>
      </p:sp>
      <p:sp>
        <p:nvSpPr>
          <p:cNvPr id="37" name="矩形 36"/>
          <p:cNvSpPr/>
          <p:nvPr/>
        </p:nvSpPr>
        <p:spPr>
          <a:xfrm>
            <a:off x="1476238" y="126947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gradFill>
                  <a:gsLst>
                    <a:gs pos="34293">
                      <a:schemeClr val="bg1">
                        <a:alpha val="83000"/>
                      </a:schemeClr>
                    </a:gs>
                    <a:gs pos="68000">
                      <a:schemeClr val="bg1">
                        <a:alpha val="92000"/>
                      </a:schemeClr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10800000" scaled="1"/>
                </a:gra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页</a:t>
            </a:r>
            <a:endParaRPr lang="zh-CN" altLang="en-US" sz="100" dirty="0">
              <a:gradFill>
                <a:gsLst>
                  <a:gs pos="34293">
                    <a:schemeClr val="bg1">
                      <a:alpha val="83000"/>
                    </a:schemeClr>
                  </a:gs>
                  <a:gs pos="68000">
                    <a:schemeClr val="bg1">
                      <a:alpha val="9200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0800000" scaled="1"/>
              </a:gradFill>
            </a:endParaRPr>
          </a:p>
        </p:txBody>
      </p:sp>
      <p:sp>
        <p:nvSpPr>
          <p:cNvPr id="939" name="圆角矩形 938"/>
          <p:cNvSpPr/>
          <p:nvPr/>
        </p:nvSpPr>
        <p:spPr>
          <a:xfrm>
            <a:off x="2623752" y="1128470"/>
            <a:ext cx="1952111" cy="489387"/>
          </a:xfrm>
          <a:prstGeom prst="roundRect">
            <a:avLst/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lt1"/>
                </a:solidFill>
                <a:latin typeface="+mn-ea"/>
              </a:rPr>
              <a:t>1.</a:t>
            </a:r>
            <a:r>
              <a:rPr lang="zh-CN" altLang="en-US" sz="1800" b="1" dirty="0">
                <a:solidFill>
                  <a:schemeClr val="lt1"/>
                </a:solidFill>
                <a:latin typeface="+mn-ea"/>
              </a:rPr>
              <a:t>小组概况</a:t>
            </a:r>
          </a:p>
        </p:txBody>
      </p:sp>
      <p:sp>
        <p:nvSpPr>
          <p:cNvPr id="940" name="圆角矩形 939"/>
          <p:cNvSpPr/>
          <p:nvPr/>
        </p:nvSpPr>
        <p:spPr>
          <a:xfrm>
            <a:off x="2623752" y="1884274"/>
            <a:ext cx="1952111" cy="489387"/>
          </a:xfrm>
          <a:prstGeom prst="roundRect">
            <a:avLst/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lt1"/>
                </a:solidFill>
                <a:latin typeface="+mn-ea"/>
              </a:rPr>
              <a:t>2.</a:t>
            </a:r>
            <a:r>
              <a:rPr lang="zh-CN" altLang="en-US" sz="1800" b="1" dirty="0">
                <a:solidFill>
                  <a:schemeClr val="lt1"/>
                </a:solidFill>
                <a:latin typeface="+mn-ea"/>
              </a:rPr>
              <a:t>选择课题</a:t>
            </a:r>
          </a:p>
        </p:txBody>
      </p:sp>
      <p:sp>
        <p:nvSpPr>
          <p:cNvPr id="941" name="圆角矩形 940"/>
          <p:cNvSpPr/>
          <p:nvPr/>
        </p:nvSpPr>
        <p:spPr>
          <a:xfrm>
            <a:off x="2623752" y="3393368"/>
            <a:ext cx="1952111" cy="489387"/>
          </a:xfrm>
          <a:prstGeom prst="roundRect">
            <a:avLst/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lt1"/>
                </a:solidFill>
                <a:latin typeface="+mn-ea"/>
              </a:rPr>
              <a:t>4.</a:t>
            </a:r>
            <a:r>
              <a:rPr lang="zh-CN" altLang="en-US" sz="1800" b="1" dirty="0">
                <a:solidFill>
                  <a:schemeClr val="lt1"/>
                </a:solidFill>
                <a:latin typeface="+mn-ea"/>
              </a:rPr>
              <a:t>设定目标</a:t>
            </a:r>
          </a:p>
        </p:txBody>
      </p:sp>
      <p:sp>
        <p:nvSpPr>
          <p:cNvPr id="942" name="文本框 941"/>
          <p:cNvSpPr txBox="1"/>
          <p:nvPr/>
        </p:nvSpPr>
        <p:spPr>
          <a:xfrm>
            <a:off x="2623752" y="4146659"/>
            <a:ext cx="1952111" cy="489387"/>
          </a:xfrm>
          <a:prstGeom prst="roundRect">
            <a:avLst/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800" b="1" dirty="0">
                <a:latin typeface="+mn-ea"/>
              </a:rPr>
              <a:t>5.</a:t>
            </a:r>
            <a:r>
              <a:rPr lang="zh-CN" altLang="en-US" sz="1800" b="1" dirty="0">
                <a:latin typeface="+mn-ea"/>
              </a:rPr>
              <a:t>选择方案</a:t>
            </a:r>
          </a:p>
        </p:txBody>
      </p:sp>
      <p:sp>
        <p:nvSpPr>
          <p:cNvPr id="943" name="圆角矩形 942"/>
          <p:cNvSpPr/>
          <p:nvPr/>
        </p:nvSpPr>
        <p:spPr>
          <a:xfrm>
            <a:off x="5172589" y="1130981"/>
            <a:ext cx="1952111" cy="489387"/>
          </a:xfrm>
          <a:prstGeom prst="roundRect">
            <a:avLst/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lt1"/>
                </a:solidFill>
                <a:latin typeface="+mn-ea"/>
              </a:rPr>
              <a:t>6.</a:t>
            </a:r>
            <a:r>
              <a:rPr lang="zh-CN" altLang="en-US" sz="1800" b="1" dirty="0">
                <a:solidFill>
                  <a:schemeClr val="lt1"/>
                </a:solidFill>
                <a:latin typeface="+mn-ea"/>
              </a:rPr>
              <a:t>制订对策</a:t>
            </a:r>
          </a:p>
        </p:txBody>
      </p:sp>
      <p:sp>
        <p:nvSpPr>
          <p:cNvPr id="944" name="圆角矩形 943"/>
          <p:cNvSpPr/>
          <p:nvPr/>
        </p:nvSpPr>
        <p:spPr>
          <a:xfrm>
            <a:off x="5172589" y="1884274"/>
            <a:ext cx="1952111" cy="489387"/>
          </a:xfrm>
          <a:prstGeom prst="roundRect">
            <a:avLst/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lt1"/>
                </a:solidFill>
                <a:latin typeface="+mn-ea"/>
              </a:rPr>
              <a:t>7.</a:t>
            </a:r>
            <a:r>
              <a:rPr lang="zh-CN" altLang="en-US" sz="1800" b="1" dirty="0">
                <a:solidFill>
                  <a:schemeClr val="lt1"/>
                </a:solidFill>
                <a:latin typeface="+mn-ea"/>
              </a:rPr>
              <a:t>对策实施</a:t>
            </a:r>
          </a:p>
        </p:txBody>
      </p:sp>
      <p:sp>
        <p:nvSpPr>
          <p:cNvPr id="945" name="圆角矩形 944"/>
          <p:cNvSpPr/>
          <p:nvPr/>
        </p:nvSpPr>
        <p:spPr>
          <a:xfrm>
            <a:off x="5172589" y="2640076"/>
            <a:ext cx="1952111" cy="489387"/>
          </a:xfrm>
          <a:prstGeom prst="roundRect">
            <a:avLst/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lt1"/>
                </a:solidFill>
                <a:latin typeface="+mn-ea"/>
              </a:rPr>
              <a:t>8.</a:t>
            </a:r>
            <a:r>
              <a:rPr lang="zh-CN" altLang="en-US" sz="1800" b="1" dirty="0">
                <a:solidFill>
                  <a:schemeClr val="lt1"/>
                </a:solidFill>
                <a:latin typeface="+mn-ea"/>
              </a:rPr>
              <a:t>效果验收</a:t>
            </a:r>
          </a:p>
        </p:txBody>
      </p:sp>
      <p:sp>
        <p:nvSpPr>
          <p:cNvPr id="946" name="圆角矩形 945"/>
          <p:cNvSpPr/>
          <p:nvPr/>
        </p:nvSpPr>
        <p:spPr>
          <a:xfrm>
            <a:off x="5172589" y="3393368"/>
            <a:ext cx="1952111" cy="489387"/>
          </a:xfrm>
          <a:prstGeom prst="roundRect">
            <a:avLst/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lt1"/>
                </a:solidFill>
                <a:latin typeface="+mn-ea"/>
              </a:rPr>
              <a:t>9.</a:t>
            </a:r>
            <a:r>
              <a:rPr lang="zh-CN" altLang="en-US" sz="1800" b="1" dirty="0">
                <a:solidFill>
                  <a:schemeClr val="lt1"/>
                </a:solidFill>
                <a:latin typeface="+mn-ea"/>
              </a:rPr>
              <a:t>巩固措施</a:t>
            </a:r>
          </a:p>
        </p:txBody>
      </p:sp>
      <p:sp>
        <p:nvSpPr>
          <p:cNvPr id="947" name="圆角矩形 946"/>
          <p:cNvSpPr/>
          <p:nvPr/>
        </p:nvSpPr>
        <p:spPr>
          <a:xfrm>
            <a:off x="5172589" y="4146659"/>
            <a:ext cx="1952111" cy="489387"/>
          </a:xfrm>
          <a:prstGeom prst="roundRect">
            <a:avLst/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lt1"/>
                </a:solidFill>
                <a:latin typeface="+mn-ea"/>
              </a:rPr>
              <a:t>10.</a:t>
            </a:r>
            <a:r>
              <a:rPr lang="zh-CN" altLang="en-US" sz="1800" b="1" dirty="0">
                <a:solidFill>
                  <a:schemeClr val="lt1"/>
                </a:solidFill>
                <a:latin typeface="+mn-ea"/>
              </a:rPr>
              <a:t>总结计划</a:t>
            </a:r>
          </a:p>
        </p:txBody>
      </p:sp>
      <p:sp>
        <p:nvSpPr>
          <p:cNvPr id="948" name="圆角矩形 947"/>
          <p:cNvSpPr/>
          <p:nvPr/>
        </p:nvSpPr>
        <p:spPr>
          <a:xfrm>
            <a:off x="2623752" y="2637566"/>
            <a:ext cx="1952111" cy="489387"/>
          </a:xfrm>
          <a:prstGeom prst="roundRect">
            <a:avLst/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lt1"/>
                </a:solidFill>
                <a:latin typeface="+mn-ea"/>
              </a:rPr>
              <a:t>3.</a:t>
            </a:r>
            <a:r>
              <a:rPr lang="zh-CN" altLang="en-US" sz="1800" b="1" dirty="0">
                <a:solidFill>
                  <a:schemeClr val="lt1"/>
                </a:solidFill>
                <a:latin typeface="+mn-ea"/>
              </a:rPr>
              <a:t>活动计划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 dir="ou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" grpId="0" animBg="1"/>
      <p:bldP spid="940" grpId="0" animBg="1"/>
      <p:bldP spid="941" grpId="0" animBg="1"/>
      <p:bldP spid="942" grpId="0" animBg="1"/>
      <p:bldP spid="943" grpId="0" animBg="1"/>
      <p:bldP spid="944" grpId="0" animBg="1"/>
      <p:bldP spid="945" grpId="0" animBg="1"/>
      <p:bldP spid="946" grpId="0" animBg="1"/>
      <p:bldP spid="947" grpId="0" animBg="1"/>
      <p:bldP spid="9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要因确认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201" y="364309"/>
            <a:ext cx="377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2019301" y="747272"/>
            <a:ext cx="529589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515151"/>
                </a:solidFill>
                <a:latin typeface="+mn-ea"/>
              </a:rPr>
              <a:t>过开展小组会议，集思广益，进行现状调查并确定要因。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336201" y="1125645"/>
            <a:ext cx="8528399" cy="34082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1" name="表格 60"/>
          <p:cNvGraphicFramePr>
            <a:graphicFrameLocks noGrp="1"/>
          </p:cNvGraphicFramePr>
          <p:nvPr/>
        </p:nvGraphicFramePr>
        <p:xfrm>
          <a:off x="431451" y="1262171"/>
          <a:ext cx="8337898" cy="31352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6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30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dirty="0" smtClean="0"/>
                        <a:t>序号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 smtClean="0"/>
                        <a:t>末端原因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 smtClean="0"/>
                        <a:t>检查工具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 smtClean="0"/>
                        <a:t>确认标准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 smtClean="0"/>
                        <a:t>确认情况</a:t>
                      </a:r>
                      <a:endParaRPr lang="zh-CN" altLang="en-US" sz="1800" dirty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 smtClean="0"/>
                        <a:t>要因确定</a:t>
                      </a:r>
                      <a:endParaRPr lang="zh-CN" altLang="en-US" sz="1800" dirty="0" smtClean="0">
                        <a:latin typeface="+mn-ea"/>
                        <a:ea typeface="+mn-ea"/>
                      </a:endParaRPr>
                    </a:p>
                  </a:txBody>
                  <a:tcPr marL="91433" marR="91433" marT="45730" marB="45730">
                    <a:solidFill>
                      <a:srgbClr val="018D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1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dirty="0" smtClean="0"/>
                        <a:t>2</a:t>
                      </a:r>
                      <a:endParaRPr lang="zh-CN" altLang="en-US" sz="18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末端原因</a:t>
                      </a:r>
                      <a:endParaRPr lang="zh-CN" altLang="en-US" sz="14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原因分析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 smtClean="0"/>
                        <a:t>这里写下原因简要分析，内容分点罗例，尽量简洁。这里写下原因简要分析，内容分点罗例，尽量简洁。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 smtClean="0"/>
                        <a:t>这里写下原因简要分析，内容分点罗例，尽量简洁。</a:t>
                      </a:r>
                      <a:endParaRPr lang="zh-CN" altLang="en-US" sz="12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这里写下原因简要分析，内容分点罗例，尽量简洁。这里写下原因简要分析，内容分点罗例，尽量简洁。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 smtClean="0"/>
                        <a:t>这里写下原因简要分析，内容分点罗例，尽量简洁。</a:t>
                      </a:r>
                      <a:endParaRPr lang="zh-CN" altLang="en-US" sz="14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dirty="0" smtClean="0"/>
                        <a:t>否</a:t>
                      </a:r>
                      <a:endParaRPr lang="zh-CN" altLang="en-US" sz="18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 marL="91433" marR="91433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826" y="3684611"/>
            <a:ext cx="2350024" cy="169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1.04167E-6 -1.19861 L 1.04167E-6 -1.11111E-6 L 0.00039 -0.12153 L 1.04167E-6 -1.11111E-6 " pathEditMode="relative" rAng="0" ptsTypes="AAAA">
                                      <p:cBhvr>
                                        <p:cTn id="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16"/>
          <p:cNvSpPr/>
          <p:nvPr/>
        </p:nvSpPr>
        <p:spPr>
          <a:xfrm>
            <a:off x="942759" y="699522"/>
            <a:ext cx="7258482" cy="3744455"/>
          </a:xfrm>
          <a:prstGeom prst="roundRect">
            <a:avLst>
              <a:gd name="adj" fmla="val 4263"/>
            </a:avLst>
          </a:prstGeom>
          <a:solidFill>
            <a:schemeClr val="bg1">
              <a:alpha val="10000"/>
            </a:schemeClr>
          </a:solidFill>
          <a:ln w="12700">
            <a:gradFill flip="none" rotWithShape="1">
              <a:gsLst>
                <a:gs pos="71000">
                  <a:srgbClr val="ECECEC"/>
                </a:gs>
                <a:gs pos="92000">
                  <a:schemeClr val="bg1"/>
                </a:gs>
                <a:gs pos="45000">
                  <a:schemeClr val="bg1">
                    <a:lumMod val="85000"/>
                  </a:schemeClr>
                </a:gs>
                <a:gs pos="19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4" name="Group 18"/>
          <p:cNvGrpSpPr/>
          <p:nvPr/>
        </p:nvGrpSpPr>
        <p:grpSpPr>
          <a:xfrm>
            <a:off x="3717521" y="1218455"/>
            <a:ext cx="1708958" cy="1077320"/>
            <a:chOff x="1806864" y="1016361"/>
            <a:chExt cx="1843424" cy="921712"/>
          </a:xfrm>
          <a:solidFill>
            <a:schemeClr val="accent1">
              <a:lumMod val="40000"/>
              <a:lumOff val="60000"/>
              <a:alpha val="5000"/>
            </a:schemeClr>
          </a:solidFill>
        </p:grpSpPr>
        <p:sp>
          <p:nvSpPr>
            <p:cNvPr id="85" name="Right Triangle 19"/>
            <p:cNvSpPr/>
            <p:nvPr/>
          </p:nvSpPr>
          <p:spPr>
            <a:xfrm>
              <a:off x="2728576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ight Triangle 20"/>
            <p:cNvSpPr/>
            <p:nvPr/>
          </p:nvSpPr>
          <p:spPr>
            <a:xfrm flipH="1">
              <a:off x="1806864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3"/>
          <p:cNvSpPr txBox="1"/>
          <p:nvPr/>
        </p:nvSpPr>
        <p:spPr>
          <a:xfrm>
            <a:off x="2008488" y="2388136"/>
            <a:ext cx="5127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cap="all" dirty="0" smtClean="0">
                <a:solidFill>
                  <a:schemeClr val="bg1"/>
                </a:solidFill>
                <a:latin typeface="+mn-ea"/>
              </a:rPr>
              <a:t>6.</a:t>
            </a:r>
            <a:r>
              <a:rPr lang="zh-CN" altLang="en-US" sz="4400" b="1" cap="all" dirty="0" smtClean="0">
                <a:solidFill>
                  <a:schemeClr val="bg1"/>
                </a:solidFill>
                <a:latin typeface="+mn-ea"/>
              </a:rPr>
              <a:t>制订对策</a:t>
            </a:r>
            <a:endParaRPr lang="zh-CN" altLang="en-US" sz="4400" b="1" cap="all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2757379" y="3117247"/>
            <a:ext cx="362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过渡页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89" name="Rectangle 6"/>
          <p:cNvSpPr/>
          <p:nvPr/>
        </p:nvSpPr>
        <p:spPr>
          <a:xfrm rot="2700000">
            <a:off x="4485590" y="3714125"/>
            <a:ext cx="172820" cy="17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"/>
          <p:cNvCxnSpPr/>
          <p:nvPr/>
        </p:nvCxnSpPr>
        <p:spPr>
          <a:xfrm flipH="1">
            <a:off x="2959004" y="3800535"/>
            <a:ext cx="13681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"/>
          <p:cNvCxnSpPr/>
          <p:nvPr/>
        </p:nvCxnSpPr>
        <p:spPr>
          <a:xfrm flipH="1">
            <a:off x="4816830" y="3800535"/>
            <a:ext cx="1310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91" y="1362361"/>
            <a:ext cx="2603218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/>
      <p:bldP spid="88" grpId="0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制订对策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99" y="364309"/>
            <a:ext cx="378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06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335399" y="903056"/>
            <a:ext cx="8503801" cy="379594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57172" y="992061"/>
          <a:ext cx="8260255" cy="36179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8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8603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 smtClean="0"/>
                        <a:t>主要原因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 smtClean="0"/>
                        <a:t>对策</a:t>
                      </a:r>
                      <a:r>
                        <a:rPr lang="en-US" altLang="zh-CN" sz="1200" baseline="0" dirty="0" smtClean="0"/>
                        <a:t>(</a:t>
                      </a:r>
                      <a:r>
                        <a:rPr lang="en-US" altLang="zh-CN" sz="1200" dirty="0" smtClean="0"/>
                        <a:t>what)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 smtClean="0"/>
                        <a:t>目标</a:t>
                      </a:r>
                      <a:r>
                        <a:rPr lang="en-US" altLang="zh-CN" sz="1200" dirty="0" smtClean="0"/>
                        <a:t>(why)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 smtClean="0"/>
                        <a:t>措施</a:t>
                      </a:r>
                      <a:r>
                        <a:rPr lang="en-US" altLang="zh-CN" sz="1200" dirty="0" smtClean="0"/>
                        <a:t>(how)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 smtClean="0"/>
                        <a:t>地点</a:t>
                      </a:r>
                      <a:r>
                        <a:rPr lang="en-US" altLang="zh-CN" sz="1200" dirty="0" smtClean="0"/>
                        <a:t>(where)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 smtClean="0"/>
                        <a:t>完成日期</a:t>
                      </a:r>
                      <a:r>
                        <a:rPr lang="en-US" altLang="zh-CN" sz="1200" dirty="0" smtClean="0"/>
                        <a:t>(when)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18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 smtClean="0"/>
                        <a:t>负责人</a:t>
                      </a:r>
                      <a:r>
                        <a:rPr lang="en-US" altLang="zh-CN" sz="1200" dirty="0" smtClean="0"/>
                        <a:t>(who)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18D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b="1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末端原因</a:t>
                      </a:r>
                      <a:endParaRPr lang="zh-CN" altLang="en-US" sz="14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</a:t>
                      </a:r>
                      <a:r>
                        <a:rPr lang="zh-CN" altLang="en-US" sz="1400" dirty="0" smtClean="0"/>
                        <a:t>、加强培训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2</a:t>
                      </a:r>
                      <a:r>
                        <a:rPr lang="zh-CN" altLang="en-US" sz="1400" dirty="0" smtClean="0"/>
                        <a:t>、加强管理</a:t>
                      </a:r>
                      <a:endParaRPr lang="zh-CN" altLang="en-US" sz="14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降低数量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/>
                        <a:t>具体措施</a:t>
                      </a:r>
                      <a:endParaRPr lang="zh-CN" altLang="en-US" sz="14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办公室及现场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2020-11-10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许小明</a:t>
                      </a:r>
                      <a:endParaRPr lang="en-US" altLang="zh-CN" sz="1400" dirty="0" smtClean="0"/>
                    </a:p>
                    <a:p>
                      <a:pPr algn="ctr"/>
                      <a:r>
                        <a:rPr lang="zh-CN" altLang="en-US" sz="1400" dirty="0" smtClean="0"/>
                        <a:t>谢小明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4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</a:t>
                      </a:r>
                      <a:endParaRPr lang="zh-CN" altLang="en-US" sz="1800" b="1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末端原因</a:t>
                      </a:r>
                      <a:endParaRPr lang="zh-CN" altLang="en-US" sz="14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</a:t>
                      </a:r>
                      <a:r>
                        <a:rPr lang="zh-CN" altLang="en-US" sz="1400" dirty="0" smtClean="0"/>
                        <a:t>、加强培训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2</a:t>
                      </a:r>
                      <a:r>
                        <a:rPr lang="zh-CN" altLang="en-US" sz="1400" dirty="0" smtClean="0"/>
                        <a:t>、加强管理</a:t>
                      </a:r>
                      <a:endParaRPr lang="zh-CN" altLang="en-US" sz="14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降低数量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/>
                        <a:t>具体措施</a:t>
                      </a:r>
                      <a:endParaRPr lang="zh-CN" altLang="en-US" sz="14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办公室及现场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2020-11-10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许小明</a:t>
                      </a:r>
                      <a:endParaRPr lang="en-US" altLang="zh-CN" sz="1400" dirty="0" smtClean="0"/>
                    </a:p>
                    <a:p>
                      <a:pPr algn="ctr"/>
                      <a:r>
                        <a:rPr lang="zh-CN" altLang="en-US" sz="1400" dirty="0" smtClean="0"/>
                        <a:t>谢小明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3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</a:t>
                      </a:r>
                      <a:endParaRPr lang="zh-CN" altLang="en-US" sz="1800" b="1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末端原因</a:t>
                      </a:r>
                      <a:endParaRPr lang="zh-CN" altLang="en-US" sz="14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</a:t>
                      </a:r>
                      <a:r>
                        <a:rPr lang="zh-CN" altLang="en-US" sz="1400" dirty="0" smtClean="0"/>
                        <a:t>、加强培训 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2</a:t>
                      </a:r>
                      <a:r>
                        <a:rPr lang="zh-CN" altLang="en-US" sz="1400" dirty="0" smtClean="0"/>
                        <a:t>、加强管理</a:t>
                      </a:r>
                      <a:endParaRPr lang="zh-CN" altLang="en-US" sz="14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降低数量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/>
                        <a:t>具体措施</a:t>
                      </a:r>
                      <a:endParaRPr lang="zh-CN" altLang="en-US" sz="1400" dirty="0" smtClean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办公室及现场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2020-11-10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许小明</a:t>
                      </a:r>
                      <a:endParaRPr lang="en-US" altLang="zh-CN" sz="1400" dirty="0" smtClean="0"/>
                    </a:p>
                    <a:p>
                      <a:pPr algn="ctr"/>
                      <a:r>
                        <a:rPr lang="zh-CN" altLang="en-US" sz="1400" dirty="0" smtClean="0"/>
                        <a:t>谢小明</a:t>
                      </a:r>
                      <a:endParaRPr lang="zh-CN" altLang="en-US" sz="1400" dirty="0">
                        <a:solidFill>
                          <a:srgbClr val="51515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16"/>
          <p:cNvSpPr/>
          <p:nvPr/>
        </p:nvSpPr>
        <p:spPr>
          <a:xfrm>
            <a:off x="942759" y="699522"/>
            <a:ext cx="7258482" cy="3744455"/>
          </a:xfrm>
          <a:prstGeom prst="roundRect">
            <a:avLst>
              <a:gd name="adj" fmla="val 4263"/>
            </a:avLst>
          </a:prstGeom>
          <a:solidFill>
            <a:schemeClr val="bg1">
              <a:alpha val="10000"/>
            </a:schemeClr>
          </a:solidFill>
          <a:ln w="12700">
            <a:gradFill flip="none" rotWithShape="1">
              <a:gsLst>
                <a:gs pos="71000">
                  <a:srgbClr val="ECECEC"/>
                </a:gs>
                <a:gs pos="92000">
                  <a:schemeClr val="bg1"/>
                </a:gs>
                <a:gs pos="45000">
                  <a:schemeClr val="bg1">
                    <a:lumMod val="85000"/>
                  </a:schemeClr>
                </a:gs>
                <a:gs pos="19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4" name="Group 18"/>
          <p:cNvGrpSpPr/>
          <p:nvPr/>
        </p:nvGrpSpPr>
        <p:grpSpPr>
          <a:xfrm>
            <a:off x="3717521" y="1218455"/>
            <a:ext cx="1708958" cy="1077320"/>
            <a:chOff x="1806864" y="1016361"/>
            <a:chExt cx="1843424" cy="921712"/>
          </a:xfrm>
          <a:solidFill>
            <a:schemeClr val="accent1">
              <a:lumMod val="40000"/>
              <a:lumOff val="60000"/>
              <a:alpha val="5000"/>
            </a:schemeClr>
          </a:solidFill>
        </p:grpSpPr>
        <p:sp>
          <p:nvSpPr>
            <p:cNvPr id="85" name="Right Triangle 19"/>
            <p:cNvSpPr/>
            <p:nvPr/>
          </p:nvSpPr>
          <p:spPr>
            <a:xfrm>
              <a:off x="2728576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ight Triangle 20"/>
            <p:cNvSpPr/>
            <p:nvPr/>
          </p:nvSpPr>
          <p:spPr>
            <a:xfrm flipH="1">
              <a:off x="1806864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3"/>
          <p:cNvSpPr txBox="1"/>
          <p:nvPr/>
        </p:nvSpPr>
        <p:spPr>
          <a:xfrm>
            <a:off x="2008488" y="2388136"/>
            <a:ext cx="5127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cap="all" dirty="0" smtClean="0">
                <a:solidFill>
                  <a:schemeClr val="bg1"/>
                </a:solidFill>
                <a:latin typeface="+mn-ea"/>
              </a:rPr>
              <a:t>7.</a:t>
            </a:r>
            <a:r>
              <a:rPr lang="zh-CN" altLang="en-US" sz="4400" b="1" cap="all" dirty="0" smtClean="0">
                <a:solidFill>
                  <a:schemeClr val="bg1"/>
                </a:solidFill>
                <a:latin typeface="+mn-ea"/>
              </a:rPr>
              <a:t>对策实施</a:t>
            </a:r>
            <a:endParaRPr lang="zh-CN" altLang="en-US" sz="4400" b="1" cap="all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2757379" y="3117247"/>
            <a:ext cx="362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过渡页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89" name="Rectangle 6"/>
          <p:cNvSpPr/>
          <p:nvPr/>
        </p:nvSpPr>
        <p:spPr>
          <a:xfrm rot="2700000">
            <a:off x="4485590" y="3714125"/>
            <a:ext cx="172820" cy="17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"/>
          <p:cNvCxnSpPr/>
          <p:nvPr/>
        </p:nvCxnSpPr>
        <p:spPr>
          <a:xfrm flipH="1">
            <a:off x="2959004" y="3800535"/>
            <a:ext cx="13681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"/>
          <p:cNvCxnSpPr/>
          <p:nvPr/>
        </p:nvCxnSpPr>
        <p:spPr>
          <a:xfrm flipH="1">
            <a:off x="4816830" y="3800535"/>
            <a:ext cx="1310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91" y="1362361"/>
            <a:ext cx="2603218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/>
      <p:bldP spid="88" grpId="0"/>
      <p:bldP spid="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对策实施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025" y="364309"/>
            <a:ext cx="351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07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949973" y="894633"/>
            <a:ext cx="5244055" cy="1581867"/>
            <a:chOff x="1789205" y="894633"/>
            <a:chExt cx="5244055" cy="1581867"/>
          </a:xfrm>
        </p:grpSpPr>
        <p:sp>
          <p:nvSpPr>
            <p:cNvPr id="5" name="圆角矩形 4"/>
            <p:cNvSpPr/>
            <p:nvPr/>
          </p:nvSpPr>
          <p:spPr>
            <a:xfrm>
              <a:off x="1789205" y="894633"/>
              <a:ext cx="5244055" cy="1581867"/>
            </a:xfrm>
            <a:prstGeom prst="roundRect">
              <a:avLst>
                <a:gd name="adj" fmla="val 7084"/>
              </a:avLst>
            </a:prstGeom>
            <a:solidFill>
              <a:srgbClr val="095A50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954120" y="1027207"/>
              <a:ext cx="2367027" cy="3954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b="1" dirty="0" smtClean="0">
                  <a:solidFill>
                    <a:srgbClr val="0A66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一、设备缺陷</a:t>
              </a:r>
              <a:endParaRPr lang="zh-CN" altLang="en-US" sz="1800" b="1" dirty="0">
                <a:solidFill>
                  <a:srgbClr val="0A66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954120" y="1971001"/>
              <a:ext cx="2357764" cy="3616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b="1" dirty="0" smtClean="0">
                  <a:solidFill>
                    <a:srgbClr val="0A66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三、管理制度不健全</a:t>
              </a:r>
              <a:endParaRPr lang="zh-CN" altLang="en-US" sz="1800" b="1" dirty="0">
                <a:solidFill>
                  <a:srgbClr val="0A66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450605" y="1038481"/>
              <a:ext cx="2417739" cy="3954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b="1" dirty="0" smtClean="0">
                  <a:solidFill>
                    <a:srgbClr val="0A66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二、无功不偿不足</a:t>
              </a:r>
              <a:endParaRPr lang="zh-CN" altLang="en-US" sz="1800" b="1" dirty="0">
                <a:solidFill>
                  <a:srgbClr val="0A66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441342" y="1982275"/>
              <a:ext cx="2427002" cy="3616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b="1" dirty="0" smtClean="0">
                  <a:solidFill>
                    <a:srgbClr val="0A66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四、遥控功能不健全</a:t>
              </a:r>
              <a:endParaRPr lang="zh-CN" altLang="en-US" sz="1800" b="1" dirty="0">
                <a:solidFill>
                  <a:srgbClr val="0A66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954120" y="1508744"/>
              <a:ext cx="4914224" cy="3954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b="1" dirty="0" smtClean="0">
                  <a:solidFill>
                    <a:srgbClr val="0A66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五、调度操作制度、步骤不完善、规范</a:t>
              </a:r>
              <a:endParaRPr lang="zh-CN" altLang="en-US" sz="1800" b="1" dirty="0">
                <a:solidFill>
                  <a:srgbClr val="0A66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92710" y="2620348"/>
            <a:ext cx="7404530" cy="594820"/>
            <a:chOff x="710770" y="2797441"/>
            <a:chExt cx="7404530" cy="594820"/>
          </a:xfrm>
        </p:grpSpPr>
        <p:grpSp>
          <p:nvGrpSpPr>
            <p:cNvPr id="36" name="组合 35"/>
            <p:cNvGrpSpPr/>
            <p:nvPr/>
          </p:nvGrpSpPr>
          <p:grpSpPr>
            <a:xfrm>
              <a:off x="710770" y="2797441"/>
              <a:ext cx="7404530" cy="594820"/>
              <a:chOff x="710770" y="2797441"/>
              <a:chExt cx="7404530" cy="594820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963966" y="2868353"/>
                <a:ext cx="7151334" cy="452997"/>
              </a:xfrm>
              <a:prstGeom prst="roundRect">
                <a:avLst>
                  <a:gd name="adj" fmla="val 50000"/>
                </a:avLst>
              </a:prstGeom>
              <a:solidFill>
                <a:srgbClr val="095A5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710770" y="2797441"/>
                <a:ext cx="594820" cy="594820"/>
                <a:chOff x="41998" y="733641"/>
                <a:chExt cx="594820" cy="594820"/>
              </a:xfrm>
            </p:grpSpPr>
            <p:sp>
              <p:nvSpPr>
                <p:cNvPr id="25" name="圆角矩形 27"/>
                <p:cNvSpPr/>
                <p:nvPr/>
              </p:nvSpPr>
              <p:spPr>
                <a:xfrm>
                  <a:off x="41998" y="733641"/>
                  <a:ext cx="594820" cy="59482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F7F7F7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C7C7C7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14300" dist="508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6" name="组合 78"/>
                <p:cNvGrpSpPr/>
                <p:nvPr/>
              </p:nvGrpSpPr>
              <p:grpSpPr>
                <a:xfrm>
                  <a:off x="88973" y="780616"/>
                  <a:ext cx="500868" cy="500868"/>
                  <a:chOff x="5787323" y="1979591"/>
                  <a:chExt cx="1767610" cy="1767610"/>
                </a:xfrm>
              </p:grpSpPr>
              <p:sp>
                <p:nvSpPr>
                  <p:cNvPr id="30" name="椭圆 29"/>
                  <p:cNvSpPr/>
                  <p:nvPr/>
                </p:nvSpPr>
                <p:spPr>
                  <a:xfrm>
                    <a:off x="5787323" y="1979591"/>
                    <a:ext cx="1767610" cy="1767610"/>
                  </a:xfrm>
                  <a:prstGeom prst="ellipse">
                    <a:avLst/>
                  </a:prstGeom>
                  <a:gradFill>
                    <a:gsLst>
                      <a:gs pos="100000">
                        <a:schemeClr val="bg1"/>
                      </a:gs>
                      <a:gs pos="0">
                        <a:srgbClr val="D1D1D1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softEdge rad="508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1" name="椭圆 30"/>
                  <p:cNvSpPr/>
                  <p:nvPr/>
                </p:nvSpPr>
                <p:spPr>
                  <a:xfrm>
                    <a:off x="5956263" y="2148531"/>
                    <a:ext cx="1429731" cy="1429731"/>
                  </a:xfrm>
                  <a:prstGeom prst="ellipse">
                    <a:avLst/>
                  </a:prstGeom>
                  <a:solidFill>
                    <a:srgbClr val="0C76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椭圆 31"/>
                  <p:cNvSpPr/>
                  <p:nvPr/>
                </p:nvSpPr>
                <p:spPr>
                  <a:xfrm>
                    <a:off x="6014084" y="2206352"/>
                    <a:ext cx="1314088" cy="131408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7F7F7"/>
                      </a:gs>
                      <a:gs pos="100000">
                        <a:srgbClr val="D1D1D1"/>
                      </a:gs>
                    </a:gsLst>
                    <a:lin ang="27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椭圆 32"/>
                  <p:cNvSpPr/>
                  <p:nvPr/>
                </p:nvSpPr>
                <p:spPr>
                  <a:xfrm>
                    <a:off x="6078822" y="2271090"/>
                    <a:ext cx="1184612" cy="1184612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D1D1D1"/>
                      </a:gs>
                    </a:gsLst>
                    <a:lin ang="2700000" scaled="1"/>
                  </a:gradFill>
                  <a:ln w="28575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76200" dist="381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7" name="Freeform 78"/>
                <p:cNvSpPr/>
                <p:nvPr/>
              </p:nvSpPr>
              <p:spPr bwMode="auto">
                <a:xfrm>
                  <a:off x="295194" y="1026953"/>
                  <a:ext cx="62544" cy="62544"/>
                </a:xfrm>
                <a:custGeom>
                  <a:avLst/>
                  <a:gdLst>
                    <a:gd name="T0" fmla="*/ 37 w 47"/>
                    <a:gd name="T1" fmla="*/ 25 h 47"/>
                    <a:gd name="T2" fmla="*/ 16 w 47"/>
                    <a:gd name="T3" fmla="*/ 27 h 47"/>
                    <a:gd name="T4" fmla="*/ 36 w 47"/>
                    <a:gd name="T5" fmla="*/ 3 h 47"/>
                    <a:gd name="T6" fmla="*/ 23 w 47"/>
                    <a:gd name="T7" fmla="*/ 0 h 47"/>
                    <a:gd name="T8" fmla="*/ 0 w 47"/>
                    <a:gd name="T9" fmla="*/ 23 h 47"/>
                    <a:gd name="T10" fmla="*/ 23 w 47"/>
                    <a:gd name="T11" fmla="*/ 47 h 47"/>
                    <a:gd name="T12" fmla="*/ 47 w 47"/>
                    <a:gd name="T13" fmla="*/ 23 h 47"/>
                    <a:gd name="T14" fmla="*/ 45 w 47"/>
                    <a:gd name="T15" fmla="*/ 16 h 47"/>
                    <a:gd name="T16" fmla="*/ 37 w 47"/>
                    <a:gd name="T17" fmla="*/ 2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47">
                      <a:moveTo>
                        <a:pt x="37" y="25"/>
                      </a:move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2" y="1"/>
                        <a:pt x="28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7"/>
                        <a:pt x="23" y="47"/>
                      </a:cubicBezTo>
                      <a:cubicBezTo>
                        <a:pt x="36" y="47"/>
                        <a:pt x="47" y="36"/>
                        <a:pt x="47" y="23"/>
                      </a:cubicBezTo>
                      <a:cubicBezTo>
                        <a:pt x="47" y="21"/>
                        <a:pt x="46" y="18"/>
                        <a:pt x="45" y="16"/>
                      </a:cubicBezTo>
                      <a:lnTo>
                        <a:pt x="37" y="25"/>
                      </a:lnTo>
                      <a:close/>
                    </a:path>
                  </a:pathLst>
                </a:custGeom>
                <a:solidFill>
                  <a:srgbClr val="0C76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Freeform 79"/>
                <p:cNvSpPr/>
                <p:nvPr/>
              </p:nvSpPr>
              <p:spPr bwMode="auto">
                <a:xfrm>
                  <a:off x="235669" y="967427"/>
                  <a:ext cx="182026" cy="180732"/>
                </a:xfrm>
                <a:custGeom>
                  <a:avLst/>
                  <a:gdLst>
                    <a:gd name="T0" fmla="*/ 108 w 137"/>
                    <a:gd name="T1" fmla="*/ 43 h 136"/>
                    <a:gd name="T2" fmla="*/ 115 w 137"/>
                    <a:gd name="T3" fmla="*/ 68 h 136"/>
                    <a:gd name="T4" fmla="*/ 68 w 137"/>
                    <a:gd name="T5" fmla="*/ 115 h 136"/>
                    <a:gd name="T6" fmla="*/ 22 w 137"/>
                    <a:gd name="T7" fmla="*/ 68 h 136"/>
                    <a:gd name="T8" fmla="*/ 68 w 137"/>
                    <a:gd name="T9" fmla="*/ 22 h 136"/>
                    <a:gd name="T10" fmla="*/ 98 w 137"/>
                    <a:gd name="T11" fmla="*/ 32 h 136"/>
                    <a:gd name="T12" fmla="*/ 111 w 137"/>
                    <a:gd name="T13" fmla="*/ 15 h 136"/>
                    <a:gd name="T14" fmla="*/ 68 w 137"/>
                    <a:gd name="T15" fmla="*/ 0 h 136"/>
                    <a:gd name="T16" fmla="*/ 0 w 137"/>
                    <a:gd name="T17" fmla="*/ 68 h 136"/>
                    <a:gd name="T18" fmla="*/ 68 w 137"/>
                    <a:gd name="T19" fmla="*/ 136 h 136"/>
                    <a:gd name="T20" fmla="*/ 137 w 137"/>
                    <a:gd name="T21" fmla="*/ 68 h 136"/>
                    <a:gd name="T22" fmla="*/ 121 w 137"/>
                    <a:gd name="T23" fmla="*/ 26 h 136"/>
                    <a:gd name="T24" fmla="*/ 108 w 137"/>
                    <a:gd name="T25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" h="136">
                      <a:moveTo>
                        <a:pt x="108" y="43"/>
                      </a:moveTo>
                      <a:cubicBezTo>
                        <a:pt x="112" y="50"/>
                        <a:pt x="115" y="59"/>
                        <a:pt x="115" y="68"/>
                      </a:cubicBezTo>
                      <a:cubicBezTo>
                        <a:pt x="115" y="94"/>
                        <a:pt x="94" y="115"/>
                        <a:pt x="68" y="115"/>
                      </a:cubicBezTo>
                      <a:cubicBezTo>
                        <a:pt x="43" y="115"/>
                        <a:pt x="22" y="94"/>
                        <a:pt x="22" y="68"/>
                      </a:cubicBezTo>
                      <a:cubicBezTo>
                        <a:pt x="22" y="42"/>
                        <a:pt x="43" y="22"/>
                        <a:pt x="68" y="22"/>
                      </a:cubicBezTo>
                      <a:cubicBezTo>
                        <a:pt x="80" y="22"/>
                        <a:pt x="90" y="25"/>
                        <a:pt x="98" y="32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00" y="6"/>
                        <a:pt x="85" y="0"/>
                        <a:pt x="68" y="0"/>
                      </a:cubicBezTo>
                      <a:cubicBezTo>
                        <a:pt x="31" y="0"/>
                        <a:pt x="0" y="31"/>
                        <a:pt x="0" y="68"/>
                      </a:cubicBezTo>
                      <a:cubicBezTo>
                        <a:pt x="0" y="106"/>
                        <a:pt x="31" y="136"/>
                        <a:pt x="68" y="136"/>
                      </a:cubicBezTo>
                      <a:cubicBezTo>
                        <a:pt x="106" y="136"/>
                        <a:pt x="137" y="106"/>
                        <a:pt x="137" y="68"/>
                      </a:cubicBezTo>
                      <a:cubicBezTo>
                        <a:pt x="137" y="52"/>
                        <a:pt x="131" y="37"/>
                        <a:pt x="121" y="26"/>
                      </a:cubicBezTo>
                      <a:lnTo>
                        <a:pt x="108" y="43"/>
                      </a:lnTo>
                      <a:close/>
                    </a:path>
                  </a:pathLst>
                </a:custGeom>
                <a:solidFill>
                  <a:srgbClr val="0C76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Freeform 80"/>
                <p:cNvSpPr/>
                <p:nvPr/>
              </p:nvSpPr>
              <p:spPr bwMode="auto">
                <a:xfrm>
                  <a:off x="316762" y="913941"/>
                  <a:ext cx="126383" cy="149245"/>
                </a:xfrm>
                <a:custGeom>
                  <a:avLst/>
                  <a:gdLst>
                    <a:gd name="T0" fmla="*/ 293 w 293"/>
                    <a:gd name="T1" fmla="*/ 59 h 346"/>
                    <a:gd name="T2" fmla="*/ 225 w 293"/>
                    <a:gd name="T3" fmla="*/ 65 h 346"/>
                    <a:gd name="T4" fmla="*/ 219 w 293"/>
                    <a:gd name="T5" fmla="*/ 0 h 346"/>
                    <a:gd name="T6" fmla="*/ 163 w 293"/>
                    <a:gd name="T7" fmla="*/ 65 h 346"/>
                    <a:gd name="T8" fmla="*/ 157 w 293"/>
                    <a:gd name="T9" fmla="*/ 114 h 346"/>
                    <a:gd name="T10" fmla="*/ 6 w 293"/>
                    <a:gd name="T11" fmla="*/ 306 h 346"/>
                    <a:gd name="T12" fmla="*/ 0 w 293"/>
                    <a:gd name="T13" fmla="*/ 346 h 346"/>
                    <a:gd name="T14" fmla="*/ 40 w 293"/>
                    <a:gd name="T15" fmla="*/ 333 h 346"/>
                    <a:gd name="T16" fmla="*/ 194 w 293"/>
                    <a:gd name="T17" fmla="*/ 142 h 346"/>
                    <a:gd name="T18" fmla="*/ 240 w 293"/>
                    <a:gd name="T19" fmla="*/ 127 h 346"/>
                    <a:gd name="T20" fmla="*/ 293 w 293"/>
                    <a:gd name="T21" fmla="*/ 59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3" h="346">
                      <a:moveTo>
                        <a:pt x="293" y="59"/>
                      </a:moveTo>
                      <a:lnTo>
                        <a:pt x="225" y="65"/>
                      </a:lnTo>
                      <a:lnTo>
                        <a:pt x="219" y="0"/>
                      </a:lnTo>
                      <a:lnTo>
                        <a:pt x="163" y="65"/>
                      </a:lnTo>
                      <a:lnTo>
                        <a:pt x="157" y="114"/>
                      </a:lnTo>
                      <a:lnTo>
                        <a:pt x="6" y="306"/>
                      </a:lnTo>
                      <a:lnTo>
                        <a:pt x="0" y="346"/>
                      </a:lnTo>
                      <a:lnTo>
                        <a:pt x="40" y="333"/>
                      </a:lnTo>
                      <a:lnTo>
                        <a:pt x="194" y="142"/>
                      </a:lnTo>
                      <a:lnTo>
                        <a:pt x="240" y="127"/>
                      </a:lnTo>
                      <a:lnTo>
                        <a:pt x="293" y="59"/>
                      </a:lnTo>
                      <a:close/>
                    </a:path>
                  </a:pathLst>
                </a:custGeom>
                <a:solidFill>
                  <a:srgbClr val="0C76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7" name="TextBox 3"/>
            <p:cNvSpPr txBox="1"/>
            <p:nvPr/>
          </p:nvSpPr>
          <p:spPr>
            <a:xfrm>
              <a:off x="1511811" y="2880920"/>
              <a:ext cx="5520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QC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小组活动发布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PPT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模版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92710" y="3321741"/>
            <a:ext cx="7404530" cy="594820"/>
            <a:chOff x="710770" y="2797441"/>
            <a:chExt cx="7404530" cy="594820"/>
          </a:xfrm>
        </p:grpSpPr>
        <p:grpSp>
          <p:nvGrpSpPr>
            <p:cNvPr id="40" name="组合 39"/>
            <p:cNvGrpSpPr/>
            <p:nvPr/>
          </p:nvGrpSpPr>
          <p:grpSpPr>
            <a:xfrm>
              <a:off x="710770" y="2797441"/>
              <a:ext cx="7404530" cy="594820"/>
              <a:chOff x="710770" y="2797441"/>
              <a:chExt cx="7404530" cy="594820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963966" y="2868353"/>
                <a:ext cx="7151334" cy="452997"/>
              </a:xfrm>
              <a:prstGeom prst="roundRect">
                <a:avLst>
                  <a:gd name="adj" fmla="val 50000"/>
                </a:avLst>
              </a:prstGeom>
              <a:solidFill>
                <a:srgbClr val="095A5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/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710770" y="2797441"/>
                <a:ext cx="594820" cy="594820"/>
                <a:chOff x="41998" y="733641"/>
                <a:chExt cx="594820" cy="594820"/>
              </a:xfrm>
            </p:grpSpPr>
            <p:sp>
              <p:nvSpPr>
                <p:cNvPr id="44" name="圆角矩形 27"/>
                <p:cNvSpPr/>
                <p:nvPr/>
              </p:nvSpPr>
              <p:spPr>
                <a:xfrm>
                  <a:off x="41998" y="733641"/>
                  <a:ext cx="594820" cy="59482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F7F7F7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C7C7C7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14300" dist="508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5" name="组合 78"/>
                <p:cNvGrpSpPr/>
                <p:nvPr/>
              </p:nvGrpSpPr>
              <p:grpSpPr>
                <a:xfrm>
                  <a:off x="88973" y="780616"/>
                  <a:ext cx="500868" cy="500868"/>
                  <a:chOff x="5787323" y="1979591"/>
                  <a:chExt cx="1767610" cy="1767610"/>
                </a:xfrm>
              </p:grpSpPr>
              <p:sp>
                <p:nvSpPr>
                  <p:cNvPr id="49" name="椭圆 48"/>
                  <p:cNvSpPr/>
                  <p:nvPr/>
                </p:nvSpPr>
                <p:spPr>
                  <a:xfrm>
                    <a:off x="5787323" y="1979591"/>
                    <a:ext cx="1767610" cy="1767610"/>
                  </a:xfrm>
                  <a:prstGeom prst="ellipse">
                    <a:avLst/>
                  </a:prstGeom>
                  <a:gradFill>
                    <a:gsLst>
                      <a:gs pos="100000">
                        <a:schemeClr val="bg1"/>
                      </a:gs>
                      <a:gs pos="0">
                        <a:srgbClr val="D1D1D1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softEdge rad="508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5956263" y="2148531"/>
                    <a:ext cx="1429731" cy="1429731"/>
                  </a:xfrm>
                  <a:prstGeom prst="ellipse">
                    <a:avLst/>
                  </a:prstGeom>
                  <a:solidFill>
                    <a:srgbClr val="0C76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" name="椭圆 50"/>
                  <p:cNvSpPr/>
                  <p:nvPr/>
                </p:nvSpPr>
                <p:spPr>
                  <a:xfrm>
                    <a:off x="6014084" y="2206352"/>
                    <a:ext cx="1314088" cy="131408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7F7F7"/>
                      </a:gs>
                      <a:gs pos="100000">
                        <a:srgbClr val="D1D1D1"/>
                      </a:gs>
                    </a:gsLst>
                    <a:lin ang="27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" name="椭圆 51"/>
                  <p:cNvSpPr/>
                  <p:nvPr/>
                </p:nvSpPr>
                <p:spPr>
                  <a:xfrm>
                    <a:off x="6078822" y="2271090"/>
                    <a:ext cx="1184612" cy="1184612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D1D1D1"/>
                      </a:gs>
                    </a:gsLst>
                    <a:lin ang="2700000" scaled="1"/>
                  </a:gradFill>
                  <a:ln w="28575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76200" dist="381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6" name="Freeform 78"/>
                <p:cNvSpPr/>
                <p:nvPr/>
              </p:nvSpPr>
              <p:spPr bwMode="auto">
                <a:xfrm>
                  <a:off x="295194" y="1026953"/>
                  <a:ext cx="62544" cy="62544"/>
                </a:xfrm>
                <a:custGeom>
                  <a:avLst/>
                  <a:gdLst>
                    <a:gd name="T0" fmla="*/ 37 w 47"/>
                    <a:gd name="T1" fmla="*/ 25 h 47"/>
                    <a:gd name="T2" fmla="*/ 16 w 47"/>
                    <a:gd name="T3" fmla="*/ 27 h 47"/>
                    <a:gd name="T4" fmla="*/ 36 w 47"/>
                    <a:gd name="T5" fmla="*/ 3 h 47"/>
                    <a:gd name="T6" fmla="*/ 23 w 47"/>
                    <a:gd name="T7" fmla="*/ 0 h 47"/>
                    <a:gd name="T8" fmla="*/ 0 w 47"/>
                    <a:gd name="T9" fmla="*/ 23 h 47"/>
                    <a:gd name="T10" fmla="*/ 23 w 47"/>
                    <a:gd name="T11" fmla="*/ 47 h 47"/>
                    <a:gd name="T12" fmla="*/ 47 w 47"/>
                    <a:gd name="T13" fmla="*/ 23 h 47"/>
                    <a:gd name="T14" fmla="*/ 45 w 47"/>
                    <a:gd name="T15" fmla="*/ 16 h 47"/>
                    <a:gd name="T16" fmla="*/ 37 w 47"/>
                    <a:gd name="T17" fmla="*/ 2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47">
                      <a:moveTo>
                        <a:pt x="37" y="25"/>
                      </a:move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2" y="1"/>
                        <a:pt x="28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7"/>
                        <a:pt x="23" y="47"/>
                      </a:cubicBezTo>
                      <a:cubicBezTo>
                        <a:pt x="36" y="47"/>
                        <a:pt x="47" y="36"/>
                        <a:pt x="47" y="23"/>
                      </a:cubicBezTo>
                      <a:cubicBezTo>
                        <a:pt x="47" y="21"/>
                        <a:pt x="46" y="18"/>
                        <a:pt x="45" y="16"/>
                      </a:cubicBezTo>
                      <a:lnTo>
                        <a:pt x="37" y="25"/>
                      </a:lnTo>
                      <a:close/>
                    </a:path>
                  </a:pathLst>
                </a:custGeom>
                <a:solidFill>
                  <a:srgbClr val="0C76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Freeform 79"/>
                <p:cNvSpPr/>
                <p:nvPr/>
              </p:nvSpPr>
              <p:spPr bwMode="auto">
                <a:xfrm>
                  <a:off x="235669" y="967427"/>
                  <a:ext cx="182026" cy="180732"/>
                </a:xfrm>
                <a:custGeom>
                  <a:avLst/>
                  <a:gdLst>
                    <a:gd name="T0" fmla="*/ 108 w 137"/>
                    <a:gd name="T1" fmla="*/ 43 h 136"/>
                    <a:gd name="T2" fmla="*/ 115 w 137"/>
                    <a:gd name="T3" fmla="*/ 68 h 136"/>
                    <a:gd name="T4" fmla="*/ 68 w 137"/>
                    <a:gd name="T5" fmla="*/ 115 h 136"/>
                    <a:gd name="T6" fmla="*/ 22 w 137"/>
                    <a:gd name="T7" fmla="*/ 68 h 136"/>
                    <a:gd name="T8" fmla="*/ 68 w 137"/>
                    <a:gd name="T9" fmla="*/ 22 h 136"/>
                    <a:gd name="T10" fmla="*/ 98 w 137"/>
                    <a:gd name="T11" fmla="*/ 32 h 136"/>
                    <a:gd name="T12" fmla="*/ 111 w 137"/>
                    <a:gd name="T13" fmla="*/ 15 h 136"/>
                    <a:gd name="T14" fmla="*/ 68 w 137"/>
                    <a:gd name="T15" fmla="*/ 0 h 136"/>
                    <a:gd name="T16" fmla="*/ 0 w 137"/>
                    <a:gd name="T17" fmla="*/ 68 h 136"/>
                    <a:gd name="T18" fmla="*/ 68 w 137"/>
                    <a:gd name="T19" fmla="*/ 136 h 136"/>
                    <a:gd name="T20" fmla="*/ 137 w 137"/>
                    <a:gd name="T21" fmla="*/ 68 h 136"/>
                    <a:gd name="T22" fmla="*/ 121 w 137"/>
                    <a:gd name="T23" fmla="*/ 26 h 136"/>
                    <a:gd name="T24" fmla="*/ 108 w 137"/>
                    <a:gd name="T25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" h="136">
                      <a:moveTo>
                        <a:pt x="108" y="43"/>
                      </a:moveTo>
                      <a:cubicBezTo>
                        <a:pt x="112" y="50"/>
                        <a:pt x="115" y="59"/>
                        <a:pt x="115" y="68"/>
                      </a:cubicBezTo>
                      <a:cubicBezTo>
                        <a:pt x="115" y="94"/>
                        <a:pt x="94" y="115"/>
                        <a:pt x="68" y="115"/>
                      </a:cubicBezTo>
                      <a:cubicBezTo>
                        <a:pt x="43" y="115"/>
                        <a:pt x="22" y="94"/>
                        <a:pt x="22" y="68"/>
                      </a:cubicBezTo>
                      <a:cubicBezTo>
                        <a:pt x="22" y="42"/>
                        <a:pt x="43" y="22"/>
                        <a:pt x="68" y="22"/>
                      </a:cubicBezTo>
                      <a:cubicBezTo>
                        <a:pt x="80" y="22"/>
                        <a:pt x="90" y="25"/>
                        <a:pt x="98" y="32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00" y="6"/>
                        <a:pt x="85" y="0"/>
                        <a:pt x="68" y="0"/>
                      </a:cubicBezTo>
                      <a:cubicBezTo>
                        <a:pt x="31" y="0"/>
                        <a:pt x="0" y="31"/>
                        <a:pt x="0" y="68"/>
                      </a:cubicBezTo>
                      <a:cubicBezTo>
                        <a:pt x="0" y="106"/>
                        <a:pt x="31" y="136"/>
                        <a:pt x="68" y="136"/>
                      </a:cubicBezTo>
                      <a:cubicBezTo>
                        <a:pt x="106" y="136"/>
                        <a:pt x="137" y="106"/>
                        <a:pt x="137" y="68"/>
                      </a:cubicBezTo>
                      <a:cubicBezTo>
                        <a:pt x="137" y="52"/>
                        <a:pt x="131" y="37"/>
                        <a:pt x="121" y="26"/>
                      </a:cubicBezTo>
                      <a:lnTo>
                        <a:pt x="108" y="43"/>
                      </a:lnTo>
                      <a:close/>
                    </a:path>
                  </a:pathLst>
                </a:custGeom>
                <a:solidFill>
                  <a:srgbClr val="0C76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Freeform 80"/>
                <p:cNvSpPr/>
                <p:nvPr/>
              </p:nvSpPr>
              <p:spPr bwMode="auto">
                <a:xfrm>
                  <a:off x="316762" y="913941"/>
                  <a:ext cx="126383" cy="149245"/>
                </a:xfrm>
                <a:custGeom>
                  <a:avLst/>
                  <a:gdLst>
                    <a:gd name="T0" fmla="*/ 293 w 293"/>
                    <a:gd name="T1" fmla="*/ 59 h 346"/>
                    <a:gd name="T2" fmla="*/ 225 w 293"/>
                    <a:gd name="T3" fmla="*/ 65 h 346"/>
                    <a:gd name="T4" fmla="*/ 219 w 293"/>
                    <a:gd name="T5" fmla="*/ 0 h 346"/>
                    <a:gd name="T6" fmla="*/ 163 w 293"/>
                    <a:gd name="T7" fmla="*/ 65 h 346"/>
                    <a:gd name="T8" fmla="*/ 157 w 293"/>
                    <a:gd name="T9" fmla="*/ 114 h 346"/>
                    <a:gd name="T10" fmla="*/ 6 w 293"/>
                    <a:gd name="T11" fmla="*/ 306 h 346"/>
                    <a:gd name="T12" fmla="*/ 0 w 293"/>
                    <a:gd name="T13" fmla="*/ 346 h 346"/>
                    <a:gd name="T14" fmla="*/ 40 w 293"/>
                    <a:gd name="T15" fmla="*/ 333 h 346"/>
                    <a:gd name="T16" fmla="*/ 194 w 293"/>
                    <a:gd name="T17" fmla="*/ 142 h 346"/>
                    <a:gd name="T18" fmla="*/ 240 w 293"/>
                    <a:gd name="T19" fmla="*/ 127 h 346"/>
                    <a:gd name="T20" fmla="*/ 293 w 293"/>
                    <a:gd name="T21" fmla="*/ 59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3" h="346">
                      <a:moveTo>
                        <a:pt x="293" y="59"/>
                      </a:moveTo>
                      <a:lnTo>
                        <a:pt x="225" y="65"/>
                      </a:lnTo>
                      <a:lnTo>
                        <a:pt x="219" y="0"/>
                      </a:lnTo>
                      <a:lnTo>
                        <a:pt x="163" y="65"/>
                      </a:lnTo>
                      <a:lnTo>
                        <a:pt x="157" y="114"/>
                      </a:lnTo>
                      <a:lnTo>
                        <a:pt x="6" y="306"/>
                      </a:lnTo>
                      <a:lnTo>
                        <a:pt x="0" y="346"/>
                      </a:lnTo>
                      <a:lnTo>
                        <a:pt x="40" y="333"/>
                      </a:lnTo>
                      <a:lnTo>
                        <a:pt x="194" y="142"/>
                      </a:lnTo>
                      <a:lnTo>
                        <a:pt x="240" y="127"/>
                      </a:lnTo>
                      <a:lnTo>
                        <a:pt x="293" y="59"/>
                      </a:lnTo>
                      <a:close/>
                    </a:path>
                  </a:pathLst>
                </a:custGeom>
                <a:solidFill>
                  <a:srgbClr val="0C76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1" name="TextBox 3"/>
            <p:cNvSpPr txBox="1"/>
            <p:nvPr/>
          </p:nvSpPr>
          <p:spPr>
            <a:xfrm>
              <a:off x="1511811" y="2880920"/>
              <a:ext cx="5520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QC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小组活动发布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PPT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模版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92710" y="4023134"/>
            <a:ext cx="7404530" cy="594820"/>
            <a:chOff x="710770" y="2797441"/>
            <a:chExt cx="7404530" cy="594820"/>
          </a:xfrm>
        </p:grpSpPr>
        <p:grpSp>
          <p:nvGrpSpPr>
            <p:cNvPr id="54" name="组合 53"/>
            <p:cNvGrpSpPr/>
            <p:nvPr/>
          </p:nvGrpSpPr>
          <p:grpSpPr>
            <a:xfrm>
              <a:off x="710770" y="2797441"/>
              <a:ext cx="7404530" cy="594820"/>
              <a:chOff x="710770" y="2797441"/>
              <a:chExt cx="7404530" cy="594820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963966" y="2868353"/>
                <a:ext cx="7151334" cy="452997"/>
              </a:xfrm>
              <a:prstGeom prst="roundRect">
                <a:avLst>
                  <a:gd name="adj" fmla="val 50000"/>
                </a:avLst>
              </a:prstGeom>
              <a:solidFill>
                <a:srgbClr val="095A5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710770" y="2797441"/>
                <a:ext cx="594820" cy="594820"/>
                <a:chOff x="41998" y="733641"/>
                <a:chExt cx="594820" cy="594820"/>
              </a:xfrm>
            </p:grpSpPr>
            <p:sp>
              <p:nvSpPr>
                <p:cNvPr id="58" name="圆角矩形 27"/>
                <p:cNvSpPr/>
                <p:nvPr/>
              </p:nvSpPr>
              <p:spPr>
                <a:xfrm>
                  <a:off x="41998" y="733641"/>
                  <a:ext cx="594820" cy="59482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F7F7F7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C7C7C7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14300" dist="508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9" name="组合 78"/>
                <p:cNvGrpSpPr/>
                <p:nvPr/>
              </p:nvGrpSpPr>
              <p:grpSpPr>
                <a:xfrm>
                  <a:off x="88973" y="780616"/>
                  <a:ext cx="500868" cy="500868"/>
                  <a:chOff x="5787323" y="1979591"/>
                  <a:chExt cx="1767610" cy="1767610"/>
                </a:xfrm>
              </p:grpSpPr>
              <p:sp>
                <p:nvSpPr>
                  <p:cNvPr id="63" name="椭圆 62"/>
                  <p:cNvSpPr/>
                  <p:nvPr/>
                </p:nvSpPr>
                <p:spPr>
                  <a:xfrm>
                    <a:off x="5787323" y="1979591"/>
                    <a:ext cx="1767610" cy="1767610"/>
                  </a:xfrm>
                  <a:prstGeom prst="ellipse">
                    <a:avLst/>
                  </a:prstGeom>
                  <a:gradFill>
                    <a:gsLst>
                      <a:gs pos="100000">
                        <a:schemeClr val="bg1"/>
                      </a:gs>
                      <a:gs pos="0">
                        <a:srgbClr val="D1D1D1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softEdge rad="508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4" name="椭圆 63"/>
                  <p:cNvSpPr/>
                  <p:nvPr/>
                </p:nvSpPr>
                <p:spPr>
                  <a:xfrm>
                    <a:off x="5956263" y="2148531"/>
                    <a:ext cx="1429731" cy="1429731"/>
                  </a:xfrm>
                  <a:prstGeom prst="ellipse">
                    <a:avLst/>
                  </a:prstGeom>
                  <a:solidFill>
                    <a:srgbClr val="0C76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5" name="椭圆 64"/>
                  <p:cNvSpPr/>
                  <p:nvPr/>
                </p:nvSpPr>
                <p:spPr>
                  <a:xfrm>
                    <a:off x="6014084" y="2206352"/>
                    <a:ext cx="1314088" cy="131408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7F7F7"/>
                      </a:gs>
                      <a:gs pos="100000">
                        <a:srgbClr val="D1D1D1"/>
                      </a:gs>
                    </a:gsLst>
                    <a:lin ang="27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6078822" y="2271090"/>
                    <a:ext cx="1184612" cy="1184612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D1D1D1"/>
                      </a:gs>
                    </a:gsLst>
                    <a:lin ang="2700000" scaled="1"/>
                  </a:gradFill>
                  <a:ln w="28575"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76200" dist="381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60" name="Freeform 78"/>
                <p:cNvSpPr/>
                <p:nvPr/>
              </p:nvSpPr>
              <p:spPr bwMode="auto">
                <a:xfrm>
                  <a:off x="295194" y="1026953"/>
                  <a:ext cx="62544" cy="62544"/>
                </a:xfrm>
                <a:custGeom>
                  <a:avLst/>
                  <a:gdLst>
                    <a:gd name="T0" fmla="*/ 37 w 47"/>
                    <a:gd name="T1" fmla="*/ 25 h 47"/>
                    <a:gd name="T2" fmla="*/ 16 w 47"/>
                    <a:gd name="T3" fmla="*/ 27 h 47"/>
                    <a:gd name="T4" fmla="*/ 36 w 47"/>
                    <a:gd name="T5" fmla="*/ 3 h 47"/>
                    <a:gd name="T6" fmla="*/ 23 w 47"/>
                    <a:gd name="T7" fmla="*/ 0 h 47"/>
                    <a:gd name="T8" fmla="*/ 0 w 47"/>
                    <a:gd name="T9" fmla="*/ 23 h 47"/>
                    <a:gd name="T10" fmla="*/ 23 w 47"/>
                    <a:gd name="T11" fmla="*/ 47 h 47"/>
                    <a:gd name="T12" fmla="*/ 47 w 47"/>
                    <a:gd name="T13" fmla="*/ 23 h 47"/>
                    <a:gd name="T14" fmla="*/ 45 w 47"/>
                    <a:gd name="T15" fmla="*/ 16 h 47"/>
                    <a:gd name="T16" fmla="*/ 37 w 47"/>
                    <a:gd name="T17" fmla="*/ 2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47">
                      <a:moveTo>
                        <a:pt x="37" y="25"/>
                      </a:move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2" y="1"/>
                        <a:pt x="28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7"/>
                        <a:pt x="23" y="47"/>
                      </a:cubicBezTo>
                      <a:cubicBezTo>
                        <a:pt x="36" y="47"/>
                        <a:pt x="47" y="36"/>
                        <a:pt x="47" y="23"/>
                      </a:cubicBezTo>
                      <a:cubicBezTo>
                        <a:pt x="47" y="21"/>
                        <a:pt x="46" y="18"/>
                        <a:pt x="45" y="16"/>
                      </a:cubicBezTo>
                      <a:lnTo>
                        <a:pt x="37" y="25"/>
                      </a:lnTo>
                      <a:close/>
                    </a:path>
                  </a:pathLst>
                </a:custGeom>
                <a:solidFill>
                  <a:srgbClr val="0C76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Freeform 79"/>
                <p:cNvSpPr/>
                <p:nvPr/>
              </p:nvSpPr>
              <p:spPr bwMode="auto">
                <a:xfrm>
                  <a:off x="235669" y="967427"/>
                  <a:ext cx="182026" cy="180732"/>
                </a:xfrm>
                <a:custGeom>
                  <a:avLst/>
                  <a:gdLst>
                    <a:gd name="T0" fmla="*/ 108 w 137"/>
                    <a:gd name="T1" fmla="*/ 43 h 136"/>
                    <a:gd name="T2" fmla="*/ 115 w 137"/>
                    <a:gd name="T3" fmla="*/ 68 h 136"/>
                    <a:gd name="T4" fmla="*/ 68 w 137"/>
                    <a:gd name="T5" fmla="*/ 115 h 136"/>
                    <a:gd name="T6" fmla="*/ 22 w 137"/>
                    <a:gd name="T7" fmla="*/ 68 h 136"/>
                    <a:gd name="T8" fmla="*/ 68 w 137"/>
                    <a:gd name="T9" fmla="*/ 22 h 136"/>
                    <a:gd name="T10" fmla="*/ 98 w 137"/>
                    <a:gd name="T11" fmla="*/ 32 h 136"/>
                    <a:gd name="T12" fmla="*/ 111 w 137"/>
                    <a:gd name="T13" fmla="*/ 15 h 136"/>
                    <a:gd name="T14" fmla="*/ 68 w 137"/>
                    <a:gd name="T15" fmla="*/ 0 h 136"/>
                    <a:gd name="T16" fmla="*/ 0 w 137"/>
                    <a:gd name="T17" fmla="*/ 68 h 136"/>
                    <a:gd name="T18" fmla="*/ 68 w 137"/>
                    <a:gd name="T19" fmla="*/ 136 h 136"/>
                    <a:gd name="T20" fmla="*/ 137 w 137"/>
                    <a:gd name="T21" fmla="*/ 68 h 136"/>
                    <a:gd name="T22" fmla="*/ 121 w 137"/>
                    <a:gd name="T23" fmla="*/ 26 h 136"/>
                    <a:gd name="T24" fmla="*/ 108 w 137"/>
                    <a:gd name="T25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" h="136">
                      <a:moveTo>
                        <a:pt x="108" y="43"/>
                      </a:moveTo>
                      <a:cubicBezTo>
                        <a:pt x="112" y="50"/>
                        <a:pt x="115" y="59"/>
                        <a:pt x="115" y="68"/>
                      </a:cubicBezTo>
                      <a:cubicBezTo>
                        <a:pt x="115" y="94"/>
                        <a:pt x="94" y="115"/>
                        <a:pt x="68" y="115"/>
                      </a:cubicBezTo>
                      <a:cubicBezTo>
                        <a:pt x="43" y="115"/>
                        <a:pt x="22" y="94"/>
                        <a:pt x="22" y="68"/>
                      </a:cubicBezTo>
                      <a:cubicBezTo>
                        <a:pt x="22" y="42"/>
                        <a:pt x="43" y="22"/>
                        <a:pt x="68" y="22"/>
                      </a:cubicBezTo>
                      <a:cubicBezTo>
                        <a:pt x="80" y="22"/>
                        <a:pt x="90" y="25"/>
                        <a:pt x="98" y="32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00" y="6"/>
                        <a:pt x="85" y="0"/>
                        <a:pt x="68" y="0"/>
                      </a:cubicBezTo>
                      <a:cubicBezTo>
                        <a:pt x="31" y="0"/>
                        <a:pt x="0" y="31"/>
                        <a:pt x="0" y="68"/>
                      </a:cubicBezTo>
                      <a:cubicBezTo>
                        <a:pt x="0" y="106"/>
                        <a:pt x="31" y="136"/>
                        <a:pt x="68" y="136"/>
                      </a:cubicBezTo>
                      <a:cubicBezTo>
                        <a:pt x="106" y="136"/>
                        <a:pt x="137" y="106"/>
                        <a:pt x="137" y="68"/>
                      </a:cubicBezTo>
                      <a:cubicBezTo>
                        <a:pt x="137" y="52"/>
                        <a:pt x="131" y="37"/>
                        <a:pt x="121" y="26"/>
                      </a:cubicBezTo>
                      <a:lnTo>
                        <a:pt x="108" y="43"/>
                      </a:lnTo>
                      <a:close/>
                    </a:path>
                  </a:pathLst>
                </a:custGeom>
                <a:solidFill>
                  <a:srgbClr val="0C76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Freeform 80"/>
                <p:cNvSpPr/>
                <p:nvPr/>
              </p:nvSpPr>
              <p:spPr bwMode="auto">
                <a:xfrm>
                  <a:off x="316762" y="913941"/>
                  <a:ext cx="126383" cy="149245"/>
                </a:xfrm>
                <a:custGeom>
                  <a:avLst/>
                  <a:gdLst>
                    <a:gd name="T0" fmla="*/ 293 w 293"/>
                    <a:gd name="T1" fmla="*/ 59 h 346"/>
                    <a:gd name="T2" fmla="*/ 225 w 293"/>
                    <a:gd name="T3" fmla="*/ 65 h 346"/>
                    <a:gd name="T4" fmla="*/ 219 w 293"/>
                    <a:gd name="T5" fmla="*/ 0 h 346"/>
                    <a:gd name="T6" fmla="*/ 163 w 293"/>
                    <a:gd name="T7" fmla="*/ 65 h 346"/>
                    <a:gd name="T8" fmla="*/ 157 w 293"/>
                    <a:gd name="T9" fmla="*/ 114 h 346"/>
                    <a:gd name="T10" fmla="*/ 6 w 293"/>
                    <a:gd name="T11" fmla="*/ 306 h 346"/>
                    <a:gd name="T12" fmla="*/ 0 w 293"/>
                    <a:gd name="T13" fmla="*/ 346 h 346"/>
                    <a:gd name="T14" fmla="*/ 40 w 293"/>
                    <a:gd name="T15" fmla="*/ 333 h 346"/>
                    <a:gd name="T16" fmla="*/ 194 w 293"/>
                    <a:gd name="T17" fmla="*/ 142 h 346"/>
                    <a:gd name="T18" fmla="*/ 240 w 293"/>
                    <a:gd name="T19" fmla="*/ 127 h 346"/>
                    <a:gd name="T20" fmla="*/ 293 w 293"/>
                    <a:gd name="T21" fmla="*/ 59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3" h="346">
                      <a:moveTo>
                        <a:pt x="293" y="59"/>
                      </a:moveTo>
                      <a:lnTo>
                        <a:pt x="225" y="65"/>
                      </a:lnTo>
                      <a:lnTo>
                        <a:pt x="219" y="0"/>
                      </a:lnTo>
                      <a:lnTo>
                        <a:pt x="163" y="65"/>
                      </a:lnTo>
                      <a:lnTo>
                        <a:pt x="157" y="114"/>
                      </a:lnTo>
                      <a:lnTo>
                        <a:pt x="6" y="306"/>
                      </a:lnTo>
                      <a:lnTo>
                        <a:pt x="0" y="346"/>
                      </a:lnTo>
                      <a:lnTo>
                        <a:pt x="40" y="333"/>
                      </a:lnTo>
                      <a:lnTo>
                        <a:pt x="194" y="142"/>
                      </a:lnTo>
                      <a:lnTo>
                        <a:pt x="240" y="127"/>
                      </a:lnTo>
                      <a:lnTo>
                        <a:pt x="293" y="59"/>
                      </a:lnTo>
                      <a:close/>
                    </a:path>
                  </a:pathLst>
                </a:custGeom>
                <a:solidFill>
                  <a:srgbClr val="0C766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5" name="TextBox 3"/>
            <p:cNvSpPr txBox="1"/>
            <p:nvPr/>
          </p:nvSpPr>
          <p:spPr>
            <a:xfrm>
              <a:off x="1511811" y="2880920"/>
              <a:ext cx="5520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QC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小组活动发布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PPT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模版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9862 L -4.375E-6 4.07407E-6 L 0.0004 -0.12153 L -4.375E-6 4.07407E-6 " pathEditMode="relative" rAng="0" ptsTypes="AAAA">
                                      <p:cBhvr>
                                        <p:cTn id="8" dur="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9862 L -4.375E-6 4.07407E-6 L 0.0004 -0.12153 L -4.375E-6 4.07407E-6 " pathEditMode="relative" rAng="0" ptsTypes="AAAA">
                                      <p:cBhvr>
                                        <p:cTn id="13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9862 L -4.375E-6 4.07407E-6 L 0.0004 -0.12153 L -4.375E-6 4.07407E-6 " pathEditMode="relative" rAng="0" ptsTypes="AAAA">
                                      <p:cBhvr>
                                        <p:cTn id="18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9862 L -4.375E-6 4.07407E-6 L 0.0004 -0.12153 L -4.375E-6 4.07407E-6 " pathEditMode="relative" rAng="0" ptsTypes="AAAA">
                                      <p:cBhvr>
                                        <p:cTn id="23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16"/>
          <p:cNvSpPr/>
          <p:nvPr/>
        </p:nvSpPr>
        <p:spPr>
          <a:xfrm>
            <a:off x="942759" y="699522"/>
            <a:ext cx="7258482" cy="3744455"/>
          </a:xfrm>
          <a:prstGeom prst="roundRect">
            <a:avLst>
              <a:gd name="adj" fmla="val 4263"/>
            </a:avLst>
          </a:prstGeom>
          <a:solidFill>
            <a:schemeClr val="bg1">
              <a:alpha val="10000"/>
            </a:schemeClr>
          </a:solidFill>
          <a:ln w="12700">
            <a:gradFill flip="none" rotWithShape="1">
              <a:gsLst>
                <a:gs pos="71000">
                  <a:srgbClr val="ECECEC"/>
                </a:gs>
                <a:gs pos="92000">
                  <a:schemeClr val="bg1"/>
                </a:gs>
                <a:gs pos="45000">
                  <a:schemeClr val="bg1">
                    <a:lumMod val="85000"/>
                  </a:schemeClr>
                </a:gs>
                <a:gs pos="19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4" name="Group 18"/>
          <p:cNvGrpSpPr/>
          <p:nvPr/>
        </p:nvGrpSpPr>
        <p:grpSpPr>
          <a:xfrm>
            <a:off x="3717521" y="1218455"/>
            <a:ext cx="1708958" cy="1077320"/>
            <a:chOff x="1806864" y="1016361"/>
            <a:chExt cx="1843424" cy="921712"/>
          </a:xfrm>
          <a:solidFill>
            <a:schemeClr val="accent1">
              <a:lumMod val="40000"/>
              <a:lumOff val="60000"/>
              <a:alpha val="5000"/>
            </a:schemeClr>
          </a:solidFill>
        </p:grpSpPr>
        <p:sp>
          <p:nvSpPr>
            <p:cNvPr id="85" name="Right Triangle 19"/>
            <p:cNvSpPr/>
            <p:nvPr/>
          </p:nvSpPr>
          <p:spPr>
            <a:xfrm>
              <a:off x="2728576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ight Triangle 20"/>
            <p:cNvSpPr/>
            <p:nvPr/>
          </p:nvSpPr>
          <p:spPr>
            <a:xfrm flipH="1">
              <a:off x="1806864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3"/>
          <p:cNvSpPr txBox="1"/>
          <p:nvPr/>
        </p:nvSpPr>
        <p:spPr>
          <a:xfrm>
            <a:off x="2008488" y="2388136"/>
            <a:ext cx="5127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cap="all" dirty="0">
                <a:solidFill>
                  <a:schemeClr val="bg1"/>
                </a:solidFill>
                <a:latin typeface="+mn-ea"/>
              </a:rPr>
              <a:t>8</a:t>
            </a:r>
            <a:r>
              <a:rPr lang="en-US" altLang="zh-CN" sz="4400" b="1" cap="all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4400" b="1" cap="all" dirty="0" smtClean="0">
                <a:solidFill>
                  <a:schemeClr val="bg1"/>
                </a:solidFill>
                <a:latin typeface="+mn-ea"/>
              </a:rPr>
              <a:t>效果验收</a:t>
            </a:r>
            <a:endParaRPr lang="zh-CN" altLang="en-US" sz="4400" b="1" cap="all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2757379" y="3117247"/>
            <a:ext cx="362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过渡页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89" name="Rectangle 6"/>
          <p:cNvSpPr/>
          <p:nvPr/>
        </p:nvSpPr>
        <p:spPr>
          <a:xfrm rot="2700000">
            <a:off x="4485590" y="3714125"/>
            <a:ext cx="172820" cy="17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"/>
          <p:cNvCxnSpPr/>
          <p:nvPr/>
        </p:nvCxnSpPr>
        <p:spPr>
          <a:xfrm flipH="1">
            <a:off x="2959004" y="3800535"/>
            <a:ext cx="13681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"/>
          <p:cNvCxnSpPr/>
          <p:nvPr/>
        </p:nvCxnSpPr>
        <p:spPr>
          <a:xfrm flipH="1">
            <a:off x="4816830" y="3800535"/>
            <a:ext cx="1310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91" y="1362361"/>
            <a:ext cx="2603218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/>
      <p:bldP spid="88" grpId="0"/>
      <p:bldP spid="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效果验收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6201" y="364309"/>
            <a:ext cx="377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08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60294" y="372004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实施过程检查</a:t>
            </a:r>
          </a:p>
        </p:txBody>
      </p:sp>
      <p:sp>
        <p:nvSpPr>
          <p:cNvPr id="75" name="矩形 74"/>
          <p:cNvSpPr/>
          <p:nvPr/>
        </p:nvSpPr>
        <p:spPr>
          <a:xfrm>
            <a:off x="293911" y="870837"/>
            <a:ext cx="864688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515151"/>
                </a:solidFill>
                <a:latin typeface="+mn-ea"/>
              </a:rPr>
              <a:t>       这里</a:t>
            </a:r>
            <a:r>
              <a:rPr lang="zh-CN" altLang="en-US" dirty="0">
                <a:solidFill>
                  <a:srgbClr val="515151"/>
                </a:solidFill>
                <a:latin typeface="+mn-ea"/>
              </a:rPr>
              <a:t>写下原因简要分析，内容分点罗例，尽量简洁。这里写下原因简要分析，内容分点罗例，尽量简洁。这里写下原因简要分析，内容分点罗例，尽量简洁。这里写下原因简要分析，内容分点罗例，尽量简洁。这里写下原因简要分析，内容分点罗例，尽量简洁。这里写下原因简要分析，内容分点罗例，尽量简洁。</a:t>
            </a:r>
          </a:p>
        </p:txBody>
      </p:sp>
      <p:graphicFrame>
        <p:nvGraphicFramePr>
          <p:cNvPr id="76" name="图表 75"/>
          <p:cNvGraphicFramePr/>
          <p:nvPr/>
        </p:nvGraphicFramePr>
        <p:xfrm>
          <a:off x="336201" y="1711067"/>
          <a:ext cx="8515699" cy="314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任意多边形 76"/>
          <p:cNvSpPr/>
          <p:nvPr/>
        </p:nvSpPr>
        <p:spPr>
          <a:xfrm rot="21259679">
            <a:off x="6848353" y="2188588"/>
            <a:ext cx="1754763" cy="857858"/>
          </a:xfrm>
          <a:custGeom>
            <a:avLst/>
            <a:gdLst/>
            <a:ahLst/>
            <a:cxnLst/>
            <a:rect l="l" t="t" r="r" b="b"/>
            <a:pathLst>
              <a:path w="2840326" h="1388831">
                <a:moveTo>
                  <a:pt x="2639216" y="633936"/>
                </a:moveTo>
                <a:cubicBezTo>
                  <a:pt x="2722768" y="764124"/>
                  <a:pt x="2789806" y="907428"/>
                  <a:pt x="2840326" y="1063847"/>
                </a:cubicBezTo>
                <a:lnTo>
                  <a:pt x="2615898" y="1200836"/>
                </a:lnTo>
                <a:cubicBezTo>
                  <a:pt x="2597438" y="1024013"/>
                  <a:pt x="2564406" y="853507"/>
                  <a:pt x="2516800" y="689315"/>
                </a:cubicBezTo>
                <a:close/>
                <a:moveTo>
                  <a:pt x="275434" y="499862"/>
                </a:moveTo>
                <a:lnTo>
                  <a:pt x="463429" y="648510"/>
                </a:lnTo>
                <a:lnTo>
                  <a:pt x="402222" y="709717"/>
                </a:lnTo>
                <a:lnTo>
                  <a:pt x="402222" y="1017213"/>
                </a:lnTo>
                <a:cubicBezTo>
                  <a:pt x="414852" y="1103681"/>
                  <a:pt x="479460" y="1146915"/>
                  <a:pt x="596046" y="1146915"/>
                </a:cubicBezTo>
                <a:lnTo>
                  <a:pt x="1374257" y="1146915"/>
                </a:lnTo>
                <a:lnTo>
                  <a:pt x="1313050" y="1345111"/>
                </a:lnTo>
                <a:lnTo>
                  <a:pt x="603332" y="1345111"/>
                </a:lnTo>
                <a:cubicBezTo>
                  <a:pt x="467315" y="1345111"/>
                  <a:pt x="362874" y="1280988"/>
                  <a:pt x="290008" y="1152744"/>
                </a:cubicBezTo>
                <a:cubicBezTo>
                  <a:pt x="267662" y="1207151"/>
                  <a:pt x="216170" y="1284389"/>
                  <a:pt x="135531" y="1384459"/>
                </a:cubicBezTo>
                <a:lnTo>
                  <a:pt x="0" y="1213952"/>
                </a:lnTo>
                <a:cubicBezTo>
                  <a:pt x="120472" y="1111939"/>
                  <a:pt x="180708" y="1044416"/>
                  <a:pt x="180708" y="1011383"/>
                </a:cubicBezTo>
                <a:lnTo>
                  <a:pt x="180708" y="698059"/>
                </a:lnTo>
                <a:lnTo>
                  <a:pt x="55378" y="698059"/>
                </a:lnTo>
                <a:lnTo>
                  <a:pt x="26232" y="588759"/>
                </a:lnTo>
                <a:lnTo>
                  <a:pt x="176336" y="588759"/>
                </a:lnTo>
                <a:close/>
                <a:moveTo>
                  <a:pt x="2696051" y="355587"/>
                </a:moveTo>
                <a:lnTo>
                  <a:pt x="2827210" y="473630"/>
                </a:lnTo>
                <a:lnTo>
                  <a:pt x="2768918" y="531923"/>
                </a:lnTo>
                <a:lnTo>
                  <a:pt x="2494940" y="531923"/>
                </a:lnTo>
                <a:lnTo>
                  <a:pt x="2494940" y="1170232"/>
                </a:lnTo>
                <a:cubicBezTo>
                  <a:pt x="2494940" y="1299448"/>
                  <a:pt x="2441991" y="1364056"/>
                  <a:pt x="2336092" y="1364056"/>
                </a:cubicBezTo>
                <a:lnTo>
                  <a:pt x="2191816" y="1364056"/>
                </a:lnTo>
                <a:cubicBezTo>
                  <a:pt x="2191816" y="1257186"/>
                  <a:pt x="2149554" y="1201321"/>
                  <a:pt x="2065030" y="1196464"/>
                </a:cubicBezTo>
                <a:lnTo>
                  <a:pt x="2069401" y="1113396"/>
                </a:lnTo>
                <a:cubicBezTo>
                  <a:pt x="2125751" y="1118254"/>
                  <a:pt x="2180644" y="1124569"/>
                  <a:pt x="2234079" y="1132341"/>
                </a:cubicBezTo>
                <a:cubicBezTo>
                  <a:pt x="2257396" y="1132341"/>
                  <a:pt x="2269055" y="1115339"/>
                  <a:pt x="2269055" y="1081335"/>
                </a:cubicBezTo>
                <a:lnTo>
                  <a:pt x="2269055" y="708260"/>
                </a:lnTo>
                <a:cubicBezTo>
                  <a:pt x="2191331" y="878281"/>
                  <a:pt x="2099034" y="1030814"/>
                  <a:pt x="1992163" y="1165860"/>
                </a:cubicBezTo>
                <a:lnTo>
                  <a:pt x="1877034" y="1113396"/>
                </a:lnTo>
                <a:cubicBezTo>
                  <a:pt x="1951844" y="968635"/>
                  <a:pt x="2010137" y="802500"/>
                  <a:pt x="2051914" y="614991"/>
                </a:cubicBezTo>
                <a:lnTo>
                  <a:pt x="2269055" y="705345"/>
                </a:lnTo>
                <a:lnTo>
                  <a:pt x="2269055" y="531923"/>
                </a:lnTo>
                <a:lnTo>
                  <a:pt x="1993620" y="531923"/>
                </a:lnTo>
                <a:lnTo>
                  <a:pt x="1968846" y="429911"/>
                </a:lnTo>
                <a:lnTo>
                  <a:pt x="2615898" y="429911"/>
                </a:lnTo>
                <a:close/>
                <a:moveTo>
                  <a:pt x="180708" y="53921"/>
                </a:moveTo>
                <a:cubicBezTo>
                  <a:pt x="298266" y="121929"/>
                  <a:pt x="391535" y="189938"/>
                  <a:pt x="460514" y="257946"/>
                </a:cubicBezTo>
                <a:lnTo>
                  <a:pt x="281264" y="440112"/>
                </a:lnTo>
                <a:cubicBezTo>
                  <a:pt x="215198" y="324498"/>
                  <a:pt x="144761" y="230257"/>
                  <a:pt x="69952" y="157391"/>
                </a:cubicBezTo>
                <a:close/>
                <a:moveTo>
                  <a:pt x="2595496" y="8744"/>
                </a:moveTo>
                <a:lnTo>
                  <a:pt x="2725198" y="125330"/>
                </a:lnTo>
                <a:lnTo>
                  <a:pt x="2666904" y="185080"/>
                </a:lnTo>
                <a:lnTo>
                  <a:pt x="2092718" y="185080"/>
                </a:lnTo>
                <a:lnTo>
                  <a:pt x="2066487" y="83067"/>
                </a:lnTo>
                <a:lnTo>
                  <a:pt x="2515343" y="83067"/>
                </a:lnTo>
                <a:close/>
                <a:moveTo>
                  <a:pt x="741778" y="7286"/>
                </a:moveTo>
                <a:lnTo>
                  <a:pt x="974950" y="39348"/>
                </a:lnTo>
                <a:lnTo>
                  <a:pt x="974950" y="301666"/>
                </a:lnTo>
                <a:lnTo>
                  <a:pt x="1148372" y="301666"/>
                </a:lnTo>
                <a:lnTo>
                  <a:pt x="1229982" y="225885"/>
                </a:lnTo>
                <a:lnTo>
                  <a:pt x="1375715" y="355587"/>
                </a:lnTo>
                <a:lnTo>
                  <a:pt x="1307220" y="424081"/>
                </a:lnTo>
                <a:lnTo>
                  <a:pt x="972036" y="424081"/>
                </a:lnTo>
                <a:cubicBezTo>
                  <a:pt x="969121" y="474602"/>
                  <a:pt x="962320" y="521722"/>
                  <a:pt x="951633" y="565442"/>
                </a:cubicBezTo>
                <a:cubicBezTo>
                  <a:pt x="1098337" y="636365"/>
                  <a:pt x="1236783" y="750036"/>
                  <a:pt x="1366971" y="906456"/>
                </a:cubicBezTo>
                <a:lnTo>
                  <a:pt x="1184805" y="1106109"/>
                </a:lnTo>
                <a:cubicBezTo>
                  <a:pt x="1095422" y="938031"/>
                  <a:pt x="1001668" y="804929"/>
                  <a:pt x="903541" y="706802"/>
                </a:cubicBezTo>
                <a:cubicBezTo>
                  <a:pt x="889940" y="735949"/>
                  <a:pt x="874880" y="762667"/>
                  <a:pt x="858364" y="786955"/>
                </a:cubicBezTo>
                <a:cubicBezTo>
                  <a:pt x="781612" y="912285"/>
                  <a:pt x="667455" y="1015270"/>
                  <a:pt x="515893" y="1095908"/>
                </a:cubicBezTo>
                <a:lnTo>
                  <a:pt x="440112" y="988066"/>
                </a:lnTo>
                <a:cubicBezTo>
                  <a:pt x="540182" y="901598"/>
                  <a:pt x="615477" y="807844"/>
                  <a:pt x="665997" y="706802"/>
                </a:cubicBezTo>
                <a:cubicBezTo>
                  <a:pt x="707774" y="632965"/>
                  <a:pt x="732063" y="538724"/>
                  <a:pt x="738864" y="424081"/>
                </a:cubicBezTo>
                <a:lnTo>
                  <a:pt x="472173" y="424081"/>
                </a:lnTo>
                <a:lnTo>
                  <a:pt x="440112" y="301666"/>
                </a:lnTo>
                <a:lnTo>
                  <a:pt x="741778" y="301666"/>
                </a:lnTo>
                <a:close/>
                <a:moveTo>
                  <a:pt x="1613259" y="0"/>
                </a:moveTo>
                <a:lnTo>
                  <a:pt x="1811455" y="23317"/>
                </a:lnTo>
                <a:lnTo>
                  <a:pt x="1811455" y="281264"/>
                </a:lnTo>
                <a:lnTo>
                  <a:pt x="1869748" y="281264"/>
                </a:lnTo>
                <a:lnTo>
                  <a:pt x="1926584" y="241916"/>
                </a:lnTo>
                <a:lnTo>
                  <a:pt x="2027139" y="332270"/>
                </a:lnTo>
                <a:lnTo>
                  <a:pt x="1979047" y="392020"/>
                </a:lnTo>
                <a:lnTo>
                  <a:pt x="1811455" y="392020"/>
                </a:lnTo>
                <a:lnTo>
                  <a:pt x="1811455" y="406594"/>
                </a:lnTo>
                <a:cubicBezTo>
                  <a:pt x="1888207" y="488204"/>
                  <a:pt x="1960102" y="568357"/>
                  <a:pt x="2027139" y="647052"/>
                </a:cubicBezTo>
                <a:lnTo>
                  <a:pt x="1872662" y="773839"/>
                </a:lnTo>
                <a:cubicBezTo>
                  <a:pt x="1855174" y="721376"/>
                  <a:pt x="1834772" y="667941"/>
                  <a:pt x="1811455" y="613534"/>
                </a:cubicBezTo>
                <a:lnTo>
                  <a:pt x="1811455" y="1364056"/>
                </a:lnTo>
                <a:lnTo>
                  <a:pt x="1613259" y="1388831"/>
                </a:lnTo>
                <a:lnTo>
                  <a:pt x="1613259" y="861279"/>
                </a:lnTo>
                <a:cubicBezTo>
                  <a:pt x="1581198" y="925401"/>
                  <a:pt x="1549136" y="979322"/>
                  <a:pt x="1517075" y="1023042"/>
                </a:cubicBezTo>
                <a:lnTo>
                  <a:pt x="1444209" y="947261"/>
                </a:lnTo>
                <a:cubicBezTo>
                  <a:pt x="1514160" y="769467"/>
                  <a:pt x="1562738" y="584387"/>
                  <a:pt x="1589941" y="392020"/>
                </a:cubicBezTo>
                <a:lnTo>
                  <a:pt x="1490843" y="392020"/>
                </a:lnTo>
                <a:lnTo>
                  <a:pt x="1460239" y="281264"/>
                </a:lnTo>
                <a:lnTo>
                  <a:pt x="1613259" y="281264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51515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00">
        <p14:warp dir="i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3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43200000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Graphic spid="76" grpId="0">
        <p:bldAsOne/>
      </p:bldGraphic>
      <p:bldP spid="77" grpId="0" animBg="1"/>
      <p:bldP spid="7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16"/>
          <p:cNvSpPr/>
          <p:nvPr/>
        </p:nvSpPr>
        <p:spPr>
          <a:xfrm>
            <a:off x="942759" y="699522"/>
            <a:ext cx="7258482" cy="3744455"/>
          </a:xfrm>
          <a:prstGeom prst="roundRect">
            <a:avLst>
              <a:gd name="adj" fmla="val 4263"/>
            </a:avLst>
          </a:prstGeom>
          <a:solidFill>
            <a:schemeClr val="bg1">
              <a:alpha val="10000"/>
            </a:schemeClr>
          </a:solidFill>
          <a:ln w="12700">
            <a:gradFill flip="none" rotWithShape="1">
              <a:gsLst>
                <a:gs pos="71000">
                  <a:srgbClr val="ECECEC"/>
                </a:gs>
                <a:gs pos="92000">
                  <a:schemeClr val="bg1"/>
                </a:gs>
                <a:gs pos="45000">
                  <a:schemeClr val="bg1">
                    <a:lumMod val="85000"/>
                  </a:schemeClr>
                </a:gs>
                <a:gs pos="19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4" name="Group 18"/>
          <p:cNvGrpSpPr/>
          <p:nvPr/>
        </p:nvGrpSpPr>
        <p:grpSpPr>
          <a:xfrm>
            <a:off x="3717521" y="1218455"/>
            <a:ext cx="1708958" cy="1077320"/>
            <a:chOff x="1806864" y="1016361"/>
            <a:chExt cx="1843424" cy="921712"/>
          </a:xfrm>
          <a:solidFill>
            <a:schemeClr val="accent1">
              <a:lumMod val="40000"/>
              <a:lumOff val="60000"/>
              <a:alpha val="5000"/>
            </a:schemeClr>
          </a:solidFill>
        </p:grpSpPr>
        <p:sp>
          <p:nvSpPr>
            <p:cNvPr id="85" name="Right Triangle 19"/>
            <p:cNvSpPr/>
            <p:nvPr/>
          </p:nvSpPr>
          <p:spPr>
            <a:xfrm>
              <a:off x="2728576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ight Triangle 20"/>
            <p:cNvSpPr/>
            <p:nvPr/>
          </p:nvSpPr>
          <p:spPr>
            <a:xfrm flipH="1">
              <a:off x="1806864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3"/>
          <p:cNvSpPr txBox="1"/>
          <p:nvPr/>
        </p:nvSpPr>
        <p:spPr>
          <a:xfrm>
            <a:off x="2008488" y="2388136"/>
            <a:ext cx="5127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cap="all" dirty="0" smtClean="0">
                <a:solidFill>
                  <a:schemeClr val="bg1"/>
                </a:solidFill>
                <a:latin typeface="+mn-ea"/>
              </a:rPr>
              <a:t>9.</a:t>
            </a:r>
            <a:r>
              <a:rPr lang="zh-CN" altLang="en-US" sz="4400" b="1" cap="all" dirty="0" smtClean="0">
                <a:solidFill>
                  <a:schemeClr val="bg1"/>
                </a:solidFill>
                <a:latin typeface="+mn-ea"/>
              </a:rPr>
              <a:t>巩固措施</a:t>
            </a:r>
            <a:endParaRPr lang="zh-CN" altLang="en-US" sz="4400" b="1" cap="all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2757379" y="3117247"/>
            <a:ext cx="362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过渡页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89" name="Rectangle 6"/>
          <p:cNvSpPr/>
          <p:nvPr/>
        </p:nvSpPr>
        <p:spPr>
          <a:xfrm rot="2700000">
            <a:off x="4485590" y="3714125"/>
            <a:ext cx="172820" cy="17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"/>
          <p:cNvCxnSpPr/>
          <p:nvPr/>
        </p:nvCxnSpPr>
        <p:spPr>
          <a:xfrm flipH="1">
            <a:off x="2959004" y="3800535"/>
            <a:ext cx="13681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"/>
          <p:cNvCxnSpPr/>
          <p:nvPr/>
        </p:nvCxnSpPr>
        <p:spPr>
          <a:xfrm flipH="1">
            <a:off x="4816830" y="3800535"/>
            <a:ext cx="1310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91" y="1362361"/>
            <a:ext cx="2603218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/>
      <p:bldP spid="88" grpId="0"/>
      <p:bldP spid="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巩固措施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399" y="364309"/>
            <a:ext cx="378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09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4850" y="877076"/>
            <a:ext cx="872649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这里写下原因简要分析，内容分点罗例，尽量简洁。这里写下原因简要分析，内容分点罗例，尽量简洁。这里写下原因简要分析，内容分点罗例，尽量简洁。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35399" y="1777642"/>
            <a:ext cx="8519041" cy="2813903"/>
            <a:chOff x="532655" y="2925499"/>
            <a:chExt cx="10941473" cy="3214331"/>
          </a:xfrm>
        </p:grpSpPr>
        <p:sp>
          <p:nvSpPr>
            <p:cNvPr id="11" name="圆角矩形 10"/>
            <p:cNvSpPr/>
            <p:nvPr/>
          </p:nvSpPr>
          <p:spPr>
            <a:xfrm>
              <a:off x="532655" y="2925499"/>
              <a:ext cx="10941473" cy="3214331"/>
            </a:xfrm>
            <a:prstGeom prst="roundRect">
              <a:avLst>
                <a:gd name="adj" fmla="val 5872"/>
              </a:avLst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92865" y="3057724"/>
              <a:ext cx="10634462" cy="2943172"/>
            </a:xfrm>
            <a:prstGeom prst="roundRect">
              <a:avLst>
                <a:gd name="adj" fmla="val 2466"/>
              </a:avLst>
            </a:pr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13000">
                  <a:srgbClr val="0A665B"/>
                </a:gs>
              </a:gsLst>
              <a:lin ang="18900000" scaled="0"/>
            </a:gra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100">
                <a:solidFill>
                  <a:schemeClr val="tx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7307" y="3205834"/>
              <a:ext cx="7474411" cy="2805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defRPr sz="11500" b="1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</a:defRPr>
              </a:lvl1pPr>
            </a:lstStyle>
            <a:p>
              <a:pPr marL="457200" indent="-457200" algn="l">
                <a:lnSpc>
                  <a:spcPct val="120000"/>
                </a:lnSpc>
                <a:buFont typeface="+mj-ea"/>
                <a:buAutoNum type="circleNumDbPlain"/>
              </a:pPr>
              <a:r>
                <a:rPr lang="zh-CN" altLang="en-US" sz="1600" dirty="0">
                  <a:latin typeface="+mn-ea"/>
                </a:rPr>
                <a:t>这里写下原因简要分析，内容分点罗例，尽量简洁</a:t>
              </a:r>
              <a:r>
                <a:rPr lang="zh-CN" altLang="en-US" sz="1600" dirty="0" smtClean="0">
                  <a:latin typeface="+mn-ea"/>
                </a:rPr>
                <a:t>。</a:t>
              </a:r>
              <a:endParaRPr lang="en-US" altLang="zh-CN" sz="1600" dirty="0" smtClean="0">
                <a:latin typeface="+mn-ea"/>
              </a:endParaRPr>
            </a:p>
            <a:p>
              <a:pPr marL="457200" indent="-457200" algn="l">
                <a:lnSpc>
                  <a:spcPct val="120000"/>
                </a:lnSpc>
                <a:buFont typeface="+mj-ea"/>
                <a:buAutoNum type="circleNumDbPlain"/>
              </a:pPr>
              <a:r>
                <a:rPr lang="zh-CN" altLang="en-US" sz="1600" dirty="0">
                  <a:latin typeface="+mn-ea"/>
                </a:rPr>
                <a:t>这里写下原因简要分析，内容分点罗例，尽量简洁</a:t>
              </a:r>
              <a:r>
                <a:rPr lang="zh-CN" altLang="en-US" sz="1600" dirty="0" smtClean="0">
                  <a:latin typeface="+mn-ea"/>
                </a:rPr>
                <a:t>。</a:t>
              </a:r>
              <a:endParaRPr lang="en-US" altLang="zh-CN" sz="1600" dirty="0" smtClean="0">
                <a:latin typeface="+mn-ea"/>
              </a:endParaRPr>
            </a:p>
            <a:p>
              <a:pPr marL="457200" indent="-457200" algn="l">
                <a:lnSpc>
                  <a:spcPct val="120000"/>
                </a:lnSpc>
                <a:buFont typeface="+mj-ea"/>
                <a:buAutoNum type="circleNumDbPlain"/>
              </a:pPr>
              <a:r>
                <a:rPr lang="zh-CN" altLang="en-US" sz="1600" dirty="0">
                  <a:latin typeface="+mn-ea"/>
                </a:rPr>
                <a:t>这里写下原因简要分析，内容分点罗例，尽量简洁。</a:t>
              </a:r>
            </a:p>
            <a:p>
              <a:pPr marL="457200" indent="-457200" algn="l">
                <a:lnSpc>
                  <a:spcPct val="120000"/>
                </a:lnSpc>
                <a:buFont typeface="+mj-ea"/>
                <a:buAutoNum type="circleNumDbPlain"/>
              </a:pPr>
              <a:r>
                <a:rPr lang="zh-CN" altLang="en-US" sz="1600" dirty="0">
                  <a:latin typeface="+mn-ea"/>
                </a:rPr>
                <a:t>这里写下原因简要分析，内容分点罗例，尽量简洁。</a:t>
              </a:r>
            </a:p>
            <a:p>
              <a:pPr marL="457200" indent="-457200" algn="l">
                <a:lnSpc>
                  <a:spcPct val="120000"/>
                </a:lnSpc>
                <a:buFont typeface="+mj-ea"/>
                <a:buAutoNum type="circleNumDbPlain"/>
              </a:pPr>
              <a:r>
                <a:rPr lang="zh-CN" altLang="en-US" sz="1600" dirty="0">
                  <a:latin typeface="+mn-ea"/>
                </a:rPr>
                <a:t>这里写下原因简要分析，内容分点罗例，尽量简洁。</a:t>
              </a:r>
            </a:p>
            <a:p>
              <a:pPr marL="457200" indent="-457200" algn="l">
                <a:lnSpc>
                  <a:spcPct val="120000"/>
                </a:lnSpc>
                <a:buFont typeface="+mj-ea"/>
                <a:buAutoNum type="circleNumDbPlain"/>
              </a:pPr>
              <a:r>
                <a:rPr lang="zh-CN" altLang="en-US" sz="1600" dirty="0">
                  <a:latin typeface="+mn-ea"/>
                </a:rPr>
                <a:t>这里写下原因简要分析，内容分点罗例，尽量简洁。</a:t>
              </a:r>
            </a:p>
            <a:p>
              <a:pPr marL="457200" indent="-457200" algn="l">
                <a:lnSpc>
                  <a:spcPct val="120000"/>
                </a:lnSpc>
                <a:buFont typeface="+mj-ea"/>
                <a:buAutoNum type="circleNumDbPlain"/>
              </a:pPr>
              <a:r>
                <a:rPr lang="zh-CN" altLang="en-US" sz="1600" dirty="0">
                  <a:latin typeface="+mn-ea"/>
                </a:rPr>
                <a:t>这里写下原因简要分析，内容分点罗例，尽量简洁。</a:t>
              </a:r>
            </a:p>
            <a:p>
              <a:pPr marL="457200" indent="-457200" algn="l">
                <a:lnSpc>
                  <a:spcPct val="120000"/>
                </a:lnSpc>
                <a:buFont typeface="+mj-ea"/>
                <a:buAutoNum type="circleNumDbPlain"/>
              </a:pPr>
              <a:endParaRPr lang="zh-CN" altLang="en-US" sz="1600" dirty="0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16"/>
          <p:cNvSpPr/>
          <p:nvPr/>
        </p:nvSpPr>
        <p:spPr>
          <a:xfrm>
            <a:off x="942759" y="699522"/>
            <a:ext cx="7258482" cy="3744455"/>
          </a:xfrm>
          <a:prstGeom prst="roundRect">
            <a:avLst>
              <a:gd name="adj" fmla="val 4263"/>
            </a:avLst>
          </a:prstGeom>
          <a:solidFill>
            <a:schemeClr val="bg1">
              <a:alpha val="10000"/>
            </a:schemeClr>
          </a:solidFill>
          <a:ln w="12700">
            <a:gradFill flip="none" rotWithShape="1">
              <a:gsLst>
                <a:gs pos="71000">
                  <a:srgbClr val="ECECEC"/>
                </a:gs>
                <a:gs pos="92000">
                  <a:schemeClr val="bg1"/>
                </a:gs>
                <a:gs pos="45000">
                  <a:schemeClr val="bg1">
                    <a:lumMod val="85000"/>
                  </a:schemeClr>
                </a:gs>
                <a:gs pos="19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4" name="Group 18"/>
          <p:cNvGrpSpPr/>
          <p:nvPr/>
        </p:nvGrpSpPr>
        <p:grpSpPr>
          <a:xfrm>
            <a:off x="3717521" y="1218455"/>
            <a:ext cx="1708958" cy="1077320"/>
            <a:chOff x="1806864" y="1016361"/>
            <a:chExt cx="1843424" cy="921712"/>
          </a:xfrm>
          <a:solidFill>
            <a:schemeClr val="accent1">
              <a:lumMod val="40000"/>
              <a:lumOff val="60000"/>
              <a:alpha val="5000"/>
            </a:schemeClr>
          </a:solidFill>
        </p:grpSpPr>
        <p:sp>
          <p:nvSpPr>
            <p:cNvPr id="85" name="Right Triangle 19"/>
            <p:cNvSpPr/>
            <p:nvPr/>
          </p:nvSpPr>
          <p:spPr>
            <a:xfrm>
              <a:off x="2728576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ight Triangle 20"/>
            <p:cNvSpPr/>
            <p:nvPr/>
          </p:nvSpPr>
          <p:spPr>
            <a:xfrm flipH="1">
              <a:off x="1806864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3"/>
          <p:cNvSpPr txBox="1"/>
          <p:nvPr/>
        </p:nvSpPr>
        <p:spPr>
          <a:xfrm>
            <a:off x="2008488" y="2388136"/>
            <a:ext cx="5127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cap="all" dirty="0" smtClean="0">
                <a:solidFill>
                  <a:schemeClr val="bg1"/>
                </a:solidFill>
                <a:latin typeface="+mn-ea"/>
              </a:rPr>
              <a:t>10.</a:t>
            </a:r>
            <a:r>
              <a:rPr lang="zh-CN" altLang="en-US" sz="4400" b="1" cap="all" dirty="0" smtClean="0">
                <a:solidFill>
                  <a:schemeClr val="bg1"/>
                </a:solidFill>
                <a:latin typeface="+mn-ea"/>
              </a:rPr>
              <a:t>总结计划</a:t>
            </a:r>
            <a:endParaRPr lang="zh-CN" altLang="en-US" sz="4400" b="1" cap="all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2757379" y="3117247"/>
            <a:ext cx="362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过渡页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89" name="Rectangle 6"/>
          <p:cNvSpPr/>
          <p:nvPr/>
        </p:nvSpPr>
        <p:spPr>
          <a:xfrm rot="2700000">
            <a:off x="4485590" y="3714125"/>
            <a:ext cx="172820" cy="17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"/>
          <p:cNvCxnSpPr/>
          <p:nvPr/>
        </p:nvCxnSpPr>
        <p:spPr>
          <a:xfrm flipH="1">
            <a:off x="2959004" y="3800535"/>
            <a:ext cx="13681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"/>
          <p:cNvCxnSpPr/>
          <p:nvPr/>
        </p:nvCxnSpPr>
        <p:spPr>
          <a:xfrm flipH="1">
            <a:off x="4816830" y="3800535"/>
            <a:ext cx="1310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91" y="1362361"/>
            <a:ext cx="2603218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/>
      <p:bldP spid="88" grpId="0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16"/>
          <p:cNvSpPr/>
          <p:nvPr/>
        </p:nvSpPr>
        <p:spPr>
          <a:xfrm>
            <a:off x="942759" y="699522"/>
            <a:ext cx="7258482" cy="3744455"/>
          </a:xfrm>
          <a:prstGeom prst="roundRect">
            <a:avLst>
              <a:gd name="adj" fmla="val 4263"/>
            </a:avLst>
          </a:prstGeom>
          <a:solidFill>
            <a:schemeClr val="bg1">
              <a:alpha val="10000"/>
            </a:schemeClr>
          </a:solidFill>
          <a:ln w="12700">
            <a:gradFill flip="none" rotWithShape="1">
              <a:gsLst>
                <a:gs pos="71000">
                  <a:srgbClr val="ECECEC"/>
                </a:gs>
                <a:gs pos="92000">
                  <a:schemeClr val="bg1"/>
                </a:gs>
                <a:gs pos="45000">
                  <a:schemeClr val="bg1">
                    <a:lumMod val="85000"/>
                  </a:schemeClr>
                </a:gs>
                <a:gs pos="19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4" name="Group 18"/>
          <p:cNvGrpSpPr/>
          <p:nvPr/>
        </p:nvGrpSpPr>
        <p:grpSpPr>
          <a:xfrm>
            <a:off x="3717521" y="1218455"/>
            <a:ext cx="1708958" cy="1077320"/>
            <a:chOff x="1806864" y="1016361"/>
            <a:chExt cx="1843424" cy="921712"/>
          </a:xfrm>
          <a:solidFill>
            <a:schemeClr val="accent1">
              <a:lumMod val="40000"/>
              <a:lumOff val="60000"/>
              <a:alpha val="5000"/>
            </a:schemeClr>
          </a:solidFill>
        </p:grpSpPr>
        <p:sp>
          <p:nvSpPr>
            <p:cNvPr id="85" name="Right Triangle 19"/>
            <p:cNvSpPr/>
            <p:nvPr/>
          </p:nvSpPr>
          <p:spPr>
            <a:xfrm>
              <a:off x="2728576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ight Triangle 20"/>
            <p:cNvSpPr/>
            <p:nvPr/>
          </p:nvSpPr>
          <p:spPr>
            <a:xfrm flipH="1">
              <a:off x="1806864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3"/>
          <p:cNvSpPr txBox="1"/>
          <p:nvPr/>
        </p:nvSpPr>
        <p:spPr>
          <a:xfrm>
            <a:off x="2008488" y="2388136"/>
            <a:ext cx="5127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cap="all" dirty="0">
                <a:solidFill>
                  <a:schemeClr val="bg1"/>
                </a:solidFill>
                <a:latin typeface="+mn-ea"/>
              </a:rPr>
              <a:t>1.</a:t>
            </a:r>
            <a:r>
              <a:rPr lang="zh-CN" altLang="en-US" sz="4400" b="1" cap="all" dirty="0">
                <a:solidFill>
                  <a:schemeClr val="bg1"/>
                </a:solidFill>
                <a:latin typeface="+mn-ea"/>
              </a:rPr>
              <a:t>小组概况</a:t>
            </a:r>
          </a:p>
        </p:txBody>
      </p:sp>
      <p:sp>
        <p:nvSpPr>
          <p:cNvPr id="88" name="TextBox 4"/>
          <p:cNvSpPr txBox="1"/>
          <p:nvPr/>
        </p:nvSpPr>
        <p:spPr>
          <a:xfrm>
            <a:off x="2757379" y="3117247"/>
            <a:ext cx="362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过渡页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89" name="Rectangle 6"/>
          <p:cNvSpPr/>
          <p:nvPr/>
        </p:nvSpPr>
        <p:spPr>
          <a:xfrm rot="2700000">
            <a:off x="4485590" y="3714125"/>
            <a:ext cx="172820" cy="17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"/>
          <p:cNvCxnSpPr/>
          <p:nvPr/>
        </p:nvCxnSpPr>
        <p:spPr>
          <a:xfrm flipH="1">
            <a:off x="2959004" y="3800535"/>
            <a:ext cx="13681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"/>
          <p:cNvCxnSpPr/>
          <p:nvPr/>
        </p:nvCxnSpPr>
        <p:spPr>
          <a:xfrm flipH="1">
            <a:off x="4816830" y="3800535"/>
            <a:ext cx="1310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91" y="1362361"/>
            <a:ext cx="2603218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/>
      <p:bldP spid="88" grpId="0"/>
      <p:bldP spid="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总结计划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825" y="364309"/>
            <a:ext cx="349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10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49825" y="2325949"/>
            <a:ext cx="8413175" cy="236035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431105" y="2383571"/>
          <a:ext cx="3849643" cy="22451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1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3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2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</a:rPr>
                        <a:t>项</a:t>
                      </a:r>
                      <a:r>
                        <a:rPr lang="en-US" sz="2400" kern="100" dirty="0" smtClean="0">
                          <a:effectLst/>
                        </a:rPr>
                        <a:t> </a:t>
                      </a:r>
                      <a:r>
                        <a:rPr lang="zh-CN" sz="2400" kern="100" dirty="0" smtClean="0">
                          <a:effectLst/>
                        </a:rPr>
                        <a:t>目</a:t>
                      </a:r>
                      <a:endParaRPr lang="zh-CN" sz="24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>
                    <a:solidFill>
                      <a:srgbClr val="0A66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effectLst/>
                        </a:rPr>
                        <a:t>自我评价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 anchor="ctr">
                    <a:solidFill>
                      <a:srgbClr val="0A66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2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</a:rPr>
                        <a:t>活动前</a:t>
                      </a:r>
                      <a:endParaRPr lang="zh-CN" sz="1100" b="1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</a:rPr>
                        <a:t>活动后</a:t>
                      </a:r>
                      <a:endParaRPr lang="zh-CN" sz="1100" b="1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质量意识</a:t>
                      </a:r>
                      <a:endParaRPr lang="zh-CN" sz="1600" b="1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CN" sz="900" b="0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CN" sz="900" b="0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个人能力</a:t>
                      </a:r>
                      <a:endParaRPr lang="zh-CN" sz="1600" b="1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CN" sz="900" b="0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CN" sz="900" b="0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QC</a:t>
                      </a:r>
                      <a:r>
                        <a:rPr lang="zh-CN" sz="1600" kern="100" dirty="0">
                          <a:effectLst/>
                        </a:rPr>
                        <a:t>知识</a:t>
                      </a:r>
                      <a:endParaRPr lang="zh-CN" sz="1600" b="1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CN" sz="900" b="0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CN" sz="900" b="0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解决问题的信心</a:t>
                      </a:r>
                      <a:endParaRPr lang="zh-CN" sz="1600" b="1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CN" sz="900" b="0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CN" sz="900" b="0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团队精神</a:t>
                      </a:r>
                      <a:endParaRPr lang="zh-CN" sz="1600" b="1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CN" sz="900" b="0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CN" sz="900" b="0" kern="100" dirty="0">
                        <a:solidFill>
                          <a:srgbClr val="51515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422" marR="4742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" name="图表 15"/>
          <p:cNvGraphicFramePr/>
          <p:nvPr/>
        </p:nvGraphicFramePr>
        <p:xfrm>
          <a:off x="4556412" y="2169306"/>
          <a:ext cx="3997038" cy="258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矩形 16"/>
          <p:cNvSpPr/>
          <p:nvPr/>
        </p:nvSpPr>
        <p:spPr>
          <a:xfrm>
            <a:off x="293911" y="946420"/>
            <a:ext cx="6096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此项目，</a:t>
            </a:r>
            <a:r>
              <a:rPr lang="zh-CN" altLang="en-US" sz="24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直接节省经费  万元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降低  的</a:t>
            </a:r>
            <a:r>
              <a:rPr lang="en-US" altLang="zh-CN" sz="24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37</a:t>
            </a:r>
            <a:r>
              <a:rPr lang="en-US" altLang="zh-CN" sz="24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%.</a:t>
            </a:r>
            <a:endParaRPr lang="en-US" altLang="zh-CN" sz="2400" b="1" dirty="0">
              <a:solidFill>
                <a:srgbClr val="515151"/>
              </a:solidFill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01676" y="904021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带动  率</a:t>
            </a:r>
            <a:r>
              <a:rPr lang="zh-CN" altLang="en-US" sz="24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由   </a:t>
            </a:r>
            <a:r>
              <a:rPr lang="en-US" altLang="zh-CN" sz="24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%</a:t>
            </a:r>
            <a:r>
              <a:rPr lang="zh-CN" altLang="en-US" sz="24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提升至  </a:t>
            </a:r>
            <a:r>
              <a:rPr lang="en-US" altLang="zh-CN" sz="24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%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带动</a:t>
            </a:r>
            <a:r>
              <a:rPr lang="zh-CN" altLang="en-US" sz="24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 </a:t>
            </a:r>
            <a:r>
              <a:rPr lang="zh-CN" altLang="en-US" sz="24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 率</a:t>
            </a:r>
            <a:r>
              <a:rPr lang="zh-CN" altLang="en-US" sz="24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由   </a:t>
            </a:r>
            <a:r>
              <a:rPr lang="en-US" altLang="zh-CN" sz="24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%</a:t>
            </a:r>
            <a:r>
              <a:rPr lang="zh-CN" altLang="en-US" sz="24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下降为  </a:t>
            </a:r>
            <a:r>
              <a:rPr lang="en-US" altLang="zh-CN" sz="24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%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间接的提升了用户感知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16" grpId="0">
        <p:bldAsOne/>
      </p:bldGraphic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总结计划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825" y="364309"/>
            <a:ext cx="349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10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3911" y="970353"/>
            <a:ext cx="8259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对于此次活动反映出的不足</a:t>
            </a:r>
            <a:endParaRPr lang="en-US" altLang="zh-CN" sz="1800" b="1" dirty="0" smtClean="0">
              <a:solidFill>
                <a:srgbClr val="515151"/>
              </a:solidFill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  <a:latin typeface="+mn-ea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我们将再接再厉</a:t>
            </a:r>
            <a:endParaRPr lang="en-US" altLang="zh-CN" sz="1800" b="1" dirty="0" smtClean="0">
              <a:solidFill>
                <a:srgbClr val="515151"/>
              </a:solidFill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  <a:latin typeface="+mn-ea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努力掌握全面质量管理的基础知识</a:t>
            </a:r>
            <a:endParaRPr lang="en-US" altLang="zh-CN" sz="1800" b="1" dirty="0" smtClean="0">
              <a:solidFill>
                <a:srgbClr val="515151"/>
              </a:solidFill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  <a:latin typeface="+mn-ea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积极开展</a:t>
            </a:r>
            <a:r>
              <a:rPr lang="en-US" altLang="zh-CN" sz="18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QC</a:t>
            </a:r>
            <a:r>
              <a:rPr lang="zh-CN" altLang="en-US" sz="18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小组攻关活动</a:t>
            </a:r>
            <a:endParaRPr lang="en-US" altLang="zh-CN" sz="1800" b="1" dirty="0" smtClean="0">
              <a:solidFill>
                <a:srgbClr val="515151"/>
              </a:solidFill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  <a:latin typeface="+mn-ea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用先进的管理技术、管理经验和管理方法，来指导实践，促进工作</a:t>
            </a:r>
            <a:endParaRPr lang="zh-CN" altLang="en-US" sz="1800" b="1" dirty="0">
              <a:solidFill>
                <a:srgbClr val="515151"/>
              </a:solidFill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3911" y="2696531"/>
            <a:ext cx="7879080" cy="1507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我们</a:t>
            </a:r>
            <a:r>
              <a:rPr lang="en-US" altLang="zh-CN" sz="40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QC</a:t>
            </a:r>
            <a:r>
              <a:rPr lang="zh-CN" altLang="en-US" sz="40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小组将不懈</a:t>
            </a:r>
            <a:r>
              <a:rPr lang="zh-CN" altLang="en-US" sz="40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努力</a:t>
            </a:r>
            <a:endParaRPr lang="en-US" altLang="zh-CN" sz="4000" b="1" dirty="0" smtClean="0">
              <a:solidFill>
                <a:srgbClr val="515151"/>
              </a:solidFill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继续</a:t>
            </a:r>
            <a:r>
              <a:rPr lang="zh-CN" altLang="en-US" sz="4000" b="1" dirty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为下一个课题做好充足的</a:t>
            </a:r>
            <a:r>
              <a:rPr lang="zh-CN" altLang="en-US" sz="4000" b="1" dirty="0" smtClean="0">
                <a:solidFill>
                  <a:srgbClr val="51515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准备</a:t>
            </a:r>
            <a:endParaRPr lang="zh-CN" altLang="en-US" sz="4000" b="1" dirty="0">
              <a:solidFill>
                <a:srgbClr val="515151"/>
              </a:solidFill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66" y="548109"/>
            <a:ext cx="2120759" cy="70526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8615" y="1709438"/>
            <a:ext cx="3153006" cy="2812003"/>
            <a:chOff x="218615" y="1709438"/>
            <a:chExt cx="3153006" cy="2812003"/>
          </a:xfrm>
        </p:grpSpPr>
        <p:grpSp>
          <p:nvGrpSpPr>
            <p:cNvPr id="5" name="组合 4"/>
            <p:cNvGrpSpPr/>
            <p:nvPr/>
          </p:nvGrpSpPr>
          <p:grpSpPr>
            <a:xfrm>
              <a:off x="428170" y="1709438"/>
              <a:ext cx="2943451" cy="2812003"/>
              <a:chOff x="505121" y="1826474"/>
              <a:chExt cx="2943451" cy="2812003"/>
            </a:xfrm>
          </p:grpSpPr>
          <p:grpSp>
            <p:nvGrpSpPr>
              <p:cNvPr id="9" name="Group 211"/>
              <p:cNvGrpSpPr/>
              <p:nvPr/>
            </p:nvGrpSpPr>
            <p:grpSpPr>
              <a:xfrm>
                <a:off x="1399900" y="2114411"/>
                <a:ext cx="1607988" cy="1412877"/>
                <a:chOff x="4338638" y="4006851"/>
                <a:chExt cx="758825" cy="666750"/>
              </a:xfrm>
              <a:solidFill>
                <a:schemeClr val="bg1"/>
              </a:solidFill>
            </p:grpSpPr>
            <p:sp>
              <p:nvSpPr>
                <p:cNvPr id="18" name="Rectangle 114"/>
                <p:cNvSpPr>
                  <a:spLocks noChangeArrowheads="1"/>
                </p:cNvSpPr>
                <p:nvPr/>
              </p:nvSpPr>
              <p:spPr bwMode="auto">
                <a:xfrm>
                  <a:off x="4338638" y="4638676"/>
                  <a:ext cx="665163" cy="349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" name="Freeform 115"/>
                <p:cNvSpPr/>
                <p:nvPr/>
              </p:nvSpPr>
              <p:spPr bwMode="auto">
                <a:xfrm>
                  <a:off x="4376738" y="4275139"/>
                  <a:ext cx="327025" cy="377825"/>
                </a:xfrm>
                <a:custGeom>
                  <a:avLst/>
                  <a:gdLst/>
                  <a:ahLst/>
                  <a:cxnLst>
                    <a:cxn ang="0">
                      <a:pos x="0" y="227"/>
                    </a:cxn>
                    <a:cxn ang="0">
                      <a:pos x="35" y="0"/>
                    </a:cxn>
                    <a:cxn ang="0">
                      <a:pos x="156" y="0"/>
                    </a:cxn>
                    <a:cxn ang="0">
                      <a:pos x="197" y="226"/>
                    </a:cxn>
                    <a:cxn ang="0">
                      <a:pos x="0" y="226"/>
                    </a:cxn>
                  </a:cxnLst>
                  <a:rect l="0" t="0" r="r" b="b"/>
                  <a:pathLst>
                    <a:path w="197" h="227">
                      <a:moveTo>
                        <a:pt x="0" y="227"/>
                      </a:moveTo>
                      <a:cubicBezTo>
                        <a:pt x="0" y="227"/>
                        <a:pt x="87" y="121"/>
                        <a:pt x="35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0"/>
                        <a:pt x="111" y="150"/>
                        <a:pt x="197" y="226"/>
                      </a:cubicBezTo>
                      <a:cubicBezTo>
                        <a:pt x="0" y="226"/>
                        <a:pt x="0" y="226"/>
                        <a:pt x="0" y="226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" name="Freeform 116"/>
                <p:cNvSpPr/>
                <p:nvPr/>
              </p:nvSpPr>
              <p:spPr bwMode="auto">
                <a:xfrm>
                  <a:off x="4665663" y="4273551"/>
                  <a:ext cx="300038" cy="374650"/>
                </a:xfrm>
                <a:custGeom>
                  <a:avLst/>
                  <a:gdLst/>
                  <a:ahLst/>
                  <a:cxnLst>
                    <a:cxn ang="0">
                      <a:pos x="180" y="225"/>
                    </a:cxn>
                    <a:cxn ang="0">
                      <a:pos x="139" y="0"/>
                    </a:cxn>
                    <a:cxn ang="0">
                      <a:pos x="18" y="0"/>
                    </a:cxn>
                    <a:cxn ang="0">
                      <a:pos x="0" y="178"/>
                    </a:cxn>
                    <a:cxn ang="0">
                      <a:pos x="26" y="225"/>
                    </a:cxn>
                    <a:cxn ang="0">
                      <a:pos x="180" y="225"/>
                    </a:cxn>
                  </a:cxnLst>
                  <a:rect l="0" t="0" r="r" b="b"/>
                  <a:pathLst>
                    <a:path w="180" h="225">
                      <a:moveTo>
                        <a:pt x="180" y="225"/>
                      </a:moveTo>
                      <a:cubicBezTo>
                        <a:pt x="100" y="153"/>
                        <a:pt x="139" y="0"/>
                        <a:pt x="13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5" y="64"/>
                        <a:pt x="38" y="140"/>
                        <a:pt x="0" y="178"/>
                      </a:cubicBezTo>
                      <a:cubicBezTo>
                        <a:pt x="8" y="189"/>
                        <a:pt x="23" y="194"/>
                        <a:pt x="26" y="225"/>
                      </a:cubicBezTo>
                      <a:lnTo>
                        <a:pt x="180" y="22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" name="Freeform 117"/>
                <p:cNvSpPr/>
                <p:nvPr/>
              </p:nvSpPr>
              <p:spPr bwMode="auto">
                <a:xfrm>
                  <a:off x="4659313" y="4068764"/>
                  <a:ext cx="438150" cy="2016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5" y="79"/>
                    </a:cxn>
                    <a:cxn ang="0">
                      <a:pos x="32" y="79"/>
                    </a:cxn>
                    <a:cxn ang="0">
                      <a:pos x="47" y="59"/>
                    </a:cxn>
                    <a:cxn ang="0">
                      <a:pos x="50" y="37"/>
                    </a:cxn>
                    <a:cxn ang="0">
                      <a:pos x="56" y="29"/>
                    </a:cxn>
                    <a:cxn ang="0">
                      <a:pos x="77" y="24"/>
                    </a:cxn>
                    <a:cxn ang="0">
                      <a:pos x="90" y="23"/>
                    </a:cxn>
                    <a:cxn ang="0">
                      <a:pos x="99" y="18"/>
                    </a:cxn>
                    <a:cxn ang="0">
                      <a:pos x="114" y="13"/>
                    </a:cxn>
                    <a:cxn ang="0">
                      <a:pos x="139" y="0"/>
                    </a:cxn>
                    <a:cxn ang="0">
                      <a:pos x="154" y="14"/>
                    </a:cxn>
                    <a:cxn ang="0">
                      <a:pos x="173" y="6"/>
                    </a:cxn>
                    <a:cxn ang="0">
                      <a:pos x="189" y="19"/>
                    </a:cxn>
                    <a:cxn ang="0">
                      <a:pos x="207" y="19"/>
                    </a:cxn>
                    <a:cxn ang="0">
                      <a:pos x="222" y="37"/>
                    </a:cxn>
                    <a:cxn ang="0">
                      <a:pos x="240" y="39"/>
                    </a:cxn>
                    <a:cxn ang="0">
                      <a:pos x="248" y="42"/>
                    </a:cxn>
                    <a:cxn ang="0">
                      <a:pos x="261" y="60"/>
                    </a:cxn>
                    <a:cxn ang="0">
                      <a:pos x="263" y="73"/>
                    </a:cxn>
                    <a:cxn ang="0">
                      <a:pos x="255" y="89"/>
                    </a:cxn>
                    <a:cxn ang="0">
                      <a:pos x="243" y="96"/>
                    </a:cxn>
                    <a:cxn ang="0">
                      <a:pos x="220" y="92"/>
                    </a:cxn>
                    <a:cxn ang="0">
                      <a:pos x="219" y="109"/>
                    </a:cxn>
                    <a:cxn ang="0">
                      <a:pos x="213" y="113"/>
                    </a:cxn>
                    <a:cxn ang="0">
                      <a:pos x="197" y="107"/>
                    </a:cxn>
                    <a:cxn ang="0">
                      <a:pos x="181" y="120"/>
                    </a:cxn>
                    <a:cxn ang="0">
                      <a:pos x="157" y="108"/>
                    </a:cxn>
                    <a:cxn ang="0">
                      <a:pos x="178" y="117"/>
                    </a:cxn>
                    <a:cxn ang="0">
                      <a:pos x="192" y="109"/>
                    </a:cxn>
                    <a:cxn ang="0">
                      <a:pos x="207" y="108"/>
                    </a:cxn>
                    <a:cxn ang="0">
                      <a:pos x="211" y="107"/>
                    </a:cxn>
                    <a:cxn ang="0">
                      <a:pos x="216" y="101"/>
                    </a:cxn>
                    <a:cxn ang="0">
                      <a:pos x="223" y="85"/>
                    </a:cxn>
                    <a:cxn ang="0">
                      <a:pos x="241" y="88"/>
                    </a:cxn>
                    <a:cxn ang="0">
                      <a:pos x="245" y="87"/>
                    </a:cxn>
                    <a:cxn ang="0">
                      <a:pos x="255" y="74"/>
                    </a:cxn>
                    <a:cxn ang="0">
                      <a:pos x="255" y="72"/>
                    </a:cxn>
                    <a:cxn ang="0">
                      <a:pos x="248" y="52"/>
                    </a:cxn>
                    <a:cxn ang="0">
                      <a:pos x="244" y="49"/>
                    </a:cxn>
                    <a:cxn ang="0">
                      <a:pos x="226" y="47"/>
                    </a:cxn>
                    <a:cxn ang="0">
                      <a:pos x="214" y="33"/>
                    </a:cxn>
                    <a:cxn ang="0">
                      <a:pos x="198" y="25"/>
                    </a:cxn>
                    <a:cxn ang="0">
                      <a:pos x="184" y="20"/>
                    </a:cxn>
                    <a:cxn ang="0">
                      <a:pos x="172" y="11"/>
                    </a:cxn>
                    <a:cxn ang="0">
                      <a:pos x="156" y="16"/>
                    </a:cxn>
                    <a:cxn ang="0">
                      <a:pos x="146" y="4"/>
                    </a:cxn>
                    <a:cxn ang="0">
                      <a:pos x="121" y="9"/>
                    </a:cxn>
                    <a:cxn ang="0">
                      <a:pos x="108" y="25"/>
                    </a:cxn>
                    <a:cxn ang="0">
                      <a:pos x="96" y="23"/>
                    </a:cxn>
                    <a:cxn ang="0">
                      <a:pos x="90" y="33"/>
                    </a:cxn>
                    <a:cxn ang="0">
                      <a:pos x="69" y="30"/>
                    </a:cxn>
                    <a:cxn ang="0">
                      <a:pos x="54" y="47"/>
                    </a:cxn>
                    <a:cxn ang="0">
                      <a:pos x="46" y="66"/>
                    </a:cxn>
                    <a:cxn ang="0">
                      <a:pos x="38" y="72"/>
                    </a:cxn>
                    <a:cxn ang="0">
                      <a:pos x="12" y="79"/>
                    </a:cxn>
                    <a:cxn ang="0">
                      <a:pos x="3" y="98"/>
                    </a:cxn>
                    <a:cxn ang="0">
                      <a:pos x="10" y="110"/>
                    </a:cxn>
                  </a:cxnLst>
                  <a:rect l="0" t="0" r="r" b="b"/>
                  <a:pathLst>
                    <a:path w="263" h="121">
                      <a:moveTo>
                        <a:pt x="10" y="111"/>
                      </a:moveTo>
                      <a:cubicBezTo>
                        <a:pt x="9" y="111"/>
                        <a:pt x="8" y="111"/>
                        <a:pt x="8" y="111"/>
                      </a:cubicBezTo>
                      <a:cubicBezTo>
                        <a:pt x="7" y="110"/>
                        <a:pt x="6" y="110"/>
                        <a:pt x="6" y="110"/>
                      </a:cubicBezTo>
                      <a:cubicBezTo>
                        <a:pt x="5" y="109"/>
                        <a:pt x="4" y="109"/>
                        <a:pt x="4" y="108"/>
                      </a:cubicBezTo>
                      <a:cubicBezTo>
                        <a:pt x="3" y="107"/>
                        <a:pt x="3" y="107"/>
                        <a:pt x="3" y="106"/>
                      </a:cubicBezTo>
                      <a:cubicBezTo>
                        <a:pt x="2" y="105"/>
                        <a:pt x="2" y="103"/>
                        <a:pt x="1" y="102"/>
                      </a:cubicBezTo>
                      <a:cubicBezTo>
                        <a:pt x="1" y="101"/>
                        <a:pt x="1" y="99"/>
                        <a:pt x="1" y="98"/>
                      </a:cubicBezTo>
                      <a:cubicBezTo>
                        <a:pt x="0" y="95"/>
                        <a:pt x="0" y="92"/>
                        <a:pt x="1" y="89"/>
                      </a:cubicBezTo>
                      <a:cubicBezTo>
                        <a:pt x="1" y="88"/>
                        <a:pt x="1" y="87"/>
                        <a:pt x="2" y="85"/>
                      </a:cubicBezTo>
                      <a:cubicBezTo>
                        <a:pt x="2" y="84"/>
                        <a:pt x="2" y="84"/>
                        <a:pt x="2" y="83"/>
                      </a:cubicBezTo>
                      <a:cubicBezTo>
                        <a:pt x="3" y="82"/>
                        <a:pt x="3" y="82"/>
                        <a:pt x="3" y="82"/>
                      </a:cubicBezTo>
                      <a:cubicBezTo>
                        <a:pt x="3" y="81"/>
                        <a:pt x="3" y="81"/>
                        <a:pt x="3" y="81"/>
                      </a:cubicBezTo>
                      <a:cubicBezTo>
                        <a:pt x="4" y="81"/>
                        <a:pt x="4" y="81"/>
                        <a:pt x="4" y="81"/>
                      </a:cubicBezTo>
                      <a:cubicBezTo>
                        <a:pt x="4" y="80"/>
                        <a:pt x="4" y="80"/>
                        <a:pt x="5" y="79"/>
                      </a:cubicBezTo>
                      <a:cubicBezTo>
                        <a:pt x="7" y="77"/>
                        <a:pt x="7" y="77"/>
                        <a:pt x="7" y="77"/>
                      </a:cubicBezTo>
                      <a:cubicBezTo>
                        <a:pt x="8" y="76"/>
                        <a:pt x="8" y="76"/>
                        <a:pt x="8" y="76"/>
                      </a:cubicBezTo>
                      <a:cubicBezTo>
                        <a:pt x="10" y="75"/>
                        <a:pt x="10" y="75"/>
                        <a:pt x="10" y="75"/>
                      </a:cubicBezTo>
                      <a:cubicBezTo>
                        <a:pt x="12" y="74"/>
                        <a:pt x="13" y="73"/>
                        <a:pt x="15" y="73"/>
                      </a:cubicBezTo>
                      <a:cubicBezTo>
                        <a:pt x="16" y="73"/>
                        <a:pt x="18" y="72"/>
                        <a:pt x="19" y="72"/>
                      </a:cubicBezTo>
                      <a:cubicBezTo>
                        <a:pt x="25" y="72"/>
                        <a:pt x="31" y="74"/>
                        <a:pt x="36" y="76"/>
                      </a:cubicBezTo>
                      <a:cubicBezTo>
                        <a:pt x="32" y="79"/>
                        <a:pt x="32" y="79"/>
                        <a:pt x="32" y="79"/>
                      </a:cubicBezTo>
                      <a:cubicBezTo>
                        <a:pt x="32" y="77"/>
                        <a:pt x="31" y="74"/>
                        <a:pt x="32" y="71"/>
                      </a:cubicBezTo>
                      <a:cubicBezTo>
                        <a:pt x="32" y="69"/>
                        <a:pt x="32" y="66"/>
                        <a:pt x="34" y="63"/>
                      </a:cubicBezTo>
                      <a:cubicBezTo>
                        <a:pt x="35" y="63"/>
                        <a:pt x="35" y="62"/>
                        <a:pt x="36" y="61"/>
                      </a:cubicBezTo>
                      <a:cubicBezTo>
                        <a:pt x="37" y="61"/>
                        <a:pt x="37" y="60"/>
                        <a:pt x="38" y="60"/>
                      </a:cubicBezTo>
                      <a:cubicBezTo>
                        <a:pt x="40" y="59"/>
                        <a:pt x="41" y="59"/>
                        <a:pt x="43" y="59"/>
                      </a:cubicBezTo>
                      <a:cubicBezTo>
                        <a:pt x="43" y="59"/>
                        <a:pt x="44" y="59"/>
                        <a:pt x="45" y="59"/>
                      </a:cubicBezTo>
                      <a:cubicBezTo>
                        <a:pt x="46" y="59"/>
                        <a:pt x="46" y="59"/>
                        <a:pt x="47" y="59"/>
                      </a:cubicBezTo>
                      <a:cubicBezTo>
                        <a:pt x="48" y="59"/>
                        <a:pt x="50" y="59"/>
                        <a:pt x="51" y="60"/>
                      </a:cubicBezTo>
                      <a:cubicBezTo>
                        <a:pt x="46" y="63"/>
                        <a:pt x="46" y="63"/>
                        <a:pt x="46" y="63"/>
                      </a:cubicBezTo>
                      <a:cubicBezTo>
                        <a:pt x="46" y="60"/>
                        <a:pt x="46" y="58"/>
                        <a:pt x="46" y="55"/>
                      </a:cubicBezTo>
                      <a:cubicBezTo>
                        <a:pt x="47" y="51"/>
                        <a:pt x="47" y="51"/>
                        <a:pt x="47" y="51"/>
                      </a:cubicBezTo>
                      <a:cubicBezTo>
                        <a:pt x="47" y="49"/>
                        <a:pt x="47" y="48"/>
                        <a:pt x="47" y="46"/>
                      </a:cubicBezTo>
                      <a:cubicBezTo>
                        <a:pt x="47" y="45"/>
                        <a:pt x="48" y="43"/>
                        <a:pt x="48" y="42"/>
                      </a:cubicBezTo>
                      <a:cubicBezTo>
                        <a:pt x="48" y="40"/>
                        <a:pt x="49" y="39"/>
                        <a:pt x="50" y="37"/>
                      </a:cubicBezTo>
                      <a:cubicBezTo>
                        <a:pt x="50" y="36"/>
                        <a:pt x="51" y="35"/>
                        <a:pt x="52" y="33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60" y="26"/>
                        <a:pt x="62" y="26"/>
                        <a:pt x="63" y="25"/>
                      </a:cubicBezTo>
                      <a:cubicBezTo>
                        <a:pt x="65" y="24"/>
                        <a:pt x="66" y="24"/>
                        <a:pt x="68" y="24"/>
                      </a:cubicBezTo>
                      <a:cubicBezTo>
                        <a:pt x="69" y="24"/>
                        <a:pt x="71" y="24"/>
                        <a:pt x="72" y="24"/>
                      </a:cubicBezTo>
                      <a:cubicBezTo>
                        <a:pt x="77" y="24"/>
                        <a:pt x="77" y="24"/>
                        <a:pt x="77" y="24"/>
                      </a:cubicBezTo>
                      <a:cubicBezTo>
                        <a:pt x="81" y="26"/>
                        <a:pt x="81" y="26"/>
                        <a:pt x="81" y="26"/>
                      </a:cubicBezTo>
                      <a:cubicBezTo>
                        <a:pt x="85" y="27"/>
                        <a:pt x="85" y="27"/>
                        <a:pt x="85" y="27"/>
                      </a:cubicBezTo>
                      <a:cubicBezTo>
                        <a:pt x="89" y="29"/>
                        <a:pt x="89" y="29"/>
                        <a:pt x="89" y="29"/>
                      </a:cubicBezTo>
                      <a:cubicBezTo>
                        <a:pt x="86" y="30"/>
                        <a:pt x="86" y="30"/>
                        <a:pt x="86" y="30"/>
                      </a:cubicBezTo>
                      <a:cubicBezTo>
                        <a:pt x="86" y="29"/>
                        <a:pt x="87" y="29"/>
                        <a:pt x="87" y="28"/>
                      </a:cubicBezTo>
                      <a:cubicBezTo>
                        <a:pt x="88" y="27"/>
                        <a:pt x="88" y="25"/>
                        <a:pt x="89" y="24"/>
                      </a:cubicBezTo>
                      <a:cubicBezTo>
                        <a:pt x="89" y="24"/>
                        <a:pt x="90" y="23"/>
                        <a:pt x="90" y="23"/>
                      </a:cubicBezTo>
                      <a:cubicBezTo>
                        <a:pt x="90" y="22"/>
                        <a:pt x="91" y="21"/>
                        <a:pt x="91" y="21"/>
                      </a:cubicBezTo>
                      <a:cubicBezTo>
                        <a:pt x="92" y="20"/>
                        <a:pt x="92" y="20"/>
                        <a:pt x="93" y="20"/>
                      </a:cubicBezTo>
                      <a:cubicBezTo>
                        <a:pt x="94" y="19"/>
                        <a:pt x="94" y="19"/>
                        <a:pt x="94" y="19"/>
                      </a:cubicBezTo>
                      <a:cubicBezTo>
                        <a:pt x="94" y="19"/>
                        <a:pt x="94" y="19"/>
                        <a:pt x="95" y="19"/>
                      </a:cubicBezTo>
                      <a:cubicBezTo>
                        <a:pt x="95" y="19"/>
                        <a:pt x="95" y="19"/>
                        <a:pt x="95" y="19"/>
                      </a:cubicBezTo>
                      <a:cubicBezTo>
                        <a:pt x="96" y="18"/>
                        <a:pt x="96" y="18"/>
                        <a:pt x="97" y="18"/>
                      </a:cubicBezTo>
                      <a:cubicBezTo>
                        <a:pt x="98" y="18"/>
                        <a:pt x="99" y="18"/>
                        <a:pt x="99" y="18"/>
                      </a:cubicBezTo>
                      <a:cubicBezTo>
                        <a:pt x="101" y="18"/>
                        <a:pt x="102" y="19"/>
                        <a:pt x="103" y="19"/>
                      </a:cubicBezTo>
                      <a:cubicBezTo>
                        <a:pt x="105" y="19"/>
                        <a:pt x="106" y="20"/>
                        <a:pt x="107" y="20"/>
                      </a:cubicBezTo>
                      <a:cubicBezTo>
                        <a:pt x="108" y="21"/>
                        <a:pt x="109" y="22"/>
                        <a:pt x="110" y="23"/>
                      </a:cubicBezTo>
                      <a:cubicBezTo>
                        <a:pt x="108" y="23"/>
                        <a:pt x="108" y="23"/>
                        <a:pt x="108" y="23"/>
                      </a:cubicBezTo>
                      <a:cubicBezTo>
                        <a:pt x="108" y="22"/>
                        <a:pt x="109" y="21"/>
                        <a:pt x="109" y="19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4" y="13"/>
                        <a:pt x="114" y="13"/>
                        <a:pt x="114" y="13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21" y="7"/>
                        <a:pt x="122" y="6"/>
                        <a:pt x="123" y="5"/>
                      </a:cubicBezTo>
                      <a:cubicBezTo>
                        <a:pt x="124" y="4"/>
                        <a:pt x="126" y="4"/>
                        <a:pt x="127" y="3"/>
                      </a:cubicBezTo>
                      <a:cubicBezTo>
                        <a:pt x="128" y="3"/>
                        <a:pt x="129" y="2"/>
                        <a:pt x="131" y="2"/>
                      </a:cubicBezTo>
                      <a:cubicBezTo>
                        <a:pt x="132" y="1"/>
                        <a:pt x="133" y="1"/>
                        <a:pt x="134" y="1"/>
                      </a:cubicBezTo>
                      <a:cubicBezTo>
                        <a:pt x="136" y="1"/>
                        <a:pt x="137" y="1"/>
                        <a:pt x="139" y="0"/>
                      </a:cubicBezTo>
                      <a:cubicBezTo>
                        <a:pt x="140" y="0"/>
                        <a:pt x="141" y="1"/>
                        <a:pt x="143" y="1"/>
                      </a:cubicBezTo>
                      <a:cubicBezTo>
                        <a:pt x="144" y="1"/>
                        <a:pt x="145" y="1"/>
                        <a:pt x="147" y="2"/>
                      </a:cubicBezTo>
                      <a:cubicBezTo>
                        <a:pt x="148" y="3"/>
                        <a:pt x="149" y="3"/>
                        <a:pt x="150" y="4"/>
                      </a:cubicBezTo>
                      <a:cubicBezTo>
                        <a:pt x="151" y="5"/>
                        <a:pt x="152" y="6"/>
                        <a:pt x="153" y="7"/>
                      </a:cubicBezTo>
                      <a:cubicBezTo>
                        <a:pt x="154" y="9"/>
                        <a:pt x="155" y="10"/>
                        <a:pt x="155" y="11"/>
                      </a:cubicBezTo>
                      <a:cubicBezTo>
                        <a:pt x="157" y="15"/>
                        <a:pt x="157" y="15"/>
                        <a:pt x="157" y="15"/>
                      </a:cubicBezTo>
                      <a:cubicBezTo>
                        <a:pt x="154" y="14"/>
                        <a:pt x="154" y="14"/>
                        <a:pt x="154" y="14"/>
                      </a:cubicBezTo>
                      <a:cubicBezTo>
                        <a:pt x="156" y="12"/>
                        <a:pt x="156" y="12"/>
                        <a:pt x="156" y="12"/>
                      </a:cubicBezTo>
                      <a:cubicBezTo>
                        <a:pt x="157" y="11"/>
                        <a:pt x="157" y="11"/>
                        <a:pt x="158" y="10"/>
                      </a:cubicBezTo>
                      <a:cubicBezTo>
                        <a:pt x="159" y="9"/>
                        <a:pt x="160" y="9"/>
                        <a:pt x="161" y="8"/>
                      </a:cubicBezTo>
                      <a:cubicBezTo>
                        <a:pt x="162" y="8"/>
                        <a:pt x="163" y="8"/>
                        <a:pt x="164" y="7"/>
                      </a:cubicBezTo>
                      <a:cubicBezTo>
                        <a:pt x="164" y="7"/>
                        <a:pt x="165" y="7"/>
                        <a:pt x="166" y="7"/>
                      </a:cubicBezTo>
                      <a:cubicBezTo>
                        <a:pt x="167" y="6"/>
                        <a:pt x="168" y="6"/>
                        <a:pt x="169" y="6"/>
                      </a:cubicBezTo>
                      <a:cubicBezTo>
                        <a:pt x="173" y="6"/>
                        <a:pt x="173" y="6"/>
                        <a:pt x="173" y="6"/>
                      </a:cubicBezTo>
                      <a:cubicBezTo>
                        <a:pt x="176" y="7"/>
                        <a:pt x="176" y="7"/>
                        <a:pt x="176" y="7"/>
                      </a:cubicBezTo>
                      <a:cubicBezTo>
                        <a:pt x="177" y="7"/>
                        <a:pt x="178" y="7"/>
                        <a:pt x="179" y="8"/>
                      </a:cubicBezTo>
                      <a:cubicBezTo>
                        <a:pt x="179" y="8"/>
                        <a:pt x="180" y="8"/>
                        <a:pt x="181" y="9"/>
                      </a:cubicBezTo>
                      <a:cubicBezTo>
                        <a:pt x="182" y="10"/>
                        <a:pt x="183" y="10"/>
                        <a:pt x="184" y="11"/>
                      </a:cubicBezTo>
                      <a:cubicBezTo>
                        <a:pt x="185" y="12"/>
                        <a:pt x="186" y="12"/>
                        <a:pt x="186" y="13"/>
                      </a:cubicBezTo>
                      <a:cubicBezTo>
                        <a:pt x="187" y="14"/>
                        <a:pt x="187" y="15"/>
                        <a:pt x="188" y="16"/>
                      </a:cubicBezTo>
                      <a:cubicBezTo>
                        <a:pt x="188" y="17"/>
                        <a:pt x="189" y="18"/>
                        <a:pt x="189" y="19"/>
                      </a:cubicBezTo>
                      <a:cubicBezTo>
                        <a:pt x="189" y="20"/>
                        <a:pt x="190" y="21"/>
                        <a:pt x="190" y="22"/>
                      </a:cubicBezTo>
                      <a:cubicBezTo>
                        <a:pt x="190" y="25"/>
                        <a:pt x="190" y="25"/>
                        <a:pt x="190" y="25"/>
                      </a:cubicBezTo>
                      <a:cubicBezTo>
                        <a:pt x="185" y="23"/>
                        <a:pt x="185" y="23"/>
                        <a:pt x="185" y="23"/>
                      </a:cubicBezTo>
                      <a:cubicBezTo>
                        <a:pt x="187" y="22"/>
                        <a:pt x="189" y="21"/>
                        <a:pt x="191" y="20"/>
                      </a:cubicBezTo>
                      <a:cubicBezTo>
                        <a:pt x="193" y="20"/>
                        <a:pt x="195" y="19"/>
                        <a:pt x="197" y="19"/>
                      </a:cubicBezTo>
                      <a:cubicBezTo>
                        <a:pt x="200" y="19"/>
                        <a:pt x="202" y="19"/>
                        <a:pt x="204" y="19"/>
                      </a:cubicBezTo>
                      <a:cubicBezTo>
                        <a:pt x="205" y="19"/>
                        <a:pt x="206" y="19"/>
                        <a:pt x="207" y="19"/>
                      </a:cubicBezTo>
                      <a:cubicBezTo>
                        <a:pt x="208" y="20"/>
                        <a:pt x="209" y="20"/>
                        <a:pt x="211" y="21"/>
                      </a:cubicBezTo>
                      <a:cubicBezTo>
                        <a:pt x="212" y="21"/>
                        <a:pt x="213" y="22"/>
                        <a:pt x="214" y="22"/>
                      </a:cubicBezTo>
                      <a:cubicBezTo>
                        <a:pt x="215" y="23"/>
                        <a:pt x="216" y="24"/>
                        <a:pt x="216" y="24"/>
                      </a:cubicBezTo>
                      <a:cubicBezTo>
                        <a:pt x="217" y="25"/>
                        <a:pt x="218" y="26"/>
                        <a:pt x="219" y="27"/>
                      </a:cubicBezTo>
                      <a:cubicBezTo>
                        <a:pt x="219" y="28"/>
                        <a:pt x="220" y="29"/>
                        <a:pt x="220" y="30"/>
                      </a:cubicBezTo>
                      <a:cubicBezTo>
                        <a:pt x="221" y="31"/>
                        <a:pt x="221" y="32"/>
                        <a:pt x="222" y="33"/>
                      </a:cubicBezTo>
                      <a:cubicBezTo>
                        <a:pt x="222" y="34"/>
                        <a:pt x="222" y="36"/>
                        <a:pt x="222" y="37"/>
                      </a:cubicBezTo>
                      <a:cubicBezTo>
                        <a:pt x="223" y="38"/>
                        <a:pt x="223" y="39"/>
                        <a:pt x="223" y="40"/>
                      </a:cubicBezTo>
                      <a:cubicBezTo>
                        <a:pt x="223" y="43"/>
                        <a:pt x="223" y="43"/>
                        <a:pt x="223" y="43"/>
                      </a:cubicBezTo>
                      <a:cubicBezTo>
                        <a:pt x="219" y="39"/>
                        <a:pt x="219" y="39"/>
                        <a:pt x="219" y="39"/>
                      </a:cubicBezTo>
                      <a:cubicBezTo>
                        <a:pt x="221" y="39"/>
                        <a:pt x="223" y="39"/>
                        <a:pt x="226" y="39"/>
                      </a:cubicBezTo>
                      <a:cubicBezTo>
                        <a:pt x="228" y="39"/>
                        <a:pt x="230" y="38"/>
                        <a:pt x="232" y="38"/>
                      </a:cubicBezTo>
                      <a:cubicBezTo>
                        <a:pt x="236" y="38"/>
                        <a:pt x="236" y="38"/>
                        <a:pt x="236" y="38"/>
                      </a:cubicBezTo>
                      <a:cubicBezTo>
                        <a:pt x="238" y="38"/>
                        <a:pt x="239" y="39"/>
                        <a:pt x="240" y="39"/>
                      </a:cubicBezTo>
                      <a:cubicBezTo>
                        <a:pt x="244" y="40"/>
                        <a:pt x="244" y="40"/>
                        <a:pt x="244" y="40"/>
                      </a:cubicBezTo>
                      <a:cubicBezTo>
                        <a:pt x="248" y="42"/>
                        <a:pt x="248" y="42"/>
                        <a:pt x="248" y="42"/>
                      </a:cubicBezTo>
                      <a:cubicBezTo>
                        <a:pt x="248" y="42"/>
                        <a:pt x="248" y="42"/>
                        <a:pt x="248" y="42"/>
                      </a:cubicBezTo>
                      <a:cubicBezTo>
                        <a:pt x="248" y="42"/>
                        <a:pt x="248" y="42"/>
                        <a:pt x="248" y="42"/>
                      </a:cubicBezTo>
                      <a:cubicBezTo>
                        <a:pt x="248" y="42"/>
                        <a:pt x="248" y="42"/>
                        <a:pt x="248" y="42"/>
                      </a:cubicBezTo>
                      <a:cubicBezTo>
                        <a:pt x="248" y="42"/>
                        <a:pt x="248" y="42"/>
                        <a:pt x="248" y="42"/>
                      </a:cubicBezTo>
                      <a:cubicBezTo>
                        <a:pt x="248" y="42"/>
                        <a:pt x="248" y="42"/>
                        <a:pt x="248" y="42"/>
                      </a:cubicBezTo>
                      <a:cubicBezTo>
                        <a:pt x="249" y="42"/>
                        <a:pt x="249" y="42"/>
                        <a:pt x="249" y="42"/>
                      </a:cubicBezTo>
                      <a:cubicBezTo>
                        <a:pt x="249" y="43"/>
                        <a:pt x="249" y="43"/>
                        <a:pt x="249" y="43"/>
                      </a:cubicBezTo>
                      <a:cubicBezTo>
                        <a:pt x="251" y="44"/>
                        <a:pt x="251" y="44"/>
                        <a:pt x="251" y="44"/>
                      </a:cubicBezTo>
                      <a:cubicBezTo>
                        <a:pt x="252" y="44"/>
                        <a:pt x="253" y="46"/>
                        <a:pt x="254" y="47"/>
                      </a:cubicBezTo>
                      <a:cubicBezTo>
                        <a:pt x="255" y="48"/>
                        <a:pt x="255" y="49"/>
                        <a:pt x="256" y="50"/>
                      </a:cubicBezTo>
                      <a:cubicBezTo>
                        <a:pt x="257" y="51"/>
                        <a:pt x="258" y="52"/>
                        <a:pt x="258" y="53"/>
                      </a:cubicBezTo>
                      <a:cubicBezTo>
                        <a:pt x="260" y="55"/>
                        <a:pt x="261" y="57"/>
                        <a:pt x="261" y="60"/>
                      </a:cubicBezTo>
                      <a:cubicBezTo>
                        <a:pt x="263" y="63"/>
                        <a:pt x="263" y="63"/>
                        <a:pt x="263" y="63"/>
                      </a:cubicBezTo>
                      <a:cubicBezTo>
                        <a:pt x="263" y="67"/>
                        <a:pt x="263" y="67"/>
                        <a:pt x="263" y="67"/>
                      </a:cubicBezTo>
                      <a:cubicBezTo>
                        <a:pt x="263" y="68"/>
                        <a:pt x="263" y="70"/>
                        <a:pt x="263" y="71"/>
                      </a:cubicBezTo>
                      <a:cubicBezTo>
                        <a:pt x="263" y="72"/>
                        <a:pt x="263" y="72"/>
                        <a:pt x="263" y="72"/>
                      </a:cubicBezTo>
                      <a:cubicBezTo>
                        <a:pt x="263" y="72"/>
                        <a:pt x="263" y="72"/>
                        <a:pt x="263" y="72"/>
                      </a:cubicBezTo>
                      <a:cubicBezTo>
                        <a:pt x="263" y="73"/>
                        <a:pt x="263" y="73"/>
                        <a:pt x="263" y="73"/>
                      </a:cubicBezTo>
                      <a:cubicBezTo>
                        <a:pt x="263" y="73"/>
                        <a:pt x="263" y="73"/>
                        <a:pt x="263" y="73"/>
                      </a:cubicBezTo>
                      <a:cubicBezTo>
                        <a:pt x="263" y="73"/>
                        <a:pt x="263" y="73"/>
                        <a:pt x="263" y="73"/>
                      </a:cubicBezTo>
                      <a:cubicBezTo>
                        <a:pt x="263" y="73"/>
                        <a:pt x="263" y="73"/>
                        <a:pt x="263" y="73"/>
                      </a:cubicBezTo>
                      <a:cubicBezTo>
                        <a:pt x="263" y="75"/>
                        <a:pt x="263" y="75"/>
                        <a:pt x="263" y="75"/>
                      </a:cubicBezTo>
                      <a:cubicBezTo>
                        <a:pt x="263" y="76"/>
                        <a:pt x="262" y="78"/>
                        <a:pt x="262" y="79"/>
                      </a:cubicBezTo>
                      <a:cubicBezTo>
                        <a:pt x="261" y="80"/>
                        <a:pt x="261" y="81"/>
                        <a:pt x="260" y="83"/>
                      </a:cubicBezTo>
                      <a:cubicBezTo>
                        <a:pt x="260" y="84"/>
                        <a:pt x="259" y="85"/>
                        <a:pt x="258" y="86"/>
                      </a:cubicBezTo>
                      <a:cubicBezTo>
                        <a:pt x="257" y="87"/>
                        <a:pt x="256" y="88"/>
                        <a:pt x="255" y="89"/>
                      </a:cubicBezTo>
                      <a:cubicBezTo>
                        <a:pt x="254" y="90"/>
                        <a:pt x="253" y="91"/>
                        <a:pt x="252" y="91"/>
                      </a:cubicBezTo>
                      <a:cubicBezTo>
                        <a:pt x="251" y="92"/>
                        <a:pt x="250" y="93"/>
                        <a:pt x="249" y="94"/>
                      </a:cubicBezTo>
                      <a:cubicBezTo>
                        <a:pt x="248" y="94"/>
                        <a:pt x="247" y="95"/>
                        <a:pt x="246" y="95"/>
                      </a:cubicBezTo>
                      <a:cubicBezTo>
                        <a:pt x="244" y="96"/>
                        <a:pt x="244" y="96"/>
                        <a:pt x="244" y="96"/>
                      </a:cubicBezTo>
                      <a:cubicBezTo>
                        <a:pt x="244" y="96"/>
                        <a:pt x="244" y="96"/>
                        <a:pt x="244" y="96"/>
                      </a:cubicBezTo>
                      <a:cubicBezTo>
                        <a:pt x="243" y="96"/>
                        <a:pt x="243" y="96"/>
                        <a:pt x="243" y="96"/>
                      </a:cubicBezTo>
                      <a:cubicBezTo>
                        <a:pt x="243" y="96"/>
                        <a:pt x="243" y="96"/>
                        <a:pt x="243" y="96"/>
                      </a:cubicBezTo>
                      <a:cubicBezTo>
                        <a:pt x="243" y="96"/>
                        <a:pt x="243" y="96"/>
                        <a:pt x="243" y="96"/>
                      </a:cubicBezTo>
                      <a:cubicBezTo>
                        <a:pt x="242" y="97"/>
                        <a:pt x="242" y="97"/>
                        <a:pt x="242" y="97"/>
                      </a:cubicBezTo>
                      <a:cubicBezTo>
                        <a:pt x="240" y="97"/>
                        <a:pt x="240" y="97"/>
                        <a:pt x="240" y="97"/>
                      </a:cubicBezTo>
                      <a:cubicBezTo>
                        <a:pt x="239" y="97"/>
                        <a:pt x="239" y="97"/>
                        <a:pt x="238" y="97"/>
                      </a:cubicBezTo>
                      <a:cubicBezTo>
                        <a:pt x="236" y="97"/>
                        <a:pt x="235" y="97"/>
                        <a:pt x="234" y="97"/>
                      </a:cubicBezTo>
                      <a:cubicBezTo>
                        <a:pt x="231" y="96"/>
                        <a:pt x="228" y="96"/>
                        <a:pt x="226" y="95"/>
                      </a:cubicBezTo>
                      <a:cubicBezTo>
                        <a:pt x="224" y="94"/>
                        <a:pt x="222" y="93"/>
                        <a:pt x="220" y="92"/>
                      </a:cubicBezTo>
                      <a:cubicBezTo>
                        <a:pt x="225" y="89"/>
                        <a:pt x="225" y="89"/>
                        <a:pt x="225" y="89"/>
                      </a:cubicBezTo>
                      <a:cubicBezTo>
                        <a:pt x="225" y="94"/>
                        <a:pt x="225" y="94"/>
                        <a:pt x="225" y="94"/>
                      </a:cubicBezTo>
                      <a:cubicBezTo>
                        <a:pt x="225" y="95"/>
                        <a:pt x="225" y="96"/>
                        <a:pt x="224" y="97"/>
                      </a:cubicBezTo>
                      <a:cubicBezTo>
                        <a:pt x="224" y="98"/>
                        <a:pt x="224" y="99"/>
                        <a:pt x="224" y="100"/>
                      </a:cubicBezTo>
                      <a:cubicBezTo>
                        <a:pt x="224" y="101"/>
                        <a:pt x="223" y="103"/>
                        <a:pt x="223" y="104"/>
                      </a:cubicBezTo>
                      <a:cubicBezTo>
                        <a:pt x="222" y="105"/>
                        <a:pt x="222" y="106"/>
                        <a:pt x="221" y="106"/>
                      </a:cubicBezTo>
                      <a:cubicBezTo>
                        <a:pt x="220" y="107"/>
                        <a:pt x="220" y="108"/>
                        <a:pt x="219" y="109"/>
                      </a:cubicBezTo>
                      <a:cubicBezTo>
                        <a:pt x="218" y="110"/>
                        <a:pt x="217" y="110"/>
                        <a:pt x="216" y="111"/>
                      </a:cubicBezTo>
                      <a:cubicBezTo>
                        <a:pt x="215" y="112"/>
                        <a:pt x="215" y="112"/>
                        <a:pt x="215" y="112"/>
                      </a:cubicBezTo>
                      <a:cubicBezTo>
                        <a:pt x="214" y="112"/>
                        <a:pt x="214" y="112"/>
                        <a:pt x="214" y="112"/>
                      </a:cubicBezTo>
                      <a:cubicBezTo>
                        <a:pt x="214" y="112"/>
                        <a:pt x="214" y="112"/>
                        <a:pt x="214" y="112"/>
                      </a:cubicBezTo>
                      <a:cubicBezTo>
                        <a:pt x="214" y="112"/>
                        <a:pt x="214" y="112"/>
                        <a:pt x="214" y="112"/>
                      </a:cubicBezTo>
                      <a:cubicBezTo>
                        <a:pt x="214" y="112"/>
                        <a:pt x="214" y="112"/>
                        <a:pt x="214" y="112"/>
                      </a:cubicBezTo>
                      <a:cubicBezTo>
                        <a:pt x="213" y="113"/>
                        <a:pt x="213" y="113"/>
                        <a:pt x="213" y="113"/>
                      </a:cubicBezTo>
                      <a:cubicBezTo>
                        <a:pt x="212" y="113"/>
                        <a:pt x="212" y="113"/>
                        <a:pt x="210" y="114"/>
                      </a:cubicBezTo>
                      <a:cubicBezTo>
                        <a:pt x="209" y="114"/>
                        <a:pt x="208" y="114"/>
                        <a:pt x="207" y="114"/>
                      </a:cubicBezTo>
                      <a:cubicBezTo>
                        <a:pt x="206" y="114"/>
                        <a:pt x="205" y="114"/>
                        <a:pt x="204" y="114"/>
                      </a:cubicBezTo>
                      <a:cubicBezTo>
                        <a:pt x="203" y="114"/>
                        <a:pt x="202" y="114"/>
                        <a:pt x="201" y="113"/>
                      </a:cubicBezTo>
                      <a:cubicBezTo>
                        <a:pt x="200" y="113"/>
                        <a:pt x="199" y="113"/>
                        <a:pt x="198" y="112"/>
                      </a:cubicBezTo>
                      <a:cubicBezTo>
                        <a:pt x="196" y="111"/>
                        <a:pt x="194" y="110"/>
                        <a:pt x="193" y="109"/>
                      </a:cubicBezTo>
                      <a:cubicBezTo>
                        <a:pt x="197" y="107"/>
                        <a:pt x="197" y="107"/>
                        <a:pt x="197" y="107"/>
                      </a:cubicBezTo>
                      <a:cubicBezTo>
                        <a:pt x="196" y="110"/>
                        <a:pt x="196" y="110"/>
                        <a:pt x="196" y="110"/>
                      </a:cubicBezTo>
                      <a:cubicBezTo>
                        <a:pt x="196" y="111"/>
                        <a:pt x="196" y="112"/>
                        <a:pt x="195" y="113"/>
                      </a:cubicBezTo>
                      <a:cubicBezTo>
                        <a:pt x="195" y="114"/>
                        <a:pt x="194" y="115"/>
                        <a:pt x="193" y="116"/>
                      </a:cubicBezTo>
                      <a:cubicBezTo>
                        <a:pt x="192" y="117"/>
                        <a:pt x="191" y="118"/>
                        <a:pt x="190" y="119"/>
                      </a:cubicBezTo>
                      <a:cubicBezTo>
                        <a:pt x="189" y="119"/>
                        <a:pt x="188" y="120"/>
                        <a:pt x="187" y="120"/>
                      </a:cubicBezTo>
                      <a:cubicBezTo>
                        <a:pt x="186" y="120"/>
                        <a:pt x="185" y="120"/>
                        <a:pt x="184" y="120"/>
                      </a:cubicBezTo>
                      <a:cubicBezTo>
                        <a:pt x="183" y="120"/>
                        <a:pt x="182" y="121"/>
                        <a:pt x="181" y="120"/>
                      </a:cubicBezTo>
                      <a:cubicBezTo>
                        <a:pt x="180" y="120"/>
                        <a:pt x="179" y="120"/>
                        <a:pt x="178" y="120"/>
                      </a:cubicBezTo>
                      <a:cubicBezTo>
                        <a:pt x="177" y="120"/>
                        <a:pt x="176" y="120"/>
                        <a:pt x="175" y="119"/>
                      </a:cubicBezTo>
                      <a:cubicBezTo>
                        <a:pt x="174" y="119"/>
                        <a:pt x="173" y="119"/>
                        <a:pt x="172" y="119"/>
                      </a:cubicBezTo>
                      <a:cubicBezTo>
                        <a:pt x="170" y="118"/>
                        <a:pt x="168" y="117"/>
                        <a:pt x="166" y="116"/>
                      </a:cubicBezTo>
                      <a:cubicBezTo>
                        <a:pt x="164" y="115"/>
                        <a:pt x="163" y="114"/>
                        <a:pt x="161" y="113"/>
                      </a:cubicBezTo>
                      <a:cubicBezTo>
                        <a:pt x="159" y="111"/>
                        <a:pt x="158" y="110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59" y="109"/>
                        <a:pt x="160" y="110"/>
                        <a:pt x="162" y="111"/>
                      </a:cubicBezTo>
                      <a:cubicBezTo>
                        <a:pt x="164" y="113"/>
                        <a:pt x="165" y="113"/>
                        <a:pt x="167" y="114"/>
                      </a:cubicBezTo>
                      <a:cubicBezTo>
                        <a:pt x="169" y="115"/>
                        <a:pt x="171" y="115"/>
                        <a:pt x="172" y="116"/>
                      </a:cubicBezTo>
                      <a:cubicBezTo>
                        <a:pt x="173" y="116"/>
                        <a:pt x="174" y="116"/>
                        <a:pt x="175" y="117"/>
                      </a:cubicBezTo>
                      <a:cubicBezTo>
                        <a:pt x="176" y="117"/>
                        <a:pt x="177" y="117"/>
                        <a:pt x="178" y="117"/>
                      </a:cubicBezTo>
                      <a:cubicBezTo>
                        <a:pt x="179" y="117"/>
                        <a:pt x="180" y="117"/>
                        <a:pt x="181" y="117"/>
                      </a:cubicBezTo>
                      <a:cubicBezTo>
                        <a:pt x="182" y="117"/>
                        <a:pt x="182" y="117"/>
                        <a:pt x="183" y="117"/>
                      </a:cubicBezTo>
                      <a:cubicBezTo>
                        <a:pt x="184" y="117"/>
                        <a:pt x="185" y="116"/>
                        <a:pt x="186" y="116"/>
                      </a:cubicBezTo>
                      <a:cubicBezTo>
                        <a:pt x="187" y="116"/>
                        <a:pt x="187" y="115"/>
                        <a:pt x="188" y="115"/>
                      </a:cubicBezTo>
                      <a:cubicBezTo>
                        <a:pt x="189" y="115"/>
                        <a:pt x="189" y="114"/>
                        <a:pt x="190" y="113"/>
                      </a:cubicBezTo>
                      <a:cubicBezTo>
                        <a:pt x="190" y="113"/>
                        <a:pt x="191" y="112"/>
                        <a:pt x="191" y="111"/>
                      </a:cubicBezTo>
                      <a:cubicBezTo>
                        <a:pt x="191" y="111"/>
                        <a:pt x="192" y="110"/>
                        <a:pt x="192" y="109"/>
                      </a:cubicBezTo>
                      <a:cubicBezTo>
                        <a:pt x="192" y="107"/>
                        <a:pt x="192" y="107"/>
                        <a:pt x="192" y="107"/>
                      </a:cubicBezTo>
                      <a:cubicBezTo>
                        <a:pt x="192" y="105"/>
                        <a:pt x="193" y="104"/>
                        <a:pt x="195" y="104"/>
                      </a:cubicBezTo>
                      <a:cubicBezTo>
                        <a:pt x="195" y="104"/>
                        <a:pt x="195" y="105"/>
                        <a:pt x="196" y="105"/>
                      </a:cubicBezTo>
                      <a:cubicBezTo>
                        <a:pt x="197" y="106"/>
                        <a:pt x="199" y="107"/>
                        <a:pt x="200" y="107"/>
                      </a:cubicBezTo>
                      <a:cubicBezTo>
                        <a:pt x="201" y="107"/>
                        <a:pt x="201" y="108"/>
                        <a:pt x="202" y="108"/>
                      </a:cubicBezTo>
                      <a:cubicBezTo>
                        <a:pt x="203" y="108"/>
                        <a:pt x="204" y="108"/>
                        <a:pt x="204" y="108"/>
                      </a:cubicBezTo>
                      <a:cubicBezTo>
                        <a:pt x="205" y="108"/>
                        <a:pt x="206" y="108"/>
                        <a:pt x="207" y="108"/>
                      </a:cubicBezTo>
                      <a:cubicBezTo>
                        <a:pt x="207" y="108"/>
                        <a:pt x="208" y="108"/>
                        <a:pt x="208" y="108"/>
                      </a:cubicBezTo>
                      <a:cubicBezTo>
                        <a:pt x="209" y="108"/>
                        <a:pt x="210" y="107"/>
                        <a:pt x="211" y="107"/>
                      </a:cubicBezTo>
                      <a:cubicBezTo>
                        <a:pt x="211" y="107"/>
                        <a:pt x="211" y="107"/>
                        <a:pt x="211" y="107"/>
                      </a:cubicBezTo>
                      <a:cubicBezTo>
                        <a:pt x="211" y="107"/>
                        <a:pt x="211" y="107"/>
                        <a:pt x="211" y="107"/>
                      </a:cubicBezTo>
                      <a:cubicBezTo>
                        <a:pt x="211" y="107"/>
                        <a:pt x="211" y="107"/>
                        <a:pt x="211" y="107"/>
                      </a:cubicBezTo>
                      <a:cubicBezTo>
                        <a:pt x="211" y="107"/>
                        <a:pt x="211" y="107"/>
                        <a:pt x="211" y="107"/>
                      </a:cubicBezTo>
                      <a:cubicBezTo>
                        <a:pt x="211" y="107"/>
                        <a:pt x="211" y="107"/>
                        <a:pt x="211" y="107"/>
                      </a:cubicBezTo>
                      <a:cubicBezTo>
                        <a:pt x="211" y="107"/>
                        <a:pt x="211" y="107"/>
                        <a:pt x="211" y="107"/>
                      </a:cubicBezTo>
                      <a:cubicBezTo>
                        <a:pt x="211" y="106"/>
                        <a:pt x="211" y="106"/>
                        <a:pt x="211" y="106"/>
                      </a:cubicBezTo>
                      <a:cubicBezTo>
                        <a:pt x="212" y="106"/>
                        <a:pt x="212" y="106"/>
                        <a:pt x="212" y="106"/>
                      </a:cubicBezTo>
                      <a:cubicBezTo>
                        <a:pt x="213" y="106"/>
                        <a:pt x="213" y="106"/>
                        <a:pt x="213" y="106"/>
                      </a:cubicBezTo>
                      <a:cubicBezTo>
                        <a:pt x="213" y="105"/>
                        <a:pt x="214" y="105"/>
                        <a:pt x="214" y="104"/>
                      </a:cubicBezTo>
                      <a:cubicBezTo>
                        <a:pt x="215" y="104"/>
                        <a:pt x="215" y="103"/>
                        <a:pt x="216" y="103"/>
                      </a:cubicBezTo>
                      <a:cubicBezTo>
                        <a:pt x="216" y="102"/>
                        <a:pt x="216" y="102"/>
                        <a:pt x="216" y="101"/>
                      </a:cubicBezTo>
                      <a:cubicBezTo>
                        <a:pt x="217" y="100"/>
                        <a:pt x="217" y="100"/>
                        <a:pt x="217" y="99"/>
                      </a:cubicBezTo>
                      <a:cubicBezTo>
                        <a:pt x="217" y="98"/>
                        <a:pt x="217" y="97"/>
                        <a:pt x="217" y="96"/>
                      </a:cubicBezTo>
                      <a:cubicBezTo>
                        <a:pt x="217" y="96"/>
                        <a:pt x="218" y="95"/>
                        <a:pt x="218" y="94"/>
                      </a:cubicBezTo>
                      <a:cubicBezTo>
                        <a:pt x="218" y="89"/>
                        <a:pt x="218" y="89"/>
                        <a:pt x="218" y="89"/>
                      </a:cubicBezTo>
                      <a:cubicBezTo>
                        <a:pt x="218" y="87"/>
                        <a:pt x="220" y="85"/>
                        <a:pt x="222" y="85"/>
                      </a:cubicBezTo>
                      <a:cubicBezTo>
                        <a:pt x="222" y="85"/>
                        <a:pt x="222" y="85"/>
                        <a:pt x="222" y="85"/>
                      </a:cubicBezTo>
                      <a:cubicBezTo>
                        <a:pt x="223" y="85"/>
                        <a:pt x="223" y="85"/>
                        <a:pt x="223" y="85"/>
                      </a:cubicBezTo>
                      <a:cubicBezTo>
                        <a:pt x="225" y="86"/>
                        <a:pt x="227" y="87"/>
                        <a:pt x="229" y="88"/>
                      </a:cubicBezTo>
                      <a:cubicBezTo>
                        <a:pt x="231" y="88"/>
                        <a:pt x="233" y="89"/>
                        <a:pt x="235" y="89"/>
                      </a:cubicBezTo>
                      <a:cubicBezTo>
                        <a:pt x="236" y="89"/>
                        <a:pt x="237" y="89"/>
                        <a:pt x="237" y="89"/>
                      </a:cubicBezTo>
                      <a:cubicBezTo>
                        <a:pt x="238" y="89"/>
                        <a:pt x="238" y="89"/>
                        <a:pt x="238" y="89"/>
                      </a:cubicBezTo>
                      <a:cubicBezTo>
                        <a:pt x="240" y="89"/>
                        <a:pt x="240" y="89"/>
                        <a:pt x="240" y="89"/>
                      </a:cubicBezTo>
                      <a:cubicBezTo>
                        <a:pt x="241" y="89"/>
                        <a:pt x="241" y="89"/>
                        <a:pt x="241" y="89"/>
                      </a:cubicBezTo>
                      <a:cubicBezTo>
                        <a:pt x="241" y="88"/>
                        <a:pt x="241" y="88"/>
                        <a:pt x="241" y="88"/>
                      </a:cubicBezTo>
                      <a:cubicBezTo>
                        <a:pt x="241" y="88"/>
                        <a:pt x="241" y="88"/>
                        <a:pt x="241" y="88"/>
                      </a:cubicBezTo>
                      <a:cubicBezTo>
                        <a:pt x="241" y="88"/>
                        <a:pt x="241" y="88"/>
                        <a:pt x="241" y="88"/>
                      </a:cubicBezTo>
                      <a:cubicBezTo>
                        <a:pt x="241" y="88"/>
                        <a:pt x="241" y="88"/>
                        <a:pt x="241" y="88"/>
                      </a:cubicBezTo>
                      <a:cubicBezTo>
                        <a:pt x="241" y="88"/>
                        <a:pt x="241" y="88"/>
                        <a:pt x="241" y="88"/>
                      </a:cubicBezTo>
                      <a:cubicBezTo>
                        <a:pt x="241" y="88"/>
                        <a:pt x="241" y="88"/>
                        <a:pt x="241" y="88"/>
                      </a:cubicBezTo>
                      <a:cubicBezTo>
                        <a:pt x="242" y="88"/>
                        <a:pt x="242" y="88"/>
                        <a:pt x="242" y="88"/>
                      </a:cubicBezTo>
                      <a:cubicBezTo>
                        <a:pt x="243" y="88"/>
                        <a:pt x="244" y="87"/>
                        <a:pt x="245" y="87"/>
                      </a:cubicBezTo>
                      <a:cubicBezTo>
                        <a:pt x="246" y="86"/>
                        <a:pt x="247" y="85"/>
                        <a:pt x="247" y="85"/>
                      </a:cubicBezTo>
                      <a:cubicBezTo>
                        <a:pt x="248" y="84"/>
                        <a:pt x="249" y="84"/>
                        <a:pt x="249" y="83"/>
                      </a:cubicBezTo>
                      <a:cubicBezTo>
                        <a:pt x="250" y="82"/>
                        <a:pt x="251" y="82"/>
                        <a:pt x="251" y="81"/>
                      </a:cubicBezTo>
                      <a:cubicBezTo>
                        <a:pt x="252" y="80"/>
                        <a:pt x="252" y="79"/>
                        <a:pt x="253" y="78"/>
                      </a:cubicBezTo>
                      <a:cubicBezTo>
                        <a:pt x="253" y="78"/>
                        <a:pt x="254" y="77"/>
                        <a:pt x="254" y="76"/>
                      </a:cubicBezTo>
                      <a:cubicBezTo>
                        <a:pt x="254" y="75"/>
                        <a:pt x="254" y="75"/>
                        <a:pt x="254" y="75"/>
                      </a:cubicBezTo>
                      <a:cubicBezTo>
                        <a:pt x="254" y="75"/>
                        <a:pt x="255" y="74"/>
                        <a:pt x="255" y="74"/>
                      </a:cubicBezTo>
                      <a:cubicBezTo>
                        <a:pt x="255" y="72"/>
                        <a:pt x="255" y="72"/>
                        <a:pt x="255" y="72"/>
                      </a:cubicBezTo>
                      <a:cubicBezTo>
                        <a:pt x="255" y="72"/>
                        <a:pt x="255" y="72"/>
                        <a:pt x="255" y="72"/>
                      </a:cubicBezTo>
                      <a:cubicBezTo>
                        <a:pt x="255" y="71"/>
                        <a:pt x="255" y="71"/>
                        <a:pt x="255" y="71"/>
                      </a:cubicBezTo>
                      <a:cubicBezTo>
                        <a:pt x="255" y="71"/>
                        <a:pt x="255" y="71"/>
                        <a:pt x="255" y="71"/>
                      </a:cubicBezTo>
                      <a:cubicBezTo>
                        <a:pt x="255" y="71"/>
                        <a:pt x="255" y="71"/>
                        <a:pt x="255" y="71"/>
                      </a:cubicBezTo>
                      <a:cubicBezTo>
                        <a:pt x="255" y="71"/>
                        <a:pt x="255" y="72"/>
                        <a:pt x="255" y="72"/>
                      </a:cubicBezTo>
                      <a:cubicBezTo>
                        <a:pt x="255" y="72"/>
                        <a:pt x="255" y="72"/>
                        <a:pt x="255" y="72"/>
                      </a:cubicBezTo>
                      <a:cubicBezTo>
                        <a:pt x="255" y="71"/>
                        <a:pt x="255" y="71"/>
                        <a:pt x="255" y="71"/>
                      </a:cubicBezTo>
                      <a:cubicBezTo>
                        <a:pt x="255" y="70"/>
                        <a:pt x="255" y="69"/>
                        <a:pt x="255" y="68"/>
                      </a:cubicBezTo>
                      <a:cubicBezTo>
                        <a:pt x="254" y="65"/>
                        <a:pt x="254" y="65"/>
                        <a:pt x="254" y="65"/>
                      </a:cubicBezTo>
                      <a:cubicBezTo>
                        <a:pt x="253" y="62"/>
                        <a:pt x="253" y="62"/>
                        <a:pt x="253" y="62"/>
                      </a:cubicBezTo>
                      <a:cubicBezTo>
                        <a:pt x="253" y="61"/>
                        <a:pt x="252" y="59"/>
                        <a:pt x="251" y="57"/>
                      </a:cubicBezTo>
                      <a:cubicBezTo>
                        <a:pt x="251" y="56"/>
                        <a:pt x="250" y="55"/>
                        <a:pt x="249" y="55"/>
                      </a:cubicBezTo>
                      <a:cubicBezTo>
                        <a:pt x="249" y="54"/>
                        <a:pt x="248" y="53"/>
                        <a:pt x="248" y="52"/>
                      </a:cubicBezTo>
                      <a:cubicBezTo>
                        <a:pt x="247" y="52"/>
                        <a:pt x="247" y="51"/>
                        <a:pt x="246" y="51"/>
                      </a:cubicBezTo>
                      <a:cubicBezTo>
                        <a:pt x="244" y="50"/>
                        <a:pt x="244" y="50"/>
                        <a:pt x="244" y="50"/>
                      </a:cubicBezTo>
                      <a:cubicBezTo>
                        <a:pt x="244" y="49"/>
                        <a:pt x="244" y="49"/>
                        <a:pt x="244" y="49"/>
                      </a:cubicBezTo>
                      <a:cubicBezTo>
                        <a:pt x="243" y="49"/>
                        <a:pt x="243" y="49"/>
                        <a:pt x="243" y="49"/>
                      </a:cubicBezTo>
                      <a:cubicBezTo>
                        <a:pt x="244" y="49"/>
                        <a:pt x="244" y="49"/>
                        <a:pt x="244" y="49"/>
                      </a:cubicBezTo>
                      <a:cubicBezTo>
                        <a:pt x="244" y="49"/>
                        <a:pt x="244" y="49"/>
                        <a:pt x="244" y="49"/>
                      </a:cubicBezTo>
                      <a:cubicBezTo>
                        <a:pt x="244" y="49"/>
                        <a:pt x="244" y="49"/>
                        <a:pt x="244" y="49"/>
                      </a:cubicBezTo>
                      <a:cubicBezTo>
                        <a:pt x="244" y="49"/>
                        <a:pt x="244" y="49"/>
                        <a:pt x="244" y="49"/>
                      </a:cubicBezTo>
                      <a:cubicBezTo>
                        <a:pt x="243" y="49"/>
                        <a:pt x="243" y="49"/>
                        <a:pt x="243" y="49"/>
                      </a:cubicBezTo>
                      <a:cubicBezTo>
                        <a:pt x="241" y="47"/>
                        <a:pt x="241" y="47"/>
                        <a:pt x="241" y="47"/>
                      </a:cubicBezTo>
                      <a:cubicBezTo>
                        <a:pt x="238" y="47"/>
                        <a:pt x="238" y="47"/>
                        <a:pt x="238" y="47"/>
                      </a:cubicBezTo>
                      <a:cubicBezTo>
                        <a:pt x="236" y="46"/>
                        <a:pt x="236" y="46"/>
                        <a:pt x="236" y="46"/>
                      </a:cubicBezTo>
                      <a:cubicBezTo>
                        <a:pt x="233" y="46"/>
                        <a:pt x="233" y="46"/>
                        <a:pt x="233" y="46"/>
                      </a:cubicBezTo>
                      <a:cubicBezTo>
                        <a:pt x="231" y="46"/>
                        <a:pt x="228" y="46"/>
                        <a:pt x="226" y="47"/>
                      </a:cubicBezTo>
                      <a:cubicBezTo>
                        <a:pt x="224" y="47"/>
                        <a:pt x="222" y="47"/>
                        <a:pt x="219" y="47"/>
                      </a:cubicBezTo>
                      <a:cubicBezTo>
                        <a:pt x="217" y="47"/>
                        <a:pt x="215" y="45"/>
                        <a:pt x="215" y="43"/>
                      </a:cubicBezTo>
                      <a:cubicBezTo>
                        <a:pt x="215" y="43"/>
                        <a:pt x="215" y="43"/>
                        <a:pt x="215" y="43"/>
                      </a:cubicBezTo>
                      <a:cubicBezTo>
                        <a:pt x="215" y="40"/>
                        <a:pt x="215" y="40"/>
                        <a:pt x="215" y="40"/>
                      </a:cubicBezTo>
                      <a:cubicBezTo>
                        <a:pt x="215" y="39"/>
                        <a:pt x="215" y="39"/>
                        <a:pt x="215" y="38"/>
                      </a:cubicBezTo>
                      <a:cubicBezTo>
                        <a:pt x="215" y="37"/>
                        <a:pt x="215" y="36"/>
                        <a:pt x="215" y="35"/>
                      </a:cubicBezTo>
                      <a:cubicBezTo>
                        <a:pt x="214" y="35"/>
                        <a:pt x="214" y="34"/>
                        <a:pt x="214" y="33"/>
                      </a:cubicBezTo>
                      <a:cubicBezTo>
                        <a:pt x="214" y="33"/>
                        <a:pt x="213" y="32"/>
                        <a:pt x="213" y="31"/>
                      </a:cubicBezTo>
                      <a:cubicBezTo>
                        <a:pt x="212" y="31"/>
                        <a:pt x="212" y="30"/>
                        <a:pt x="211" y="30"/>
                      </a:cubicBezTo>
                      <a:cubicBezTo>
                        <a:pt x="211" y="29"/>
                        <a:pt x="210" y="29"/>
                        <a:pt x="210" y="28"/>
                      </a:cubicBezTo>
                      <a:cubicBezTo>
                        <a:pt x="209" y="28"/>
                        <a:pt x="208" y="27"/>
                        <a:pt x="208" y="27"/>
                      </a:cubicBezTo>
                      <a:cubicBezTo>
                        <a:pt x="207" y="27"/>
                        <a:pt x="206" y="26"/>
                        <a:pt x="206" y="26"/>
                      </a:cubicBezTo>
                      <a:cubicBezTo>
                        <a:pt x="205" y="26"/>
                        <a:pt x="204" y="26"/>
                        <a:pt x="203" y="26"/>
                      </a:cubicBezTo>
                      <a:cubicBezTo>
                        <a:pt x="202" y="25"/>
                        <a:pt x="200" y="25"/>
                        <a:pt x="198" y="25"/>
                      </a:cubicBezTo>
                      <a:cubicBezTo>
                        <a:pt x="196" y="26"/>
                        <a:pt x="195" y="26"/>
                        <a:pt x="193" y="26"/>
                      </a:cubicBezTo>
                      <a:cubicBezTo>
                        <a:pt x="191" y="27"/>
                        <a:pt x="190" y="27"/>
                        <a:pt x="188" y="28"/>
                      </a:cubicBezTo>
                      <a:cubicBezTo>
                        <a:pt x="188" y="28"/>
                        <a:pt x="188" y="28"/>
                        <a:pt x="188" y="28"/>
                      </a:cubicBezTo>
                      <a:cubicBezTo>
                        <a:pt x="186" y="29"/>
                        <a:pt x="185" y="28"/>
                        <a:pt x="184" y="26"/>
                      </a:cubicBezTo>
                      <a:cubicBezTo>
                        <a:pt x="184" y="26"/>
                        <a:pt x="184" y="25"/>
                        <a:pt x="184" y="25"/>
                      </a:cubicBezTo>
                      <a:cubicBezTo>
                        <a:pt x="184" y="23"/>
                        <a:pt x="184" y="23"/>
                        <a:pt x="184" y="23"/>
                      </a:cubicBezTo>
                      <a:cubicBezTo>
                        <a:pt x="184" y="22"/>
                        <a:pt x="184" y="21"/>
                        <a:pt x="184" y="20"/>
                      </a:cubicBezTo>
                      <a:cubicBezTo>
                        <a:pt x="184" y="20"/>
                        <a:pt x="183" y="19"/>
                        <a:pt x="183" y="18"/>
                      </a:cubicBezTo>
                      <a:cubicBezTo>
                        <a:pt x="183" y="18"/>
                        <a:pt x="182" y="17"/>
                        <a:pt x="182" y="16"/>
                      </a:cubicBezTo>
                      <a:cubicBezTo>
                        <a:pt x="182" y="16"/>
                        <a:pt x="181" y="15"/>
                        <a:pt x="180" y="15"/>
                      </a:cubicBezTo>
                      <a:cubicBezTo>
                        <a:pt x="180" y="14"/>
                        <a:pt x="179" y="14"/>
                        <a:pt x="179" y="13"/>
                      </a:cubicBezTo>
                      <a:cubicBezTo>
                        <a:pt x="178" y="13"/>
                        <a:pt x="177" y="12"/>
                        <a:pt x="177" y="12"/>
                      </a:cubicBezTo>
                      <a:cubicBezTo>
                        <a:pt x="174" y="11"/>
                        <a:pt x="174" y="11"/>
                        <a:pt x="174" y="11"/>
                      </a:cubicBezTo>
                      <a:cubicBezTo>
                        <a:pt x="172" y="11"/>
                        <a:pt x="172" y="11"/>
                        <a:pt x="172" y="11"/>
                      </a:cubicBezTo>
                      <a:cubicBezTo>
                        <a:pt x="170" y="10"/>
                        <a:pt x="170" y="10"/>
                        <a:pt x="170" y="10"/>
                      </a:cubicBezTo>
                      <a:cubicBezTo>
                        <a:pt x="167" y="11"/>
                        <a:pt x="167" y="11"/>
                        <a:pt x="167" y="11"/>
                      </a:cubicBezTo>
                      <a:cubicBezTo>
                        <a:pt x="165" y="11"/>
                        <a:pt x="165" y="11"/>
                        <a:pt x="165" y="11"/>
                      </a:cubicBezTo>
                      <a:cubicBezTo>
                        <a:pt x="162" y="12"/>
                        <a:pt x="162" y="12"/>
                        <a:pt x="162" y="12"/>
                      </a:cubicBezTo>
                      <a:cubicBezTo>
                        <a:pt x="160" y="13"/>
                        <a:pt x="160" y="13"/>
                        <a:pt x="160" y="13"/>
                      </a:cubicBezTo>
                      <a:cubicBezTo>
                        <a:pt x="158" y="14"/>
                        <a:pt x="158" y="14"/>
                        <a:pt x="158" y="14"/>
                      </a:cubicBezTo>
                      <a:cubicBezTo>
                        <a:pt x="156" y="16"/>
                        <a:pt x="156" y="16"/>
                        <a:pt x="156" y="16"/>
                      </a:cubicBezTo>
                      <a:cubicBezTo>
                        <a:pt x="156" y="16"/>
                        <a:pt x="156" y="16"/>
                        <a:pt x="156" y="16"/>
                      </a:cubicBezTo>
                      <a:cubicBezTo>
                        <a:pt x="156" y="17"/>
                        <a:pt x="155" y="17"/>
                        <a:pt x="154" y="16"/>
                      </a:cubicBezTo>
                      <a:cubicBezTo>
                        <a:pt x="154" y="16"/>
                        <a:pt x="154" y="16"/>
                        <a:pt x="154" y="16"/>
                      </a:cubicBezTo>
                      <a:cubicBezTo>
                        <a:pt x="152" y="12"/>
                        <a:pt x="152" y="12"/>
                        <a:pt x="152" y="12"/>
                      </a:cubicBezTo>
                      <a:cubicBezTo>
                        <a:pt x="152" y="11"/>
                        <a:pt x="151" y="10"/>
                        <a:pt x="151" y="9"/>
                      </a:cubicBezTo>
                      <a:cubicBezTo>
                        <a:pt x="150" y="8"/>
                        <a:pt x="149" y="7"/>
                        <a:pt x="148" y="6"/>
                      </a:cubicBezTo>
                      <a:cubicBezTo>
                        <a:pt x="148" y="6"/>
                        <a:pt x="146" y="5"/>
                        <a:pt x="146" y="4"/>
                      </a:cubicBezTo>
                      <a:cubicBezTo>
                        <a:pt x="144" y="4"/>
                        <a:pt x="143" y="4"/>
                        <a:pt x="142" y="3"/>
                      </a:cubicBezTo>
                      <a:cubicBezTo>
                        <a:pt x="141" y="3"/>
                        <a:pt x="140" y="3"/>
                        <a:pt x="139" y="3"/>
                      </a:cubicBezTo>
                      <a:cubicBezTo>
                        <a:pt x="137" y="3"/>
                        <a:pt x="136" y="3"/>
                        <a:pt x="135" y="3"/>
                      </a:cubicBezTo>
                      <a:cubicBezTo>
                        <a:pt x="134" y="4"/>
                        <a:pt x="132" y="4"/>
                        <a:pt x="131" y="4"/>
                      </a:cubicBezTo>
                      <a:cubicBezTo>
                        <a:pt x="130" y="5"/>
                        <a:pt x="129" y="5"/>
                        <a:pt x="128" y="6"/>
                      </a:cubicBezTo>
                      <a:cubicBezTo>
                        <a:pt x="127" y="6"/>
                        <a:pt x="125" y="7"/>
                        <a:pt x="124" y="7"/>
                      </a:cubicBezTo>
                      <a:cubicBezTo>
                        <a:pt x="123" y="8"/>
                        <a:pt x="122" y="9"/>
                        <a:pt x="121" y="9"/>
                      </a:cubicBezTo>
                      <a:cubicBezTo>
                        <a:pt x="118" y="12"/>
                        <a:pt x="118" y="12"/>
                        <a:pt x="118" y="12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4" y="18"/>
                        <a:pt x="114" y="18"/>
                        <a:pt x="114" y="18"/>
                      </a:cubicBezTo>
                      <a:cubicBezTo>
                        <a:pt x="112" y="21"/>
                        <a:pt x="112" y="21"/>
                        <a:pt x="112" y="21"/>
                      </a:cubicBezTo>
                      <a:cubicBezTo>
                        <a:pt x="111" y="24"/>
                        <a:pt x="111" y="24"/>
                        <a:pt x="111" y="24"/>
                      </a:cubicBezTo>
                      <a:cubicBezTo>
                        <a:pt x="110" y="25"/>
                        <a:pt x="109" y="25"/>
                        <a:pt x="109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7" y="24"/>
                        <a:pt x="107" y="24"/>
                        <a:pt x="106" y="23"/>
                      </a:cubicBezTo>
                      <a:cubicBezTo>
                        <a:pt x="105" y="23"/>
                        <a:pt x="104" y="23"/>
                        <a:pt x="102" y="22"/>
                      </a:cubicBezTo>
                      <a:cubicBezTo>
                        <a:pt x="101" y="22"/>
                        <a:pt x="100" y="22"/>
                        <a:pt x="99" y="22"/>
                      </a:cubicBezTo>
                      <a:cubicBezTo>
                        <a:pt x="99" y="22"/>
                        <a:pt x="98" y="22"/>
                        <a:pt x="98" y="22"/>
                      </a:cubicBezTo>
                      <a:cubicBezTo>
                        <a:pt x="98" y="22"/>
                        <a:pt x="97" y="22"/>
                        <a:pt x="97" y="23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5" y="23"/>
                        <a:pt x="95" y="24"/>
                        <a:pt x="95" y="24"/>
                      </a:cubicBezTo>
                      <a:cubicBezTo>
                        <a:pt x="94" y="25"/>
                        <a:pt x="94" y="25"/>
                        <a:pt x="94" y="25"/>
                      </a:cubicBezTo>
                      <a:cubicBezTo>
                        <a:pt x="94" y="25"/>
                        <a:pt x="93" y="26"/>
                        <a:pt x="93" y="26"/>
                      </a:cubicBezTo>
                      <a:cubicBezTo>
                        <a:pt x="93" y="27"/>
                        <a:pt x="92" y="29"/>
                        <a:pt x="92" y="30"/>
                      </a:cubicBezTo>
                      <a:cubicBezTo>
                        <a:pt x="91" y="31"/>
                        <a:pt x="91" y="32"/>
                        <a:pt x="90" y="33"/>
                      </a:cubicBezTo>
                      <a:cubicBezTo>
                        <a:pt x="89" y="34"/>
                        <a:pt x="88" y="35"/>
                        <a:pt x="87" y="34"/>
                      </a:cubicBezTo>
                      <a:cubicBezTo>
                        <a:pt x="86" y="34"/>
                        <a:pt x="86" y="34"/>
                        <a:pt x="86" y="34"/>
                      </a:cubicBezTo>
                      <a:cubicBezTo>
                        <a:pt x="83" y="32"/>
                        <a:pt x="83" y="32"/>
                        <a:pt x="83" y="32"/>
                      </a:cubicBezTo>
                      <a:cubicBezTo>
                        <a:pt x="79" y="31"/>
                        <a:pt x="79" y="31"/>
                        <a:pt x="79" y="31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2" y="30"/>
                        <a:pt x="72" y="30"/>
                        <a:pt x="72" y="30"/>
                      </a:cubicBezTo>
                      <a:cubicBezTo>
                        <a:pt x="69" y="30"/>
                        <a:pt x="69" y="30"/>
                        <a:pt x="69" y="30"/>
                      </a:cubicBezTo>
                      <a:cubicBezTo>
                        <a:pt x="68" y="30"/>
                        <a:pt x="67" y="31"/>
                        <a:pt x="66" y="31"/>
                      </a:cubicBezTo>
                      <a:cubicBezTo>
                        <a:pt x="65" y="32"/>
                        <a:pt x="64" y="32"/>
                        <a:pt x="63" y="32"/>
                      </a:cubicBezTo>
                      <a:cubicBezTo>
                        <a:pt x="60" y="35"/>
                        <a:pt x="60" y="35"/>
                        <a:pt x="60" y="35"/>
                      </a:cubicBezTo>
                      <a:cubicBezTo>
                        <a:pt x="59" y="36"/>
                        <a:pt x="59" y="37"/>
                        <a:pt x="58" y="38"/>
                      </a:cubicBezTo>
                      <a:cubicBezTo>
                        <a:pt x="57" y="39"/>
                        <a:pt x="57" y="40"/>
                        <a:pt x="56" y="41"/>
                      </a:cubicBezTo>
                      <a:cubicBezTo>
                        <a:pt x="56" y="42"/>
                        <a:pt x="55" y="43"/>
                        <a:pt x="55" y="44"/>
                      </a:cubicBezTo>
                      <a:cubicBezTo>
                        <a:pt x="54" y="45"/>
                        <a:pt x="54" y="46"/>
                        <a:pt x="54" y="47"/>
                      </a:cubicBezTo>
                      <a:cubicBezTo>
                        <a:pt x="54" y="51"/>
                        <a:pt x="54" y="51"/>
                        <a:pt x="54" y="51"/>
                      </a:cubicBezTo>
                      <a:cubicBezTo>
                        <a:pt x="54" y="55"/>
                        <a:pt x="54" y="55"/>
                        <a:pt x="54" y="55"/>
                      </a:cubicBezTo>
                      <a:cubicBezTo>
                        <a:pt x="54" y="58"/>
                        <a:pt x="53" y="61"/>
                        <a:pt x="53" y="63"/>
                      </a:cubicBezTo>
                      <a:cubicBezTo>
                        <a:pt x="53" y="65"/>
                        <a:pt x="52" y="67"/>
                        <a:pt x="50" y="67"/>
                      </a:cubicBezTo>
                      <a:cubicBezTo>
                        <a:pt x="49" y="67"/>
                        <a:pt x="49" y="67"/>
                        <a:pt x="49" y="67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48" y="66"/>
                        <a:pt x="47" y="66"/>
                        <a:pt x="46" y="66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4" y="66"/>
                        <a:pt x="44" y="66"/>
                        <a:pt x="43" y="66"/>
                      </a:cubicBezTo>
                      <a:cubicBezTo>
                        <a:pt x="42" y="66"/>
                        <a:pt x="42" y="66"/>
                        <a:pt x="41" y="66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39" y="68"/>
                        <a:pt x="39" y="68"/>
                        <a:pt x="39" y="69"/>
                      </a:cubicBezTo>
                      <a:cubicBezTo>
                        <a:pt x="38" y="70"/>
                        <a:pt x="38" y="71"/>
                        <a:pt x="38" y="72"/>
                      </a:cubicBezTo>
                      <a:cubicBezTo>
                        <a:pt x="38" y="74"/>
                        <a:pt x="38" y="76"/>
                        <a:pt x="38" y="78"/>
                      </a:cubicBezTo>
                      <a:cubicBezTo>
                        <a:pt x="38" y="78"/>
                        <a:pt x="38" y="78"/>
                        <a:pt x="38" y="78"/>
                      </a:cubicBezTo>
                      <a:cubicBezTo>
                        <a:pt x="38" y="80"/>
                        <a:pt x="37" y="81"/>
                        <a:pt x="36" y="82"/>
                      </a:cubicBezTo>
                      <a:cubicBezTo>
                        <a:pt x="35" y="82"/>
                        <a:pt x="34" y="82"/>
                        <a:pt x="34" y="81"/>
                      </a:cubicBezTo>
                      <a:cubicBezTo>
                        <a:pt x="29" y="79"/>
                        <a:pt x="24" y="78"/>
                        <a:pt x="19" y="78"/>
                      </a:cubicBezTo>
                      <a:cubicBezTo>
                        <a:pt x="18" y="78"/>
                        <a:pt x="17" y="78"/>
                        <a:pt x="16" y="78"/>
                      </a:cubicBezTo>
                      <a:cubicBezTo>
                        <a:pt x="15" y="78"/>
                        <a:pt x="14" y="78"/>
                        <a:pt x="12" y="79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9" y="81"/>
                        <a:pt x="9" y="81"/>
                        <a:pt x="9" y="81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8" y="82"/>
                        <a:pt x="7" y="83"/>
                        <a:pt x="7" y="83"/>
                      </a:cubicBezTo>
                      <a:cubicBezTo>
                        <a:pt x="6" y="84"/>
                        <a:pt x="6" y="85"/>
                        <a:pt x="5" y="86"/>
                      </a:cubicBezTo>
                      <a:cubicBezTo>
                        <a:pt x="5" y="87"/>
                        <a:pt x="4" y="89"/>
                        <a:pt x="4" y="90"/>
                      </a:cubicBezTo>
                      <a:cubicBezTo>
                        <a:pt x="4" y="93"/>
                        <a:pt x="3" y="95"/>
                        <a:pt x="3" y="98"/>
                      </a:cubicBezTo>
                      <a:cubicBezTo>
                        <a:pt x="3" y="99"/>
                        <a:pt x="3" y="100"/>
                        <a:pt x="4" y="102"/>
                      </a:cubicBezTo>
                      <a:cubicBezTo>
                        <a:pt x="4" y="103"/>
                        <a:pt x="4" y="104"/>
                        <a:pt x="4" y="105"/>
                      </a:cubicBezTo>
                      <a:cubicBezTo>
                        <a:pt x="5" y="106"/>
                        <a:pt x="5" y="107"/>
                        <a:pt x="5" y="107"/>
                      </a:cubicBezTo>
                      <a:cubicBezTo>
                        <a:pt x="6" y="108"/>
                        <a:pt x="6" y="108"/>
                        <a:pt x="6" y="108"/>
                      </a:cubicBezTo>
                      <a:cubicBezTo>
                        <a:pt x="7" y="109"/>
                        <a:pt x="7" y="109"/>
                        <a:pt x="8" y="109"/>
                      </a:cubicBezTo>
                      <a:cubicBezTo>
                        <a:pt x="8" y="110"/>
                        <a:pt x="9" y="110"/>
                        <a:pt x="10" y="110"/>
                      </a:cubicBezTo>
                      <a:cubicBezTo>
                        <a:pt x="10" y="110"/>
                        <a:pt x="10" y="110"/>
                        <a:pt x="10" y="110"/>
                      </a:cubicBezTo>
                      <a:cubicBezTo>
                        <a:pt x="10" y="110"/>
                        <a:pt x="10" y="110"/>
                        <a:pt x="10" y="110"/>
                      </a:cubicBezTo>
                      <a:cubicBezTo>
                        <a:pt x="10" y="111"/>
                        <a:pt x="10" y="111"/>
                        <a:pt x="10" y="111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" name="Freeform 118"/>
                <p:cNvSpPr/>
                <p:nvPr/>
              </p:nvSpPr>
              <p:spPr bwMode="auto">
                <a:xfrm>
                  <a:off x="4451350" y="4006851"/>
                  <a:ext cx="431800" cy="247650"/>
                </a:xfrm>
                <a:custGeom>
                  <a:avLst/>
                  <a:gdLst/>
                  <a:ahLst/>
                  <a:cxnLst>
                    <a:cxn ang="0">
                      <a:pos x="0" y="140"/>
                    </a:cxn>
                    <a:cxn ang="0">
                      <a:pos x="11" y="130"/>
                    </a:cxn>
                    <a:cxn ang="0">
                      <a:pos x="1" y="113"/>
                    </a:cxn>
                    <a:cxn ang="0">
                      <a:pos x="2" y="108"/>
                    </a:cxn>
                    <a:cxn ang="0">
                      <a:pos x="26" y="103"/>
                    </a:cxn>
                    <a:cxn ang="0">
                      <a:pos x="24" y="84"/>
                    </a:cxn>
                    <a:cxn ang="0">
                      <a:pos x="37" y="86"/>
                    </a:cxn>
                    <a:cxn ang="0">
                      <a:pos x="28" y="65"/>
                    </a:cxn>
                    <a:cxn ang="0">
                      <a:pos x="44" y="51"/>
                    </a:cxn>
                    <a:cxn ang="0">
                      <a:pos x="60" y="47"/>
                    </a:cxn>
                    <a:cxn ang="0">
                      <a:pos x="77" y="30"/>
                    </a:cxn>
                    <a:cxn ang="0">
                      <a:pos x="87" y="36"/>
                    </a:cxn>
                    <a:cxn ang="0">
                      <a:pos x="101" y="26"/>
                    </a:cxn>
                    <a:cxn ang="0">
                      <a:pos x="114" y="34"/>
                    </a:cxn>
                    <a:cxn ang="0">
                      <a:pos x="114" y="31"/>
                    </a:cxn>
                    <a:cxn ang="0">
                      <a:pos x="132" y="23"/>
                    </a:cxn>
                    <a:cxn ang="0">
                      <a:pos x="139" y="35"/>
                    </a:cxn>
                    <a:cxn ang="0">
                      <a:pos x="143" y="14"/>
                    </a:cxn>
                    <a:cxn ang="0">
                      <a:pos x="157" y="2"/>
                    </a:cxn>
                    <a:cxn ang="0">
                      <a:pos x="179" y="11"/>
                    </a:cxn>
                    <a:cxn ang="0">
                      <a:pos x="179" y="9"/>
                    </a:cxn>
                    <a:cxn ang="0">
                      <a:pos x="198" y="9"/>
                    </a:cxn>
                    <a:cxn ang="0">
                      <a:pos x="208" y="23"/>
                    </a:cxn>
                    <a:cxn ang="0">
                      <a:pos x="211" y="7"/>
                    </a:cxn>
                    <a:cxn ang="0">
                      <a:pos x="227" y="8"/>
                    </a:cxn>
                    <a:cxn ang="0">
                      <a:pos x="238" y="25"/>
                    </a:cxn>
                    <a:cxn ang="0">
                      <a:pos x="251" y="24"/>
                    </a:cxn>
                    <a:cxn ang="0">
                      <a:pos x="258" y="39"/>
                    </a:cxn>
                    <a:cxn ang="0">
                      <a:pos x="246" y="25"/>
                    </a:cxn>
                    <a:cxn ang="0">
                      <a:pos x="238" y="31"/>
                    </a:cxn>
                    <a:cxn ang="0">
                      <a:pos x="220" y="12"/>
                    </a:cxn>
                    <a:cxn ang="0">
                      <a:pos x="214" y="13"/>
                    </a:cxn>
                    <a:cxn ang="0">
                      <a:pos x="204" y="28"/>
                    </a:cxn>
                    <a:cxn ang="0">
                      <a:pos x="197" y="18"/>
                    </a:cxn>
                    <a:cxn ang="0">
                      <a:pos x="187" y="14"/>
                    </a:cxn>
                    <a:cxn ang="0">
                      <a:pos x="180" y="22"/>
                    </a:cxn>
                    <a:cxn ang="0">
                      <a:pos x="166" y="9"/>
                    </a:cxn>
                    <a:cxn ang="0">
                      <a:pos x="153" y="14"/>
                    </a:cxn>
                    <a:cxn ang="0">
                      <a:pos x="147" y="24"/>
                    </a:cxn>
                    <a:cxn ang="0">
                      <a:pos x="139" y="37"/>
                    </a:cxn>
                    <a:cxn ang="0">
                      <a:pos x="129" y="29"/>
                    </a:cxn>
                    <a:cxn ang="0">
                      <a:pos x="118" y="34"/>
                    </a:cxn>
                    <a:cxn ang="0">
                      <a:pos x="111" y="41"/>
                    </a:cxn>
                    <a:cxn ang="0">
                      <a:pos x="105" y="31"/>
                    </a:cxn>
                    <a:cxn ang="0">
                      <a:pos x="92" y="34"/>
                    </a:cxn>
                    <a:cxn ang="0">
                      <a:pos x="84" y="37"/>
                    </a:cxn>
                    <a:cxn ang="0">
                      <a:pos x="68" y="34"/>
                    </a:cxn>
                    <a:cxn ang="0">
                      <a:pos x="61" y="61"/>
                    </a:cxn>
                    <a:cxn ang="0">
                      <a:pos x="42" y="57"/>
                    </a:cxn>
                    <a:cxn ang="0">
                      <a:pos x="34" y="70"/>
                    </a:cxn>
                    <a:cxn ang="0">
                      <a:pos x="32" y="91"/>
                    </a:cxn>
                    <a:cxn ang="0">
                      <a:pos x="29" y="89"/>
                    </a:cxn>
                    <a:cxn ang="0">
                      <a:pos x="27" y="105"/>
                    </a:cxn>
                    <a:cxn ang="0">
                      <a:pos x="7" y="109"/>
                    </a:cxn>
                    <a:cxn ang="0">
                      <a:pos x="6" y="111"/>
                    </a:cxn>
                    <a:cxn ang="0">
                      <a:pos x="7" y="121"/>
                    </a:cxn>
                    <a:cxn ang="0">
                      <a:pos x="8" y="133"/>
                    </a:cxn>
                    <a:cxn ang="0">
                      <a:pos x="2" y="141"/>
                    </a:cxn>
                    <a:cxn ang="0">
                      <a:pos x="5" y="148"/>
                    </a:cxn>
                  </a:cxnLst>
                  <a:rect l="0" t="0" r="r" b="b"/>
                  <a:pathLst>
                    <a:path w="259" h="148">
                      <a:moveTo>
                        <a:pt x="5" y="148"/>
                      </a:moveTo>
                      <a:cubicBezTo>
                        <a:pt x="4" y="147"/>
                        <a:pt x="3" y="147"/>
                        <a:pt x="2" y="146"/>
                      </a:cubicBezTo>
                      <a:cubicBezTo>
                        <a:pt x="2" y="146"/>
                        <a:pt x="1" y="145"/>
                        <a:pt x="1" y="145"/>
                      </a:cubicBezTo>
                      <a:cubicBezTo>
                        <a:pt x="1" y="144"/>
                        <a:pt x="1" y="144"/>
                        <a:pt x="0" y="143"/>
                      </a:cubicBezTo>
                      <a:cubicBezTo>
                        <a:pt x="0" y="143"/>
                        <a:pt x="0" y="142"/>
                        <a:pt x="0" y="142"/>
                      </a:cubicBezTo>
                      <a:cubicBezTo>
                        <a:pt x="0" y="141"/>
                        <a:pt x="0" y="141"/>
                        <a:pt x="0" y="140"/>
                      </a:cubicBezTo>
                      <a:cubicBezTo>
                        <a:pt x="0" y="139"/>
                        <a:pt x="0" y="138"/>
                        <a:pt x="0" y="137"/>
                      </a:cubicBezTo>
                      <a:cubicBezTo>
                        <a:pt x="0" y="136"/>
                        <a:pt x="1" y="135"/>
                        <a:pt x="2" y="134"/>
                      </a:cubicBezTo>
                      <a:cubicBezTo>
                        <a:pt x="2" y="133"/>
                        <a:pt x="3" y="132"/>
                        <a:pt x="4" y="131"/>
                      </a:cubicBezTo>
                      <a:cubicBezTo>
                        <a:pt x="5" y="131"/>
                        <a:pt x="5" y="131"/>
                        <a:pt x="6" y="131"/>
                      </a:cubicBezTo>
                      <a:cubicBezTo>
                        <a:pt x="6" y="130"/>
                        <a:pt x="7" y="130"/>
                        <a:pt x="7" y="130"/>
                      </a:cubicBezTo>
                      <a:cubicBezTo>
                        <a:pt x="9" y="130"/>
                        <a:pt x="10" y="130"/>
                        <a:pt x="11" y="130"/>
                      </a:cubicBezTo>
                      <a:cubicBezTo>
                        <a:pt x="9" y="133"/>
                        <a:pt x="9" y="133"/>
                        <a:pt x="9" y="133"/>
                      </a:cubicBezTo>
                      <a:cubicBezTo>
                        <a:pt x="8" y="131"/>
                        <a:pt x="7" y="130"/>
                        <a:pt x="6" y="128"/>
                      </a:cubicBezTo>
                      <a:cubicBezTo>
                        <a:pt x="4" y="126"/>
                        <a:pt x="3" y="124"/>
                        <a:pt x="3" y="122"/>
                      </a:cubicBezTo>
                      <a:cubicBezTo>
                        <a:pt x="2" y="121"/>
                        <a:pt x="2" y="120"/>
                        <a:pt x="2" y="119"/>
                      </a:cubicBezTo>
                      <a:cubicBezTo>
                        <a:pt x="1" y="118"/>
                        <a:pt x="1" y="117"/>
                        <a:pt x="1" y="116"/>
                      </a:cubicBezTo>
                      <a:cubicBezTo>
                        <a:pt x="1" y="115"/>
                        <a:pt x="1" y="114"/>
                        <a:pt x="1" y="113"/>
                      </a:cubicBezTo>
                      <a:cubicBezTo>
                        <a:pt x="0" y="112"/>
                        <a:pt x="1" y="110"/>
                        <a:pt x="1" y="109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2" y="108"/>
                        <a:pt x="2" y="108"/>
                        <a:pt x="2" y="108"/>
                      </a:cubicBezTo>
                      <a:cubicBezTo>
                        <a:pt x="2" y="108"/>
                        <a:pt x="2" y="108"/>
                        <a:pt x="2" y="108"/>
                      </a:cubicBezTo>
                      <a:cubicBezTo>
                        <a:pt x="2" y="108"/>
                        <a:pt x="2" y="108"/>
                        <a:pt x="2" y="108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2" y="107"/>
                        <a:pt x="3" y="106"/>
                        <a:pt x="3" y="106"/>
                      </a:cubicBezTo>
                      <a:cubicBezTo>
                        <a:pt x="4" y="104"/>
                        <a:pt x="5" y="104"/>
                        <a:pt x="6" y="103"/>
                      </a:cubicBezTo>
                      <a:cubicBezTo>
                        <a:pt x="8" y="102"/>
                        <a:pt x="10" y="101"/>
                        <a:pt x="13" y="100"/>
                      </a:cubicBezTo>
                      <a:cubicBezTo>
                        <a:pt x="17" y="100"/>
                        <a:pt x="22" y="101"/>
                        <a:pt x="26" y="103"/>
                      </a:cubicBezTo>
                      <a:cubicBezTo>
                        <a:pt x="21" y="107"/>
                        <a:pt x="21" y="107"/>
                        <a:pt x="21" y="107"/>
                      </a:cubicBezTo>
                      <a:cubicBezTo>
                        <a:pt x="20" y="104"/>
                        <a:pt x="20" y="102"/>
                        <a:pt x="20" y="99"/>
                      </a:cubicBezTo>
                      <a:cubicBezTo>
                        <a:pt x="20" y="98"/>
                        <a:pt x="20" y="96"/>
                        <a:pt x="20" y="95"/>
                      </a:cubicBezTo>
                      <a:cubicBezTo>
                        <a:pt x="20" y="94"/>
                        <a:pt x="20" y="92"/>
                        <a:pt x="20" y="91"/>
                      </a:cubicBezTo>
                      <a:cubicBezTo>
                        <a:pt x="21" y="89"/>
                        <a:pt x="21" y="88"/>
                        <a:pt x="22" y="86"/>
                      </a:cubicBezTo>
                      <a:cubicBezTo>
                        <a:pt x="22" y="86"/>
                        <a:pt x="23" y="85"/>
                        <a:pt x="24" y="84"/>
                      </a:cubicBezTo>
                      <a:cubicBezTo>
                        <a:pt x="24" y="83"/>
                        <a:pt x="26" y="83"/>
                        <a:pt x="27" y="82"/>
                      </a:cubicBezTo>
                      <a:cubicBezTo>
                        <a:pt x="28" y="82"/>
                        <a:pt x="29" y="82"/>
                        <a:pt x="30" y="82"/>
                      </a:cubicBezTo>
                      <a:cubicBezTo>
                        <a:pt x="31" y="82"/>
                        <a:pt x="31" y="82"/>
                        <a:pt x="32" y="83"/>
                      </a:cubicBezTo>
                      <a:cubicBezTo>
                        <a:pt x="33" y="83"/>
                        <a:pt x="33" y="83"/>
                        <a:pt x="33" y="83"/>
                      </a:cubicBezTo>
                      <a:cubicBezTo>
                        <a:pt x="34" y="83"/>
                        <a:pt x="34" y="84"/>
                        <a:pt x="35" y="84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31" y="87"/>
                        <a:pt x="30" y="86"/>
                        <a:pt x="30" y="85"/>
                      </a:cubicBezTo>
                      <a:cubicBezTo>
                        <a:pt x="30" y="84"/>
                        <a:pt x="30" y="83"/>
                        <a:pt x="30" y="82"/>
                      </a:cubicBezTo>
                      <a:cubicBezTo>
                        <a:pt x="29" y="79"/>
                        <a:pt x="28" y="77"/>
                        <a:pt x="28" y="74"/>
                      </a:cubicBezTo>
                      <a:cubicBezTo>
                        <a:pt x="27" y="72"/>
                        <a:pt x="28" y="71"/>
                        <a:pt x="27" y="69"/>
                      </a:cubicBezTo>
                      <a:cubicBezTo>
                        <a:pt x="28" y="68"/>
                        <a:pt x="28" y="66"/>
                        <a:pt x="28" y="65"/>
                      </a:cubicBezTo>
                      <a:cubicBezTo>
                        <a:pt x="29" y="63"/>
                        <a:pt x="29" y="62"/>
                        <a:pt x="30" y="61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32" y="58"/>
                        <a:pt x="32" y="58"/>
                        <a:pt x="33" y="57"/>
                      </a:cubicBezTo>
                      <a:cubicBezTo>
                        <a:pt x="34" y="56"/>
                        <a:pt x="35" y="55"/>
                        <a:pt x="36" y="54"/>
                      </a:cubicBezTo>
                      <a:cubicBezTo>
                        <a:pt x="37" y="53"/>
                        <a:pt x="39" y="52"/>
                        <a:pt x="40" y="52"/>
                      </a:cubicBezTo>
                      <a:cubicBezTo>
                        <a:pt x="41" y="51"/>
                        <a:pt x="43" y="51"/>
                        <a:pt x="44" y="51"/>
                      </a:cubicBezTo>
                      <a:cubicBezTo>
                        <a:pt x="46" y="51"/>
                        <a:pt x="47" y="51"/>
                        <a:pt x="49" y="51"/>
                      </a:cubicBezTo>
                      <a:cubicBezTo>
                        <a:pt x="52" y="51"/>
                        <a:pt x="54" y="52"/>
                        <a:pt x="57" y="53"/>
                      </a:cubicBezTo>
                      <a:cubicBezTo>
                        <a:pt x="58" y="54"/>
                        <a:pt x="59" y="55"/>
                        <a:pt x="60" y="56"/>
                      </a:cubicBezTo>
                      <a:cubicBezTo>
                        <a:pt x="61" y="57"/>
                        <a:pt x="62" y="58"/>
                        <a:pt x="63" y="59"/>
                      </a:cubicBezTo>
                      <a:cubicBezTo>
                        <a:pt x="60" y="60"/>
                        <a:pt x="60" y="60"/>
                        <a:pt x="60" y="60"/>
                      </a:cubicBezTo>
                      <a:cubicBezTo>
                        <a:pt x="61" y="56"/>
                        <a:pt x="60" y="51"/>
                        <a:pt x="60" y="47"/>
                      </a:cubicBezTo>
                      <a:cubicBezTo>
                        <a:pt x="60" y="45"/>
                        <a:pt x="60" y="42"/>
                        <a:pt x="60" y="40"/>
                      </a:cubicBezTo>
                      <a:cubicBezTo>
                        <a:pt x="61" y="38"/>
                        <a:pt x="62" y="36"/>
                        <a:pt x="64" y="34"/>
                      </a:cubicBezTo>
                      <a:cubicBezTo>
                        <a:pt x="65" y="33"/>
                        <a:pt x="66" y="33"/>
                        <a:pt x="67" y="32"/>
                      </a:cubicBezTo>
                      <a:cubicBezTo>
                        <a:pt x="68" y="31"/>
                        <a:pt x="69" y="31"/>
                        <a:pt x="70" y="30"/>
                      </a:cubicBezTo>
                      <a:cubicBezTo>
                        <a:pt x="71" y="30"/>
                        <a:pt x="72" y="30"/>
                        <a:pt x="74" y="30"/>
                      </a:cubicBezTo>
                      <a:cubicBezTo>
                        <a:pt x="75" y="30"/>
                        <a:pt x="76" y="30"/>
                        <a:pt x="77" y="30"/>
                      </a:cubicBezTo>
                      <a:cubicBezTo>
                        <a:pt x="78" y="30"/>
                        <a:pt x="79" y="31"/>
                        <a:pt x="80" y="31"/>
                      </a:cubicBezTo>
                      <a:cubicBezTo>
                        <a:pt x="81" y="32"/>
                        <a:pt x="82" y="32"/>
                        <a:pt x="83" y="33"/>
                      </a:cubicBez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8" y="38"/>
                        <a:pt x="88" y="38"/>
                        <a:pt x="88" y="38"/>
                      </a:cubicBezTo>
                      <a:cubicBezTo>
                        <a:pt x="86" y="39"/>
                        <a:pt x="86" y="39"/>
                        <a:pt x="86" y="39"/>
                      </a:cubicBezTo>
                      <a:cubicBezTo>
                        <a:pt x="87" y="36"/>
                        <a:pt x="87" y="36"/>
                        <a:pt x="87" y="36"/>
                      </a:cubicBezTo>
                      <a:cubicBezTo>
                        <a:pt x="87" y="35"/>
                        <a:pt x="87" y="35"/>
                        <a:pt x="88" y="34"/>
                      </a:cubicBezTo>
                      <a:cubicBezTo>
                        <a:pt x="88" y="33"/>
                        <a:pt x="89" y="33"/>
                        <a:pt x="89" y="32"/>
                      </a:cubicBezTo>
                      <a:cubicBezTo>
                        <a:pt x="90" y="31"/>
                        <a:pt x="91" y="31"/>
                        <a:pt x="91" y="30"/>
                      </a:cubicBezTo>
                      <a:cubicBezTo>
                        <a:pt x="92" y="29"/>
                        <a:pt x="93" y="29"/>
                        <a:pt x="93" y="28"/>
                      </a:cubicBezTo>
                      <a:cubicBezTo>
                        <a:pt x="94" y="28"/>
                        <a:pt x="95" y="28"/>
                        <a:pt x="96" y="27"/>
                      </a:cubicBezTo>
                      <a:cubicBezTo>
                        <a:pt x="97" y="27"/>
                        <a:pt x="99" y="26"/>
                        <a:pt x="101" y="26"/>
                      </a:cubicBezTo>
                      <a:cubicBezTo>
                        <a:pt x="102" y="26"/>
                        <a:pt x="103" y="26"/>
                        <a:pt x="104" y="26"/>
                      </a:cubicBezTo>
                      <a:cubicBezTo>
                        <a:pt x="105" y="27"/>
                        <a:pt x="106" y="27"/>
                        <a:pt x="106" y="27"/>
                      </a:cubicBezTo>
                      <a:cubicBezTo>
                        <a:pt x="107" y="27"/>
                        <a:pt x="108" y="28"/>
                        <a:pt x="109" y="28"/>
                      </a:cubicBezTo>
                      <a:cubicBezTo>
                        <a:pt x="110" y="29"/>
                        <a:pt x="110" y="29"/>
                        <a:pt x="111" y="30"/>
                      </a:cubicBezTo>
                      <a:cubicBezTo>
                        <a:pt x="112" y="31"/>
                        <a:pt x="112" y="31"/>
                        <a:pt x="113" y="32"/>
                      </a:cubicBezTo>
                      <a:cubicBezTo>
                        <a:pt x="113" y="33"/>
                        <a:pt x="114" y="34"/>
                        <a:pt x="114" y="34"/>
                      </a:cubicBezTo>
                      <a:cubicBezTo>
                        <a:pt x="115" y="35"/>
                        <a:pt x="115" y="36"/>
                        <a:pt x="115" y="37"/>
                      </a:cubicBezTo>
                      <a:cubicBezTo>
                        <a:pt x="116" y="39"/>
                        <a:pt x="116" y="39"/>
                        <a:pt x="116" y="39"/>
                      </a:cubicBezTo>
                      <a:cubicBezTo>
                        <a:pt x="111" y="40"/>
                        <a:pt x="111" y="40"/>
                        <a:pt x="111" y="40"/>
                      </a:cubicBezTo>
                      <a:cubicBezTo>
                        <a:pt x="112" y="37"/>
                        <a:pt x="112" y="37"/>
                        <a:pt x="112" y="37"/>
                      </a:cubicBezTo>
                      <a:cubicBezTo>
                        <a:pt x="112" y="36"/>
                        <a:pt x="112" y="35"/>
                        <a:pt x="112" y="34"/>
                      </a:cubicBezTo>
                      <a:cubicBezTo>
                        <a:pt x="113" y="33"/>
                        <a:pt x="113" y="32"/>
                        <a:pt x="114" y="31"/>
                      </a:cubicBezTo>
                      <a:cubicBezTo>
                        <a:pt x="114" y="30"/>
                        <a:pt x="115" y="30"/>
                        <a:pt x="115" y="29"/>
                      </a:cubicBezTo>
                      <a:cubicBezTo>
                        <a:pt x="117" y="27"/>
                        <a:pt x="118" y="26"/>
                        <a:pt x="120" y="25"/>
                      </a:cubicBezTo>
                      <a:cubicBezTo>
                        <a:pt x="121" y="25"/>
                        <a:pt x="122" y="24"/>
                        <a:pt x="123" y="24"/>
                      </a:cubicBezTo>
                      <a:cubicBezTo>
                        <a:pt x="124" y="24"/>
                        <a:pt x="125" y="23"/>
                        <a:pt x="126" y="23"/>
                      </a:cubicBezTo>
                      <a:cubicBezTo>
                        <a:pt x="127" y="23"/>
                        <a:pt x="128" y="23"/>
                        <a:pt x="129" y="23"/>
                      </a:cubicBezTo>
                      <a:cubicBezTo>
                        <a:pt x="130" y="23"/>
                        <a:pt x="131" y="23"/>
                        <a:pt x="132" y="23"/>
                      </a:cubicBezTo>
                      <a:cubicBezTo>
                        <a:pt x="134" y="23"/>
                        <a:pt x="136" y="24"/>
                        <a:pt x="137" y="25"/>
                      </a:cubicBezTo>
                      <a:cubicBezTo>
                        <a:pt x="138" y="25"/>
                        <a:pt x="139" y="26"/>
                        <a:pt x="140" y="27"/>
                      </a:cubicBezTo>
                      <a:cubicBezTo>
                        <a:pt x="141" y="27"/>
                        <a:pt x="142" y="28"/>
                        <a:pt x="142" y="29"/>
                      </a:cubicBezTo>
                      <a:cubicBezTo>
                        <a:pt x="143" y="29"/>
                        <a:pt x="144" y="30"/>
                        <a:pt x="144" y="31"/>
                      </a:cubicBezTo>
                      <a:cubicBezTo>
                        <a:pt x="145" y="32"/>
                        <a:pt x="145" y="33"/>
                        <a:pt x="146" y="34"/>
                      </a:cubicBezTo>
                      <a:cubicBezTo>
                        <a:pt x="139" y="35"/>
                        <a:pt x="139" y="35"/>
                        <a:pt x="139" y="35"/>
                      </a:cubicBezTo>
                      <a:cubicBezTo>
                        <a:pt x="139" y="31"/>
                        <a:pt x="139" y="31"/>
                        <a:pt x="139" y="31"/>
                      </a:cubicBezTo>
                      <a:cubicBezTo>
                        <a:pt x="139" y="30"/>
                        <a:pt x="139" y="28"/>
                        <a:pt x="139" y="27"/>
                      </a:cubicBezTo>
                      <a:cubicBezTo>
                        <a:pt x="139" y="25"/>
                        <a:pt x="140" y="24"/>
                        <a:pt x="140" y="22"/>
                      </a:cubicBezTo>
                      <a:cubicBezTo>
                        <a:pt x="140" y="21"/>
                        <a:pt x="141" y="19"/>
                        <a:pt x="141" y="18"/>
                      </a:cubicBezTo>
                      <a:cubicBezTo>
                        <a:pt x="141" y="17"/>
                        <a:pt x="142" y="16"/>
                        <a:pt x="142" y="16"/>
                      </a:cubicBezTo>
                      <a:cubicBezTo>
                        <a:pt x="143" y="14"/>
                        <a:pt x="143" y="14"/>
                        <a:pt x="143" y="14"/>
                      </a:cubicBezTo>
                      <a:cubicBezTo>
                        <a:pt x="144" y="12"/>
                        <a:pt x="144" y="12"/>
                        <a:pt x="144" y="12"/>
                      </a:cubicBezTo>
                      <a:cubicBezTo>
                        <a:pt x="146" y="10"/>
                        <a:pt x="146" y="10"/>
                        <a:pt x="146" y="10"/>
                      </a:cubicBezTo>
                      <a:cubicBezTo>
                        <a:pt x="147" y="8"/>
                        <a:pt x="147" y="8"/>
                        <a:pt x="147" y="8"/>
                      </a:cubicBezTo>
                      <a:cubicBezTo>
                        <a:pt x="148" y="7"/>
                        <a:pt x="149" y="7"/>
                        <a:pt x="149" y="7"/>
                      </a:cubicBezTo>
                      <a:cubicBezTo>
                        <a:pt x="151" y="6"/>
                        <a:pt x="152" y="5"/>
                        <a:pt x="153" y="4"/>
                      </a:cubicBezTo>
                      <a:cubicBezTo>
                        <a:pt x="155" y="3"/>
                        <a:pt x="156" y="3"/>
                        <a:pt x="157" y="2"/>
                      </a:cubicBezTo>
                      <a:cubicBezTo>
                        <a:pt x="159" y="1"/>
                        <a:pt x="159" y="1"/>
                        <a:pt x="159" y="1"/>
                      </a:cubicBezTo>
                      <a:cubicBezTo>
                        <a:pt x="162" y="1"/>
                        <a:pt x="162" y="1"/>
                        <a:pt x="162" y="1"/>
                      </a:cubicBezTo>
                      <a:cubicBezTo>
                        <a:pt x="164" y="0"/>
                        <a:pt x="165" y="0"/>
                        <a:pt x="167" y="1"/>
                      </a:cubicBezTo>
                      <a:cubicBezTo>
                        <a:pt x="169" y="1"/>
                        <a:pt x="171" y="1"/>
                        <a:pt x="173" y="3"/>
                      </a:cubicBezTo>
                      <a:cubicBezTo>
                        <a:pt x="174" y="4"/>
                        <a:pt x="176" y="5"/>
                        <a:pt x="177" y="7"/>
                      </a:cubicBezTo>
                      <a:cubicBezTo>
                        <a:pt x="178" y="8"/>
                        <a:pt x="178" y="10"/>
                        <a:pt x="179" y="11"/>
                      </a:cubicBezTo>
                      <a:cubicBezTo>
                        <a:pt x="180" y="15"/>
                        <a:pt x="180" y="18"/>
                        <a:pt x="180" y="21"/>
                      </a:cubicBezTo>
                      <a:cubicBezTo>
                        <a:pt x="172" y="19"/>
                        <a:pt x="172" y="19"/>
                        <a:pt x="172" y="19"/>
                      </a:cubicBezTo>
                      <a:cubicBezTo>
                        <a:pt x="173" y="16"/>
                        <a:pt x="173" y="16"/>
                        <a:pt x="173" y="16"/>
                      </a:cubicBezTo>
                      <a:cubicBezTo>
                        <a:pt x="173" y="15"/>
                        <a:pt x="174" y="15"/>
                        <a:pt x="175" y="14"/>
                      </a:cubicBezTo>
                      <a:cubicBezTo>
                        <a:pt x="175" y="13"/>
                        <a:pt x="176" y="12"/>
                        <a:pt x="177" y="11"/>
                      </a:cubicBezTo>
                      <a:cubicBezTo>
                        <a:pt x="177" y="10"/>
                        <a:pt x="178" y="10"/>
                        <a:pt x="179" y="9"/>
                      </a:cubicBezTo>
                      <a:cubicBezTo>
                        <a:pt x="180" y="8"/>
                        <a:pt x="181" y="8"/>
                        <a:pt x="182" y="7"/>
                      </a:cubicBezTo>
                      <a:cubicBezTo>
                        <a:pt x="183" y="6"/>
                        <a:pt x="184" y="6"/>
                        <a:pt x="185" y="6"/>
                      </a:cubicBezTo>
                      <a:cubicBezTo>
                        <a:pt x="186" y="6"/>
                        <a:pt x="188" y="6"/>
                        <a:pt x="189" y="5"/>
                      </a:cubicBezTo>
                      <a:cubicBezTo>
                        <a:pt x="190" y="6"/>
                        <a:pt x="191" y="6"/>
                        <a:pt x="192" y="6"/>
                      </a:cubicBezTo>
                      <a:cubicBezTo>
                        <a:pt x="193" y="6"/>
                        <a:pt x="194" y="6"/>
                        <a:pt x="195" y="7"/>
                      </a:cubicBezTo>
                      <a:cubicBezTo>
                        <a:pt x="196" y="7"/>
                        <a:pt x="197" y="8"/>
                        <a:pt x="198" y="9"/>
                      </a:cubicBezTo>
                      <a:cubicBezTo>
                        <a:pt x="199" y="9"/>
                        <a:pt x="200" y="10"/>
                        <a:pt x="201" y="11"/>
                      </a:cubicBezTo>
                      <a:cubicBezTo>
                        <a:pt x="202" y="11"/>
                        <a:pt x="202" y="12"/>
                        <a:pt x="203" y="13"/>
                      </a:cubicBezTo>
                      <a:cubicBezTo>
                        <a:pt x="204" y="14"/>
                        <a:pt x="204" y="14"/>
                        <a:pt x="205" y="15"/>
                      </a:cubicBezTo>
                      <a:cubicBezTo>
                        <a:pt x="205" y="16"/>
                        <a:pt x="206" y="17"/>
                        <a:pt x="206" y="18"/>
                      </a:cubicBezTo>
                      <a:cubicBezTo>
                        <a:pt x="207" y="19"/>
                        <a:pt x="207" y="20"/>
                        <a:pt x="207" y="21"/>
                      </a:cubicBezTo>
                      <a:cubicBezTo>
                        <a:pt x="208" y="23"/>
                        <a:pt x="208" y="23"/>
                        <a:pt x="208" y="23"/>
                      </a:cubicBezTo>
                      <a:cubicBezTo>
                        <a:pt x="201" y="24"/>
                        <a:pt x="201" y="24"/>
                        <a:pt x="201" y="24"/>
                      </a:cubicBezTo>
                      <a:cubicBezTo>
                        <a:pt x="202" y="20"/>
                        <a:pt x="202" y="20"/>
                        <a:pt x="202" y="20"/>
                      </a:cubicBezTo>
                      <a:cubicBezTo>
                        <a:pt x="202" y="19"/>
                        <a:pt x="203" y="18"/>
                        <a:pt x="203" y="17"/>
                      </a:cubicBezTo>
                      <a:cubicBezTo>
                        <a:pt x="204" y="16"/>
                        <a:pt x="204" y="15"/>
                        <a:pt x="205" y="13"/>
                      </a:cubicBezTo>
                      <a:cubicBezTo>
                        <a:pt x="206" y="12"/>
                        <a:pt x="206" y="11"/>
                        <a:pt x="207" y="10"/>
                      </a:cubicBezTo>
                      <a:cubicBezTo>
                        <a:pt x="208" y="9"/>
                        <a:pt x="210" y="8"/>
                        <a:pt x="211" y="7"/>
                      </a:cubicBezTo>
                      <a:cubicBezTo>
                        <a:pt x="212" y="7"/>
                        <a:pt x="214" y="6"/>
                        <a:pt x="215" y="6"/>
                      </a:cubicBezTo>
                      <a:cubicBezTo>
                        <a:pt x="217" y="6"/>
                        <a:pt x="217" y="6"/>
                        <a:pt x="217" y="6"/>
                      </a:cubicBezTo>
                      <a:cubicBezTo>
                        <a:pt x="217" y="6"/>
                        <a:pt x="218" y="6"/>
                        <a:pt x="218" y="6"/>
                      </a:cubicBezTo>
                      <a:cubicBezTo>
                        <a:pt x="219" y="6"/>
                        <a:pt x="219" y="6"/>
                        <a:pt x="219" y="6"/>
                      </a:cubicBezTo>
                      <a:cubicBezTo>
                        <a:pt x="220" y="6"/>
                        <a:pt x="222" y="6"/>
                        <a:pt x="223" y="7"/>
                      </a:cubicBezTo>
                      <a:cubicBezTo>
                        <a:pt x="224" y="7"/>
                        <a:pt x="225" y="8"/>
                        <a:pt x="227" y="8"/>
                      </a:cubicBezTo>
                      <a:cubicBezTo>
                        <a:pt x="228" y="9"/>
                        <a:pt x="229" y="10"/>
                        <a:pt x="230" y="10"/>
                      </a:cubicBezTo>
                      <a:cubicBezTo>
                        <a:pt x="232" y="12"/>
                        <a:pt x="233" y="14"/>
                        <a:pt x="235" y="16"/>
                      </a:cubicBezTo>
                      <a:cubicBezTo>
                        <a:pt x="237" y="20"/>
                        <a:pt x="239" y="25"/>
                        <a:pt x="239" y="30"/>
                      </a:cubicBezTo>
                      <a:cubicBezTo>
                        <a:pt x="235" y="29"/>
                        <a:pt x="235" y="29"/>
                        <a:pt x="235" y="29"/>
                      </a:cubicBezTo>
                      <a:cubicBezTo>
                        <a:pt x="236" y="27"/>
                        <a:pt x="236" y="27"/>
                        <a:pt x="236" y="27"/>
                      </a:cubicBezTo>
                      <a:cubicBezTo>
                        <a:pt x="236" y="26"/>
                        <a:pt x="237" y="25"/>
                        <a:pt x="238" y="25"/>
                      </a:cubicBezTo>
                      <a:cubicBezTo>
                        <a:pt x="238" y="24"/>
                        <a:pt x="239" y="24"/>
                        <a:pt x="240" y="23"/>
                      </a:cubicBezTo>
                      <a:cubicBezTo>
                        <a:pt x="240" y="23"/>
                        <a:pt x="241" y="22"/>
                        <a:pt x="242" y="22"/>
                      </a:cubicBezTo>
                      <a:cubicBezTo>
                        <a:pt x="243" y="22"/>
                        <a:pt x="243" y="22"/>
                        <a:pt x="244" y="22"/>
                      </a:cubicBezTo>
                      <a:cubicBezTo>
                        <a:pt x="245" y="21"/>
                        <a:pt x="246" y="22"/>
                        <a:pt x="247" y="22"/>
                      </a:cubicBezTo>
                      <a:cubicBezTo>
                        <a:pt x="248" y="22"/>
                        <a:pt x="248" y="22"/>
                        <a:pt x="249" y="22"/>
                      </a:cubicBezTo>
                      <a:cubicBezTo>
                        <a:pt x="250" y="23"/>
                        <a:pt x="251" y="23"/>
                        <a:pt x="251" y="24"/>
                      </a:cubicBezTo>
                      <a:cubicBezTo>
                        <a:pt x="254" y="25"/>
                        <a:pt x="256" y="28"/>
                        <a:pt x="257" y="31"/>
                      </a:cubicBezTo>
                      <a:cubicBezTo>
                        <a:pt x="258" y="32"/>
                        <a:pt x="258" y="33"/>
                        <a:pt x="259" y="35"/>
                      </a:cubicBezTo>
                      <a:cubicBezTo>
                        <a:pt x="259" y="36"/>
                        <a:pt x="259" y="38"/>
                        <a:pt x="259" y="39"/>
                      </a:cubicBezTo>
                      <a:cubicBezTo>
                        <a:pt x="258" y="40"/>
                        <a:pt x="258" y="40"/>
                        <a:pt x="258" y="40"/>
                      </a:cubicBezTo>
                      <a:cubicBezTo>
                        <a:pt x="258" y="39"/>
                        <a:pt x="258" y="39"/>
                        <a:pt x="258" y="39"/>
                      </a:cubicBezTo>
                      <a:cubicBezTo>
                        <a:pt x="258" y="39"/>
                        <a:pt x="258" y="39"/>
                        <a:pt x="258" y="39"/>
                      </a:cubicBezTo>
                      <a:cubicBezTo>
                        <a:pt x="258" y="38"/>
                        <a:pt x="258" y="36"/>
                        <a:pt x="257" y="35"/>
                      </a:cubicBezTo>
                      <a:cubicBezTo>
                        <a:pt x="257" y="34"/>
                        <a:pt x="257" y="34"/>
                        <a:pt x="256" y="33"/>
                      </a:cubicBezTo>
                      <a:cubicBezTo>
                        <a:pt x="256" y="33"/>
                        <a:pt x="256" y="32"/>
                        <a:pt x="256" y="31"/>
                      </a:cubicBezTo>
                      <a:cubicBezTo>
                        <a:pt x="254" y="29"/>
                        <a:pt x="252" y="27"/>
                        <a:pt x="250" y="26"/>
                      </a:cubicBezTo>
                      <a:cubicBezTo>
                        <a:pt x="249" y="26"/>
                        <a:pt x="249" y="25"/>
                        <a:pt x="248" y="25"/>
                      </a:cubicBezTo>
                      <a:cubicBezTo>
                        <a:pt x="248" y="25"/>
                        <a:pt x="247" y="25"/>
                        <a:pt x="246" y="25"/>
                      </a:cubicBezTo>
                      <a:cubicBezTo>
                        <a:pt x="246" y="25"/>
                        <a:pt x="245" y="25"/>
                        <a:pt x="245" y="25"/>
                      </a:cubicBezTo>
                      <a:cubicBezTo>
                        <a:pt x="244" y="25"/>
                        <a:pt x="244" y="25"/>
                        <a:pt x="243" y="26"/>
                      </a:cubicBezTo>
                      <a:cubicBezTo>
                        <a:pt x="243" y="26"/>
                        <a:pt x="242" y="26"/>
                        <a:pt x="242" y="26"/>
                      </a:cubicBezTo>
                      <a:cubicBezTo>
                        <a:pt x="241" y="27"/>
                        <a:pt x="241" y="27"/>
                        <a:pt x="240" y="28"/>
                      </a:cubicBezTo>
                      <a:cubicBezTo>
                        <a:pt x="240" y="28"/>
                        <a:pt x="240" y="29"/>
                        <a:pt x="239" y="29"/>
                      </a:cubicBezTo>
                      <a:cubicBezTo>
                        <a:pt x="238" y="31"/>
                        <a:pt x="238" y="31"/>
                        <a:pt x="238" y="31"/>
                      </a:cubicBezTo>
                      <a:cubicBezTo>
                        <a:pt x="238" y="32"/>
                        <a:pt x="236" y="32"/>
                        <a:pt x="235" y="32"/>
                      </a:cubicBezTo>
                      <a:cubicBezTo>
                        <a:pt x="235" y="31"/>
                        <a:pt x="234" y="30"/>
                        <a:pt x="234" y="30"/>
                      </a:cubicBezTo>
                      <a:cubicBezTo>
                        <a:pt x="234" y="30"/>
                        <a:pt x="234" y="30"/>
                        <a:pt x="234" y="30"/>
                      </a:cubicBezTo>
                      <a:cubicBezTo>
                        <a:pt x="234" y="26"/>
                        <a:pt x="233" y="22"/>
                        <a:pt x="230" y="19"/>
                      </a:cubicBezTo>
                      <a:cubicBezTo>
                        <a:pt x="228" y="16"/>
                        <a:pt x="225" y="14"/>
                        <a:pt x="221" y="13"/>
                      </a:cubicBezTo>
                      <a:cubicBezTo>
                        <a:pt x="221" y="13"/>
                        <a:pt x="220" y="13"/>
                        <a:pt x="220" y="12"/>
                      </a:cubicBezTo>
                      <a:cubicBezTo>
                        <a:pt x="220" y="12"/>
                        <a:pt x="220" y="12"/>
                        <a:pt x="220" y="12"/>
                      </a:cubicBezTo>
                      <a:cubicBezTo>
                        <a:pt x="219" y="12"/>
                        <a:pt x="219" y="12"/>
                        <a:pt x="219" y="12"/>
                      </a:cubicBezTo>
                      <a:cubicBezTo>
                        <a:pt x="218" y="12"/>
                        <a:pt x="218" y="12"/>
                        <a:pt x="218" y="12"/>
                      </a:cubicBezTo>
                      <a:cubicBezTo>
                        <a:pt x="217" y="12"/>
                        <a:pt x="217" y="12"/>
                        <a:pt x="217" y="12"/>
                      </a:cubicBezTo>
                      <a:cubicBezTo>
                        <a:pt x="216" y="13"/>
                        <a:pt x="216" y="13"/>
                        <a:pt x="216" y="13"/>
                      </a:cubicBezTo>
                      <a:cubicBezTo>
                        <a:pt x="215" y="13"/>
                        <a:pt x="215" y="13"/>
                        <a:pt x="214" y="13"/>
                      </a:cubicBezTo>
                      <a:cubicBezTo>
                        <a:pt x="214" y="14"/>
                        <a:pt x="213" y="14"/>
                        <a:pt x="213" y="15"/>
                      </a:cubicBezTo>
                      <a:cubicBezTo>
                        <a:pt x="212" y="16"/>
                        <a:pt x="212" y="16"/>
                        <a:pt x="211" y="17"/>
                      </a:cubicBezTo>
                      <a:cubicBezTo>
                        <a:pt x="211" y="18"/>
                        <a:pt x="210" y="19"/>
                        <a:pt x="210" y="20"/>
                      </a:cubicBezTo>
                      <a:cubicBezTo>
                        <a:pt x="210" y="20"/>
                        <a:pt x="209" y="21"/>
                        <a:pt x="209" y="22"/>
                      </a:cubicBezTo>
                      <a:cubicBezTo>
                        <a:pt x="208" y="25"/>
                        <a:pt x="208" y="25"/>
                        <a:pt x="208" y="25"/>
                      </a:cubicBezTo>
                      <a:cubicBezTo>
                        <a:pt x="208" y="27"/>
                        <a:pt x="206" y="29"/>
                        <a:pt x="204" y="28"/>
                      </a:cubicBezTo>
                      <a:cubicBezTo>
                        <a:pt x="203" y="28"/>
                        <a:pt x="202" y="27"/>
                        <a:pt x="201" y="26"/>
                      </a:cubicBezTo>
                      <a:cubicBezTo>
                        <a:pt x="201" y="26"/>
                        <a:pt x="201" y="26"/>
                        <a:pt x="201" y="26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0" y="23"/>
                        <a:pt x="200" y="22"/>
                        <a:pt x="199" y="21"/>
                      </a:cubicBezTo>
                      <a:cubicBezTo>
                        <a:pt x="199" y="21"/>
                        <a:pt x="199" y="20"/>
                        <a:pt x="198" y="20"/>
                      </a:cubicBezTo>
                      <a:cubicBezTo>
                        <a:pt x="198" y="19"/>
                        <a:pt x="197" y="18"/>
                        <a:pt x="197" y="18"/>
                      </a:cubicBezTo>
                      <a:cubicBezTo>
                        <a:pt x="196" y="17"/>
                        <a:pt x="196" y="17"/>
                        <a:pt x="195" y="17"/>
                      </a:cubicBezTo>
                      <a:cubicBezTo>
                        <a:pt x="195" y="16"/>
                        <a:pt x="194" y="16"/>
                        <a:pt x="194" y="15"/>
                      </a:cubicBezTo>
                      <a:cubicBezTo>
                        <a:pt x="193" y="15"/>
                        <a:pt x="193" y="15"/>
                        <a:pt x="192" y="14"/>
                      </a:cubicBezTo>
                      <a:cubicBezTo>
                        <a:pt x="192" y="14"/>
                        <a:pt x="191" y="14"/>
                        <a:pt x="190" y="14"/>
                      </a:cubicBezTo>
                      <a:cubicBezTo>
                        <a:pt x="190" y="14"/>
                        <a:pt x="189" y="14"/>
                        <a:pt x="189" y="14"/>
                      </a:cubicBezTo>
                      <a:cubicBezTo>
                        <a:pt x="188" y="14"/>
                        <a:pt x="188" y="14"/>
                        <a:pt x="187" y="14"/>
                      </a:cubicBezTo>
                      <a:cubicBezTo>
                        <a:pt x="187" y="14"/>
                        <a:pt x="186" y="14"/>
                        <a:pt x="186" y="15"/>
                      </a:cubicBezTo>
                      <a:cubicBezTo>
                        <a:pt x="185" y="15"/>
                        <a:pt x="185" y="15"/>
                        <a:pt x="184" y="15"/>
                      </a:cubicBezTo>
                      <a:cubicBezTo>
                        <a:pt x="184" y="16"/>
                        <a:pt x="183" y="16"/>
                        <a:pt x="183" y="17"/>
                      </a:cubicBezTo>
                      <a:cubicBezTo>
                        <a:pt x="182" y="17"/>
                        <a:pt x="182" y="18"/>
                        <a:pt x="182" y="18"/>
                      </a:cubicBezTo>
                      <a:cubicBezTo>
                        <a:pt x="181" y="19"/>
                        <a:pt x="181" y="19"/>
                        <a:pt x="181" y="20"/>
                      </a:cubicBezTo>
                      <a:cubicBezTo>
                        <a:pt x="180" y="22"/>
                        <a:pt x="180" y="22"/>
                        <a:pt x="180" y="22"/>
                      </a:cubicBezTo>
                      <a:cubicBezTo>
                        <a:pt x="180" y="22"/>
                        <a:pt x="180" y="22"/>
                        <a:pt x="180" y="22"/>
                      </a:cubicBezTo>
                      <a:cubicBezTo>
                        <a:pt x="179" y="25"/>
                        <a:pt x="176" y="25"/>
                        <a:pt x="174" y="24"/>
                      </a:cubicBezTo>
                      <a:cubicBezTo>
                        <a:pt x="172" y="24"/>
                        <a:pt x="171" y="22"/>
                        <a:pt x="171" y="21"/>
                      </a:cubicBezTo>
                      <a:cubicBezTo>
                        <a:pt x="172" y="18"/>
                        <a:pt x="171" y="16"/>
                        <a:pt x="171" y="14"/>
                      </a:cubicBezTo>
                      <a:cubicBezTo>
                        <a:pt x="170" y="12"/>
                        <a:pt x="169" y="10"/>
                        <a:pt x="168" y="10"/>
                      </a:cubicBezTo>
                      <a:cubicBezTo>
                        <a:pt x="167" y="9"/>
                        <a:pt x="167" y="9"/>
                        <a:pt x="166" y="9"/>
                      </a:cubicBezTo>
                      <a:cubicBezTo>
                        <a:pt x="165" y="9"/>
                        <a:pt x="164" y="9"/>
                        <a:pt x="163" y="9"/>
                      </a:cubicBezTo>
                      <a:cubicBezTo>
                        <a:pt x="162" y="9"/>
                        <a:pt x="162" y="9"/>
                        <a:pt x="162" y="9"/>
                      </a:cubicBezTo>
                      <a:cubicBezTo>
                        <a:pt x="160" y="10"/>
                        <a:pt x="160" y="10"/>
                        <a:pt x="160" y="10"/>
                      </a:cubicBezTo>
                      <a:cubicBezTo>
                        <a:pt x="159" y="10"/>
                        <a:pt x="158" y="11"/>
                        <a:pt x="157" y="11"/>
                      </a:cubicBezTo>
                      <a:cubicBezTo>
                        <a:pt x="156" y="11"/>
                        <a:pt x="155" y="12"/>
                        <a:pt x="154" y="13"/>
                      </a:cubicBezTo>
                      <a:cubicBezTo>
                        <a:pt x="154" y="13"/>
                        <a:pt x="153" y="13"/>
                        <a:pt x="153" y="14"/>
                      </a:cubicBezTo>
                      <a:cubicBezTo>
                        <a:pt x="152" y="15"/>
                        <a:pt x="152" y="15"/>
                        <a:pt x="152" y="15"/>
                      </a:cubicBezTo>
                      <a:cubicBezTo>
                        <a:pt x="151" y="16"/>
                        <a:pt x="151" y="16"/>
                        <a:pt x="151" y="16"/>
                      </a:cubicBezTo>
                      <a:cubicBezTo>
                        <a:pt x="150" y="18"/>
                        <a:pt x="150" y="18"/>
                        <a:pt x="150" y="18"/>
                      </a:cubicBezTo>
                      <a:cubicBezTo>
                        <a:pt x="149" y="19"/>
                        <a:pt x="149" y="19"/>
                        <a:pt x="149" y="19"/>
                      </a:cubicBezTo>
                      <a:cubicBezTo>
                        <a:pt x="149" y="20"/>
                        <a:pt x="149" y="20"/>
                        <a:pt x="148" y="21"/>
                      </a:cubicBezTo>
                      <a:cubicBezTo>
                        <a:pt x="148" y="22"/>
                        <a:pt x="148" y="23"/>
                        <a:pt x="147" y="24"/>
                      </a:cubicBezTo>
                      <a:cubicBezTo>
                        <a:pt x="147" y="25"/>
                        <a:pt x="147" y="26"/>
                        <a:pt x="147" y="28"/>
                      </a:cubicBezTo>
                      <a:cubicBezTo>
                        <a:pt x="147" y="29"/>
                        <a:pt x="146" y="30"/>
                        <a:pt x="146" y="31"/>
                      </a:cubicBezTo>
                      <a:cubicBezTo>
                        <a:pt x="146" y="35"/>
                        <a:pt x="146" y="35"/>
                        <a:pt x="146" y="35"/>
                      </a:cubicBezTo>
                      <a:cubicBezTo>
                        <a:pt x="146" y="37"/>
                        <a:pt x="144" y="39"/>
                        <a:pt x="142" y="39"/>
                      </a:cubicBezTo>
                      <a:cubicBezTo>
                        <a:pt x="141" y="39"/>
                        <a:pt x="140" y="38"/>
                        <a:pt x="139" y="37"/>
                      </a:cubicBezTo>
                      <a:cubicBezTo>
                        <a:pt x="139" y="37"/>
                        <a:pt x="139" y="37"/>
                        <a:pt x="139" y="37"/>
                      </a:cubicBezTo>
                      <a:cubicBezTo>
                        <a:pt x="139" y="36"/>
                        <a:pt x="139" y="35"/>
                        <a:pt x="138" y="35"/>
                      </a:cubicBezTo>
                      <a:cubicBezTo>
                        <a:pt x="138" y="34"/>
                        <a:pt x="138" y="34"/>
                        <a:pt x="137" y="33"/>
                      </a:cubicBezTo>
                      <a:cubicBezTo>
                        <a:pt x="137" y="33"/>
                        <a:pt x="136" y="32"/>
                        <a:pt x="136" y="32"/>
                      </a:cubicBezTo>
                      <a:cubicBezTo>
                        <a:pt x="135" y="32"/>
                        <a:pt x="135" y="31"/>
                        <a:pt x="134" y="31"/>
                      </a:cubicBezTo>
                      <a:cubicBezTo>
                        <a:pt x="133" y="30"/>
                        <a:pt x="132" y="30"/>
                        <a:pt x="131" y="30"/>
                      </a:cubicBezTo>
                      <a:cubicBezTo>
                        <a:pt x="130" y="29"/>
                        <a:pt x="129" y="29"/>
                        <a:pt x="129" y="29"/>
                      </a:cubicBezTo>
                      <a:cubicBezTo>
                        <a:pt x="127" y="29"/>
                        <a:pt x="127" y="29"/>
                        <a:pt x="127" y="29"/>
                      </a:cubicBezTo>
                      <a:cubicBezTo>
                        <a:pt x="125" y="30"/>
                        <a:pt x="125" y="30"/>
                        <a:pt x="125" y="30"/>
                      </a:cubicBezTo>
                      <a:cubicBezTo>
                        <a:pt x="124" y="30"/>
                        <a:pt x="123" y="30"/>
                        <a:pt x="123" y="31"/>
                      </a:cubicBezTo>
                      <a:cubicBezTo>
                        <a:pt x="122" y="31"/>
                        <a:pt x="122" y="31"/>
                        <a:pt x="121" y="32"/>
                      </a:cubicBezTo>
                      <a:cubicBezTo>
                        <a:pt x="121" y="32"/>
                        <a:pt x="120" y="32"/>
                        <a:pt x="120" y="33"/>
                      </a:cubicBezTo>
                      <a:cubicBezTo>
                        <a:pt x="119" y="33"/>
                        <a:pt x="119" y="34"/>
                        <a:pt x="118" y="34"/>
                      </a:cubicBezTo>
                      <a:cubicBezTo>
                        <a:pt x="118" y="35"/>
                        <a:pt x="118" y="35"/>
                        <a:pt x="117" y="36"/>
                      </a:cubicBezTo>
                      <a:cubicBezTo>
                        <a:pt x="117" y="37"/>
                        <a:pt x="117" y="37"/>
                        <a:pt x="117" y="38"/>
                      </a:cubicBezTo>
                      <a:cubicBezTo>
                        <a:pt x="116" y="40"/>
                        <a:pt x="116" y="40"/>
                        <a:pt x="116" y="40"/>
                      </a:cubicBezTo>
                      <a:cubicBezTo>
                        <a:pt x="116" y="40"/>
                        <a:pt x="116" y="40"/>
                        <a:pt x="116" y="40"/>
                      </a:cubicBezTo>
                      <a:cubicBezTo>
                        <a:pt x="116" y="42"/>
                        <a:pt x="115" y="43"/>
                        <a:pt x="113" y="42"/>
                      </a:cubicBezTo>
                      <a:cubicBezTo>
                        <a:pt x="112" y="42"/>
                        <a:pt x="112" y="41"/>
                        <a:pt x="111" y="41"/>
                      </a:cubicBezTo>
                      <a:cubicBezTo>
                        <a:pt x="111" y="38"/>
                        <a:pt x="111" y="38"/>
                        <a:pt x="111" y="38"/>
                      </a:cubicBezTo>
                      <a:cubicBezTo>
                        <a:pt x="111" y="38"/>
                        <a:pt x="110" y="37"/>
                        <a:pt x="110" y="37"/>
                      </a:cubicBezTo>
                      <a:cubicBezTo>
                        <a:pt x="110" y="36"/>
                        <a:pt x="109" y="35"/>
                        <a:pt x="109" y="35"/>
                      </a:cubicBezTo>
                      <a:cubicBezTo>
                        <a:pt x="109" y="34"/>
                        <a:pt x="108" y="34"/>
                        <a:pt x="108" y="33"/>
                      </a:cubicBezTo>
                      <a:cubicBezTo>
                        <a:pt x="107" y="33"/>
                        <a:pt x="107" y="32"/>
                        <a:pt x="106" y="32"/>
                      </a:cubicBezTo>
                      <a:cubicBezTo>
                        <a:pt x="106" y="31"/>
                        <a:pt x="105" y="31"/>
                        <a:pt x="105" y="31"/>
                      </a:cubicBezTo>
                      <a:cubicBezTo>
                        <a:pt x="104" y="31"/>
                        <a:pt x="104" y="30"/>
                        <a:pt x="103" y="30"/>
                      </a:cubicBezTo>
                      <a:cubicBezTo>
                        <a:pt x="102" y="30"/>
                        <a:pt x="102" y="30"/>
                        <a:pt x="101" y="30"/>
                      </a:cubicBezTo>
                      <a:cubicBezTo>
                        <a:pt x="100" y="30"/>
                        <a:pt x="98" y="30"/>
                        <a:pt x="97" y="31"/>
                      </a:cubicBezTo>
                      <a:cubicBezTo>
                        <a:pt x="96" y="31"/>
                        <a:pt x="96" y="31"/>
                        <a:pt x="95" y="31"/>
                      </a:cubicBezTo>
                      <a:cubicBezTo>
                        <a:pt x="94" y="32"/>
                        <a:pt x="94" y="32"/>
                        <a:pt x="93" y="32"/>
                      </a:cubicBezTo>
                      <a:cubicBezTo>
                        <a:pt x="93" y="33"/>
                        <a:pt x="92" y="33"/>
                        <a:pt x="92" y="34"/>
                      </a:cubicBezTo>
                      <a:cubicBezTo>
                        <a:pt x="91" y="34"/>
                        <a:pt x="91" y="35"/>
                        <a:pt x="90" y="36"/>
                      </a:cubicBezTo>
                      <a:cubicBezTo>
                        <a:pt x="90" y="36"/>
                        <a:pt x="89" y="37"/>
                        <a:pt x="89" y="37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8" y="40"/>
                        <a:pt x="87" y="41"/>
                        <a:pt x="86" y="40"/>
                      </a:cubicBezTo>
                      <a:cubicBezTo>
                        <a:pt x="86" y="40"/>
                        <a:pt x="86" y="40"/>
                        <a:pt x="86" y="40"/>
                      </a:cubicBezTo>
                      <a:cubicBezTo>
                        <a:pt x="84" y="37"/>
                        <a:pt x="84" y="37"/>
                        <a:pt x="84" y="37"/>
                      </a:cubicBezTo>
                      <a:cubicBezTo>
                        <a:pt x="82" y="35"/>
                        <a:pt x="82" y="35"/>
                        <a:pt x="82" y="35"/>
                      </a:cubicBezTo>
                      <a:cubicBezTo>
                        <a:pt x="81" y="35"/>
                        <a:pt x="80" y="34"/>
                        <a:pt x="79" y="33"/>
                      </a:cubicBezTo>
                      <a:cubicBezTo>
                        <a:pt x="78" y="33"/>
                        <a:pt x="78" y="33"/>
                        <a:pt x="77" y="32"/>
                      </a:cubicBezTo>
                      <a:cubicBezTo>
                        <a:pt x="76" y="32"/>
                        <a:pt x="75" y="32"/>
                        <a:pt x="74" y="32"/>
                      </a:cubicBezTo>
                      <a:cubicBezTo>
                        <a:pt x="73" y="32"/>
                        <a:pt x="72" y="32"/>
                        <a:pt x="71" y="33"/>
                      </a:cubicBezTo>
                      <a:cubicBezTo>
                        <a:pt x="70" y="33"/>
                        <a:pt x="69" y="33"/>
                        <a:pt x="68" y="34"/>
                      </a:cubicBezTo>
                      <a:cubicBezTo>
                        <a:pt x="67" y="34"/>
                        <a:pt x="66" y="35"/>
                        <a:pt x="66" y="36"/>
                      </a:cubicBezTo>
                      <a:cubicBezTo>
                        <a:pt x="64" y="37"/>
                        <a:pt x="63" y="39"/>
                        <a:pt x="63" y="41"/>
                      </a:cubicBezTo>
                      <a:cubicBezTo>
                        <a:pt x="62" y="43"/>
                        <a:pt x="62" y="45"/>
                        <a:pt x="63" y="47"/>
                      </a:cubicBezTo>
                      <a:cubicBezTo>
                        <a:pt x="63" y="51"/>
                        <a:pt x="64" y="55"/>
                        <a:pt x="64" y="60"/>
                      </a:cubicBezTo>
                      <a:cubicBezTo>
                        <a:pt x="64" y="61"/>
                        <a:pt x="63" y="62"/>
                        <a:pt x="62" y="62"/>
                      </a:cubicBezTo>
                      <a:cubicBezTo>
                        <a:pt x="61" y="62"/>
                        <a:pt x="61" y="62"/>
                        <a:pt x="61" y="61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60" y="60"/>
                        <a:pt x="59" y="60"/>
                        <a:pt x="58" y="59"/>
                      </a:cubicBezTo>
                      <a:cubicBezTo>
                        <a:pt x="57" y="58"/>
                        <a:pt x="56" y="58"/>
                        <a:pt x="55" y="57"/>
                      </a:cubicBezTo>
                      <a:cubicBezTo>
                        <a:pt x="53" y="56"/>
                        <a:pt x="51" y="56"/>
                        <a:pt x="48" y="56"/>
                      </a:cubicBezTo>
                      <a:cubicBezTo>
                        <a:pt x="47" y="56"/>
                        <a:pt x="46" y="56"/>
                        <a:pt x="45" y="56"/>
                      </a:cubicBezTo>
                      <a:cubicBezTo>
                        <a:pt x="44" y="56"/>
                        <a:pt x="43" y="56"/>
                        <a:pt x="42" y="57"/>
                      </a:cubicBezTo>
                      <a:cubicBezTo>
                        <a:pt x="41" y="57"/>
                        <a:pt x="40" y="58"/>
                        <a:pt x="40" y="59"/>
                      </a:cubicBezTo>
                      <a:cubicBezTo>
                        <a:pt x="39" y="59"/>
                        <a:pt x="38" y="60"/>
                        <a:pt x="37" y="61"/>
                      </a:cubicBezTo>
                      <a:cubicBezTo>
                        <a:pt x="37" y="62"/>
                        <a:pt x="37" y="62"/>
                        <a:pt x="37" y="62"/>
                      </a:cubicBezTo>
                      <a:cubicBezTo>
                        <a:pt x="36" y="64"/>
                        <a:pt x="36" y="64"/>
                        <a:pt x="36" y="64"/>
                      </a:cubicBezTo>
                      <a:cubicBezTo>
                        <a:pt x="35" y="64"/>
                        <a:pt x="35" y="66"/>
                        <a:pt x="35" y="67"/>
                      </a:cubicBezTo>
                      <a:cubicBezTo>
                        <a:pt x="34" y="68"/>
                        <a:pt x="34" y="69"/>
                        <a:pt x="34" y="70"/>
                      </a:cubicBezTo>
                      <a:cubicBezTo>
                        <a:pt x="34" y="71"/>
                        <a:pt x="34" y="72"/>
                        <a:pt x="34" y="73"/>
                      </a:cubicBezTo>
                      <a:cubicBezTo>
                        <a:pt x="35" y="75"/>
                        <a:pt x="36" y="77"/>
                        <a:pt x="36" y="80"/>
                      </a:cubicBezTo>
                      <a:cubicBezTo>
                        <a:pt x="37" y="81"/>
                        <a:pt x="37" y="83"/>
                        <a:pt x="37" y="84"/>
                      </a:cubicBezTo>
                      <a:cubicBezTo>
                        <a:pt x="38" y="85"/>
                        <a:pt x="38" y="87"/>
                        <a:pt x="38" y="88"/>
                      </a:cubicBezTo>
                      <a:cubicBezTo>
                        <a:pt x="38" y="90"/>
                        <a:pt x="37" y="92"/>
                        <a:pt x="35" y="92"/>
                      </a:cubicBezTo>
                      <a:cubicBezTo>
                        <a:pt x="34" y="92"/>
                        <a:pt x="33" y="92"/>
                        <a:pt x="32" y="91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31" y="90"/>
                        <a:pt x="31" y="90"/>
                        <a:pt x="31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8" y="90"/>
                        <a:pt x="28" y="90"/>
                        <a:pt x="28" y="90"/>
                      </a:cubicBezTo>
                      <a:cubicBezTo>
                        <a:pt x="28" y="91"/>
                        <a:pt x="27" y="91"/>
                        <a:pt x="27" y="92"/>
                      </a:cubicBezTo>
                      <a:cubicBezTo>
                        <a:pt x="27" y="93"/>
                        <a:pt x="27" y="94"/>
                        <a:pt x="27" y="95"/>
                      </a:cubicBezTo>
                      <a:cubicBezTo>
                        <a:pt x="27" y="97"/>
                        <a:pt x="27" y="98"/>
                        <a:pt x="27" y="99"/>
                      </a:cubicBezTo>
                      <a:cubicBezTo>
                        <a:pt x="27" y="101"/>
                        <a:pt x="27" y="103"/>
                        <a:pt x="27" y="105"/>
                      </a:cubicBezTo>
                      <a:cubicBezTo>
                        <a:pt x="28" y="105"/>
                        <a:pt x="28" y="105"/>
                        <a:pt x="28" y="105"/>
                      </a:cubicBezTo>
                      <a:cubicBezTo>
                        <a:pt x="28" y="107"/>
                        <a:pt x="27" y="109"/>
                        <a:pt x="25" y="109"/>
                      </a:cubicBezTo>
                      <a:cubicBezTo>
                        <a:pt x="24" y="110"/>
                        <a:pt x="23" y="109"/>
                        <a:pt x="23" y="109"/>
                      </a:cubicBezTo>
                      <a:cubicBezTo>
                        <a:pt x="20" y="107"/>
                        <a:pt x="17" y="106"/>
                        <a:pt x="13" y="107"/>
                      </a:cubicBezTo>
                      <a:cubicBezTo>
                        <a:pt x="12" y="107"/>
                        <a:pt x="10" y="107"/>
                        <a:pt x="9" y="108"/>
                      </a:cubicBezTo>
                      <a:cubicBezTo>
                        <a:pt x="8" y="108"/>
                        <a:pt x="8" y="109"/>
                        <a:pt x="7" y="109"/>
                      </a:cubicBezTo>
                      <a:cubicBezTo>
                        <a:pt x="7" y="109"/>
                        <a:pt x="7" y="109"/>
                        <a:pt x="7" y="110"/>
                      </a:cubicBezTo>
                      <a:cubicBezTo>
                        <a:pt x="7" y="111"/>
                        <a:pt x="7" y="111"/>
                        <a:pt x="7" y="111"/>
                      </a:cubicBezTo>
                      <a:cubicBezTo>
                        <a:pt x="6" y="111"/>
                        <a:pt x="6" y="111"/>
                        <a:pt x="6" y="111"/>
                      </a:cubicBezTo>
                      <a:cubicBezTo>
                        <a:pt x="6" y="111"/>
                        <a:pt x="6" y="111"/>
                        <a:pt x="6" y="111"/>
                      </a:cubicBezTo>
                      <a:cubicBezTo>
                        <a:pt x="6" y="111"/>
                        <a:pt x="6" y="111"/>
                        <a:pt x="6" y="111"/>
                      </a:cubicBezTo>
                      <a:cubicBezTo>
                        <a:pt x="6" y="111"/>
                        <a:pt x="6" y="111"/>
                        <a:pt x="6" y="111"/>
                      </a:cubicBezTo>
                      <a:cubicBezTo>
                        <a:pt x="6" y="111"/>
                        <a:pt x="6" y="111"/>
                        <a:pt x="6" y="111"/>
                      </a:cubicBezTo>
                      <a:cubicBezTo>
                        <a:pt x="6" y="111"/>
                        <a:pt x="6" y="111"/>
                        <a:pt x="6" y="111"/>
                      </a:cubicBezTo>
                      <a:cubicBezTo>
                        <a:pt x="6" y="112"/>
                        <a:pt x="6" y="112"/>
                        <a:pt x="6" y="113"/>
                      </a:cubicBezTo>
                      <a:cubicBezTo>
                        <a:pt x="6" y="114"/>
                        <a:pt x="6" y="115"/>
                        <a:pt x="6" y="115"/>
                      </a:cubicBezTo>
                      <a:cubicBezTo>
                        <a:pt x="6" y="116"/>
                        <a:pt x="6" y="117"/>
                        <a:pt x="6" y="118"/>
                      </a:cubicBezTo>
                      <a:cubicBezTo>
                        <a:pt x="7" y="119"/>
                        <a:pt x="7" y="120"/>
                        <a:pt x="7" y="121"/>
                      </a:cubicBezTo>
                      <a:cubicBezTo>
                        <a:pt x="8" y="122"/>
                        <a:pt x="8" y="124"/>
                        <a:pt x="9" y="126"/>
                      </a:cubicBezTo>
                      <a:cubicBezTo>
                        <a:pt x="10" y="127"/>
                        <a:pt x="11" y="129"/>
                        <a:pt x="12" y="131"/>
                      </a:cubicBezTo>
                      <a:cubicBezTo>
                        <a:pt x="12" y="131"/>
                        <a:pt x="12" y="131"/>
                        <a:pt x="12" y="131"/>
                      </a:cubicBezTo>
                      <a:cubicBezTo>
                        <a:pt x="13" y="131"/>
                        <a:pt x="13" y="133"/>
                        <a:pt x="12" y="133"/>
                      </a:cubicBezTo>
                      <a:cubicBezTo>
                        <a:pt x="11" y="134"/>
                        <a:pt x="11" y="134"/>
                        <a:pt x="10" y="134"/>
                      </a:cubicBezTo>
                      <a:cubicBezTo>
                        <a:pt x="10" y="133"/>
                        <a:pt x="9" y="133"/>
                        <a:pt x="8" y="133"/>
                      </a:cubicBezTo>
                      <a:cubicBezTo>
                        <a:pt x="8" y="133"/>
                        <a:pt x="7" y="134"/>
                        <a:pt x="7" y="134"/>
                      </a:cubicBezTo>
                      <a:cubicBezTo>
                        <a:pt x="6" y="134"/>
                        <a:pt x="6" y="134"/>
                        <a:pt x="6" y="134"/>
                      </a:cubicBezTo>
                      <a:cubicBezTo>
                        <a:pt x="5" y="134"/>
                        <a:pt x="4" y="135"/>
                        <a:pt x="4" y="135"/>
                      </a:cubicBezTo>
                      <a:cubicBezTo>
                        <a:pt x="3" y="136"/>
                        <a:pt x="3" y="137"/>
                        <a:pt x="2" y="138"/>
                      </a:cubicBezTo>
                      <a:cubicBezTo>
                        <a:pt x="2" y="138"/>
                        <a:pt x="2" y="139"/>
                        <a:pt x="2" y="140"/>
                      </a:cubicBezTo>
                      <a:cubicBezTo>
                        <a:pt x="2" y="140"/>
                        <a:pt x="1" y="141"/>
                        <a:pt x="2" y="141"/>
                      </a:cubicBezTo>
                      <a:cubicBezTo>
                        <a:pt x="2" y="142"/>
                        <a:pt x="2" y="142"/>
                        <a:pt x="2" y="143"/>
                      </a:cubicBezTo>
                      <a:cubicBezTo>
                        <a:pt x="2" y="143"/>
                        <a:pt x="2" y="143"/>
                        <a:pt x="2" y="144"/>
                      </a:cubicBezTo>
                      <a:cubicBezTo>
                        <a:pt x="3" y="144"/>
                        <a:pt x="3" y="145"/>
                        <a:pt x="3" y="145"/>
                      </a:cubicBezTo>
                      <a:cubicBezTo>
                        <a:pt x="3" y="145"/>
                        <a:pt x="4" y="146"/>
                        <a:pt x="4" y="146"/>
                      </a:cubicBezTo>
                      <a:cubicBezTo>
                        <a:pt x="5" y="147"/>
                        <a:pt x="5" y="147"/>
                        <a:pt x="5" y="147"/>
                      </a:cubicBezTo>
                      <a:cubicBezTo>
                        <a:pt x="5" y="148"/>
                        <a:pt x="5" y="148"/>
                        <a:pt x="5" y="148"/>
                      </a:cubicBezTo>
                      <a:cubicBezTo>
                        <a:pt x="5" y="148"/>
                        <a:pt x="5" y="148"/>
                        <a:pt x="5" y="148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10" name="Freeform 8"/>
              <p:cNvSpPr>
                <a:spLocks noEditPoints="1"/>
              </p:cNvSpPr>
              <p:nvPr/>
            </p:nvSpPr>
            <p:spPr bwMode="auto">
              <a:xfrm>
                <a:off x="505121" y="1992103"/>
                <a:ext cx="779592" cy="2646374"/>
              </a:xfrm>
              <a:custGeom>
                <a:avLst/>
                <a:gdLst/>
                <a:ahLst/>
                <a:cxnLst>
                  <a:cxn ang="0">
                    <a:pos x="256" y="150"/>
                  </a:cxn>
                  <a:cxn ang="0">
                    <a:pos x="194" y="60"/>
                  </a:cxn>
                  <a:cxn ang="0">
                    <a:pos x="168" y="0"/>
                  </a:cxn>
                  <a:cxn ang="0">
                    <a:pos x="125" y="26"/>
                  </a:cxn>
                  <a:cxn ang="0">
                    <a:pos x="69" y="150"/>
                  </a:cxn>
                  <a:cxn ang="0">
                    <a:pos x="80" y="311"/>
                  </a:cxn>
                  <a:cxn ang="0">
                    <a:pos x="0" y="972"/>
                  </a:cxn>
                  <a:cxn ang="0">
                    <a:pos x="294" y="972"/>
                  </a:cxn>
                  <a:cxn ang="0">
                    <a:pos x="168" y="377"/>
                  </a:cxn>
                  <a:cxn ang="0">
                    <a:pos x="168" y="308"/>
                  </a:cxn>
                  <a:cxn ang="0">
                    <a:pos x="168" y="308"/>
                  </a:cxn>
                  <a:cxn ang="0">
                    <a:pos x="239" y="687"/>
                  </a:cxn>
                  <a:cxn ang="0">
                    <a:pos x="168" y="792"/>
                  </a:cxn>
                  <a:cxn ang="0">
                    <a:pos x="168" y="491"/>
                  </a:cxn>
                  <a:cxn ang="0">
                    <a:pos x="168" y="491"/>
                  </a:cxn>
                  <a:cxn ang="0">
                    <a:pos x="168" y="505"/>
                  </a:cxn>
                  <a:cxn ang="0">
                    <a:pos x="99" y="323"/>
                  </a:cxn>
                  <a:cxn ang="0">
                    <a:pos x="154" y="491"/>
                  </a:cxn>
                  <a:cxn ang="0">
                    <a:pos x="154" y="491"/>
                  </a:cxn>
                  <a:cxn ang="0">
                    <a:pos x="88" y="505"/>
                  </a:cxn>
                  <a:cxn ang="0">
                    <a:pos x="71" y="687"/>
                  </a:cxn>
                  <a:cxn ang="0">
                    <a:pos x="154" y="702"/>
                  </a:cxn>
                  <a:cxn ang="0">
                    <a:pos x="69" y="702"/>
                  </a:cxn>
                  <a:cxn ang="0">
                    <a:pos x="246" y="709"/>
                  </a:cxn>
                  <a:cxn ang="0">
                    <a:pos x="168" y="815"/>
                  </a:cxn>
                  <a:cxn ang="0">
                    <a:pos x="237" y="515"/>
                  </a:cxn>
                  <a:cxn ang="0">
                    <a:pos x="168" y="401"/>
                  </a:cxn>
                  <a:cxn ang="0">
                    <a:pos x="234" y="479"/>
                  </a:cxn>
                  <a:cxn ang="0">
                    <a:pos x="168" y="218"/>
                  </a:cxn>
                  <a:cxn ang="0">
                    <a:pos x="168" y="221"/>
                  </a:cxn>
                  <a:cxn ang="0">
                    <a:pos x="206" y="150"/>
                  </a:cxn>
                  <a:cxn ang="0">
                    <a:pos x="154" y="202"/>
                  </a:cxn>
                  <a:cxn ang="0">
                    <a:pos x="154" y="308"/>
                  </a:cxn>
                  <a:cxn ang="0">
                    <a:pos x="154" y="308"/>
                  </a:cxn>
                  <a:cxn ang="0">
                    <a:pos x="92" y="334"/>
                  </a:cxn>
                  <a:cxn ang="0">
                    <a:pos x="147" y="588"/>
                  </a:cxn>
                  <a:cxn ang="0">
                    <a:pos x="144" y="827"/>
                  </a:cxn>
                  <a:cxn ang="0">
                    <a:pos x="144" y="827"/>
                  </a:cxn>
                  <a:cxn ang="0">
                    <a:pos x="154" y="972"/>
                  </a:cxn>
                  <a:cxn ang="0">
                    <a:pos x="168" y="860"/>
                  </a:cxn>
                  <a:cxn ang="0">
                    <a:pos x="168" y="860"/>
                  </a:cxn>
                  <a:cxn ang="0">
                    <a:pos x="232" y="135"/>
                  </a:cxn>
                  <a:cxn ang="0">
                    <a:pos x="168" y="74"/>
                  </a:cxn>
                  <a:cxn ang="0">
                    <a:pos x="80" y="74"/>
                  </a:cxn>
                  <a:cxn ang="0">
                    <a:pos x="80" y="135"/>
                  </a:cxn>
                  <a:cxn ang="0">
                    <a:pos x="149" y="221"/>
                  </a:cxn>
                </a:cxnLst>
                <a:rect l="0" t="0" r="r" b="b"/>
                <a:pathLst>
                  <a:path w="294" h="998">
                    <a:moveTo>
                      <a:pt x="275" y="972"/>
                    </a:moveTo>
                    <a:lnTo>
                      <a:pt x="232" y="150"/>
                    </a:lnTo>
                    <a:lnTo>
                      <a:pt x="256" y="150"/>
                    </a:lnTo>
                    <a:lnTo>
                      <a:pt x="256" y="143"/>
                    </a:lnTo>
                    <a:lnTo>
                      <a:pt x="256" y="60"/>
                    </a:lnTo>
                    <a:lnTo>
                      <a:pt x="194" y="60"/>
                    </a:lnTo>
                    <a:lnTo>
                      <a:pt x="194" y="26"/>
                    </a:lnTo>
                    <a:lnTo>
                      <a:pt x="168" y="26"/>
                    </a:lnTo>
                    <a:lnTo>
                      <a:pt x="168" y="0"/>
                    </a:lnTo>
                    <a:lnTo>
                      <a:pt x="154" y="0"/>
                    </a:lnTo>
                    <a:lnTo>
                      <a:pt x="154" y="26"/>
                    </a:lnTo>
                    <a:lnTo>
                      <a:pt x="125" y="26"/>
                    </a:lnTo>
                    <a:lnTo>
                      <a:pt x="125" y="60"/>
                    </a:lnTo>
                    <a:lnTo>
                      <a:pt x="69" y="60"/>
                    </a:lnTo>
                    <a:lnTo>
                      <a:pt x="69" y="150"/>
                    </a:lnTo>
                    <a:lnTo>
                      <a:pt x="92" y="150"/>
                    </a:lnTo>
                    <a:lnTo>
                      <a:pt x="80" y="311"/>
                    </a:lnTo>
                    <a:lnTo>
                      <a:pt x="80" y="311"/>
                    </a:lnTo>
                    <a:lnTo>
                      <a:pt x="80" y="315"/>
                    </a:lnTo>
                    <a:lnTo>
                      <a:pt x="26" y="972"/>
                    </a:lnTo>
                    <a:lnTo>
                      <a:pt x="0" y="972"/>
                    </a:lnTo>
                    <a:lnTo>
                      <a:pt x="0" y="998"/>
                    </a:lnTo>
                    <a:lnTo>
                      <a:pt x="294" y="998"/>
                    </a:lnTo>
                    <a:lnTo>
                      <a:pt x="294" y="972"/>
                    </a:lnTo>
                    <a:lnTo>
                      <a:pt x="275" y="972"/>
                    </a:lnTo>
                    <a:close/>
                    <a:moveTo>
                      <a:pt x="218" y="323"/>
                    </a:moveTo>
                    <a:lnTo>
                      <a:pt x="168" y="377"/>
                    </a:lnTo>
                    <a:lnTo>
                      <a:pt x="168" y="323"/>
                    </a:lnTo>
                    <a:lnTo>
                      <a:pt x="218" y="323"/>
                    </a:lnTo>
                    <a:close/>
                    <a:moveTo>
                      <a:pt x="168" y="308"/>
                    </a:moveTo>
                    <a:lnTo>
                      <a:pt x="168" y="244"/>
                    </a:lnTo>
                    <a:lnTo>
                      <a:pt x="220" y="308"/>
                    </a:lnTo>
                    <a:lnTo>
                      <a:pt x="168" y="308"/>
                    </a:lnTo>
                    <a:close/>
                    <a:moveTo>
                      <a:pt x="168" y="687"/>
                    </a:moveTo>
                    <a:lnTo>
                      <a:pt x="168" y="612"/>
                    </a:lnTo>
                    <a:lnTo>
                      <a:pt x="239" y="687"/>
                    </a:lnTo>
                    <a:lnTo>
                      <a:pt x="168" y="687"/>
                    </a:lnTo>
                    <a:close/>
                    <a:moveTo>
                      <a:pt x="237" y="702"/>
                    </a:moveTo>
                    <a:lnTo>
                      <a:pt x="168" y="792"/>
                    </a:lnTo>
                    <a:lnTo>
                      <a:pt x="168" y="702"/>
                    </a:lnTo>
                    <a:lnTo>
                      <a:pt x="237" y="702"/>
                    </a:lnTo>
                    <a:close/>
                    <a:moveTo>
                      <a:pt x="168" y="491"/>
                    </a:moveTo>
                    <a:lnTo>
                      <a:pt x="168" y="424"/>
                    </a:lnTo>
                    <a:lnTo>
                      <a:pt x="227" y="491"/>
                    </a:lnTo>
                    <a:lnTo>
                      <a:pt x="168" y="491"/>
                    </a:lnTo>
                    <a:close/>
                    <a:moveTo>
                      <a:pt x="227" y="505"/>
                    </a:moveTo>
                    <a:lnTo>
                      <a:pt x="168" y="567"/>
                    </a:lnTo>
                    <a:lnTo>
                      <a:pt x="168" y="505"/>
                    </a:lnTo>
                    <a:lnTo>
                      <a:pt x="227" y="505"/>
                    </a:lnTo>
                    <a:close/>
                    <a:moveTo>
                      <a:pt x="154" y="387"/>
                    </a:moveTo>
                    <a:lnTo>
                      <a:pt x="99" y="323"/>
                    </a:lnTo>
                    <a:lnTo>
                      <a:pt x="154" y="323"/>
                    </a:lnTo>
                    <a:lnTo>
                      <a:pt x="154" y="387"/>
                    </a:lnTo>
                    <a:close/>
                    <a:moveTo>
                      <a:pt x="154" y="491"/>
                    </a:moveTo>
                    <a:lnTo>
                      <a:pt x="88" y="491"/>
                    </a:lnTo>
                    <a:lnTo>
                      <a:pt x="154" y="415"/>
                    </a:lnTo>
                    <a:lnTo>
                      <a:pt x="154" y="491"/>
                    </a:lnTo>
                    <a:close/>
                    <a:moveTo>
                      <a:pt x="154" y="505"/>
                    </a:moveTo>
                    <a:lnTo>
                      <a:pt x="154" y="576"/>
                    </a:lnTo>
                    <a:lnTo>
                      <a:pt x="88" y="505"/>
                    </a:lnTo>
                    <a:lnTo>
                      <a:pt x="154" y="505"/>
                    </a:lnTo>
                    <a:close/>
                    <a:moveTo>
                      <a:pt x="154" y="687"/>
                    </a:moveTo>
                    <a:lnTo>
                      <a:pt x="71" y="687"/>
                    </a:lnTo>
                    <a:lnTo>
                      <a:pt x="154" y="600"/>
                    </a:lnTo>
                    <a:lnTo>
                      <a:pt x="154" y="687"/>
                    </a:lnTo>
                    <a:close/>
                    <a:moveTo>
                      <a:pt x="154" y="702"/>
                    </a:moveTo>
                    <a:lnTo>
                      <a:pt x="154" y="811"/>
                    </a:lnTo>
                    <a:lnTo>
                      <a:pt x="152" y="815"/>
                    </a:lnTo>
                    <a:lnTo>
                      <a:pt x="69" y="702"/>
                    </a:lnTo>
                    <a:lnTo>
                      <a:pt x="154" y="702"/>
                    </a:lnTo>
                    <a:close/>
                    <a:moveTo>
                      <a:pt x="168" y="815"/>
                    </a:moveTo>
                    <a:lnTo>
                      <a:pt x="246" y="709"/>
                    </a:lnTo>
                    <a:lnTo>
                      <a:pt x="260" y="962"/>
                    </a:lnTo>
                    <a:lnTo>
                      <a:pt x="168" y="837"/>
                    </a:lnTo>
                    <a:lnTo>
                      <a:pt x="168" y="815"/>
                    </a:lnTo>
                    <a:close/>
                    <a:moveTo>
                      <a:pt x="168" y="590"/>
                    </a:moveTo>
                    <a:lnTo>
                      <a:pt x="168" y="586"/>
                    </a:lnTo>
                    <a:lnTo>
                      <a:pt x="237" y="515"/>
                    </a:lnTo>
                    <a:lnTo>
                      <a:pt x="246" y="673"/>
                    </a:lnTo>
                    <a:lnTo>
                      <a:pt x="168" y="590"/>
                    </a:lnTo>
                    <a:close/>
                    <a:moveTo>
                      <a:pt x="168" y="401"/>
                    </a:moveTo>
                    <a:lnTo>
                      <a:pt x="168" y="398"/>
                    </a:lnTo>
                    <a:lnTo>
                      <a:pt x="227" y="332"/>
                    </a:lnTo>
                    <a:lnTo>
                      <a:pt x="234" y="479"/>
                    </a:lnTo>
                    <a:lnTo>
                      <a:pt x="168" y="401"/>
                    </a:lnTo>
                    <a:close/>
                    <a:moveTo>
                      <a:pt x="168" y="221"/>
                    </a:moveTo>
                    <a:lnTo>
                      <a:pt x="168" y="218"/>
                    </a:lnTo>
                    <a:lnTo>
                      <a:pt x="218" y="154"/>
                    </a:lnTo>
                    <a:lnTo>
                      <a:pt x="225" y="294"/>
                    </a:lnTo>
                    <a:lnTo>
                      <a:pt x="168" y="221"/>
                    </a:lnTo>
                    <a:close/>
                    <a:moveTo>
                      <a:pt x="168" y="197"/>
                    </a:moveTo>
                    <a:lnTo>
                      <a:pt x="168" y="150"/>
                    </a:lnTo>
                    <a:lnTo>
                      <a:pt x="206" y="150"/>
                    </a:lnTo>
                    <a:lnTo>
                      <a:pt x="168" y="197"/>
                    </a:lnTo>
                    <a:close/>
                    <a:moveTo>
                      <a:pt x="154" y="150"/>
                    </a:moveTo>
                    <a:lnTo>
                      <a:pt x="154" y="202"/>
                    </a:lnTo>
                    <a:lnTo>
                      <a:pt x="114" y="150"/>
                    </a:lnTo>
                    <a:lnTo>
                      <a:pt x="154" y="150"/>
                    </a:lnTo>
                    <a:close/>
                    <a:moveTo>
                      <a:pt x="154" y="308"/>
                    </a:moveTo>
                    <a:lnTo>
                      <a:pt x="99" y="308"/>
                    </a:lnTo>
                    <a:lnTo>
                      <a:pt x="154" y="237"/>
                    </a:lnTo>
                    <a:lnTo>
                      <a:pt x="154" y="308"/>
                    </a:lnTo>
                    <a:close/>
                    <a:moveTo>
                      <a:pt x="149" y="401"/>
                    </a:moveTo>
                    <a:lnTo>
                      <a:pt x="80" y="479"/>
                    </a:lnTo>
                    <a:lnTo>
                      <a:pt x="92" y="334"/>
                    </a:lnTo>
                    <a:lnTo>
                      <a:pt x="149" y="401"/>
                    </a:lnTo>
                    <a:close/>
                    <a:moveTo>
                      <a:pt x="78" y="515"/>
                    </a:moveTo>
                    <a:lnTo>
                      <a:pt x="147" y="588"/>
                    </a:lnTo>
                    <a:lnTo>
                      <a:pt x="64" y="673"/>
                    </a:lnTo>
                    <a:lnTo>
                      <a:pt x="78" y="515"/>
                    </a:lnTo>
                    <a:close/>
                    <a:moveTo>
                      <a:pt x="144" y="827"/>
                    </a:moveTo>
                    <a:lnTo>
                      <a:pt x="40" y="965"/>
                    </a:lnTo>
                    <a:lnTo>
                      <a:pt x="62" y="714"/>
                    </a:lnTo>
                    <a:lnTo>
                      <a:pt x="144" y="827"/>
                    </a:lnTo>
                    <a:close/>
                    <a:moveTo>
                      <a:pt x="152" y="839"/>
                    </a:moveTo>
                    <a:lnTo>
                      <a:pt x="154" y="842"/>
                    </a:lnTo>
                    <a:lnTo>
                      <a:pt x="154" y="972"/>
                    </a:lnTo>
                    <a:lnTo>
                      <a:pt x="54" y="972"/>
                    </a:lnTo>
                    <a:lnTo>
                      <a:pt x="152" y="839"/>
                    </a:lnTo>
                    <a:close/>
                    <a:moveTo>
                      <a:pt x="168" y="860"/>
                    </a:moveTo>
                    <a:lnTo>
                      <a:pt x="251" y="972"/>
                    </a:lnTo>
                    <a:lnTo>
                      <a:pt x="168" y="972"/>
                    </a:lnTo>
                    <a:lnTo>
                      <a:pt x="168" y="860"/>
                    </a:lnTo>
                    <a:close/>
                    <a:moveTo>
                      <a:pt x="241" y="135"/>
                    </a:moveTo>
                    <a:lnTo>
                      <a:pt x="232" y="135"/>
                    </a:lnTo>
                    <a:lnTo>
                      <a:pt x="232" y="135"/>
                    </a:lnTo>
                    <a:lnTo>
                      <a:pt x="225" y="135"/>
                    </a:lnTo>
                    <a:lnTo>
                      <a:pt x="168" y="135"/>
                    </a:lnTo>
                    <a:lnTo>
                      <a:pt x="168" y="74"/>
                    </a:lnTo>
                    <a:lnTo>
                      <a:pt x="241" y="74"/>
                    </a:lnTo>
                    <a:lnTo>
                      <a:pt x="241" y="135"/>
                    </a:lnTo>
                    <a:close/>
                    <a:moveTo>
                      <a:pt x="80" y="74"/>
                    </a:moveTo>
                    <a:lnTo>
                      <a:pt x="154" y="74"/>
                    </a:lnTo>
                    <a:lnTo>
                      <a:pt x="154" y="135"/>
                    </a:lnTo>
                    <a:lnTo>
                      <a:pt x="80" y="135"/>
                    </a:lnTo>
                    <a:lnTo>
                      <a:pt x="80" y="74"/>
                    </a:lnTo>
                    <a:close/>
                    <a:moveTo>
                      <a:pt x="107" y="164"/>
                    </a:moveTo>
                    <a:lnTo>
                      <a:pt x="149" y="221"/>
                    </a:lnTo>
                    <a:lnTo>
                      <a:pt x="95" y="289"/>
                    </a:lnTo>
                    <a:lnTo>
                      <a:pt x="107" y="1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直角三角形 10"/>
              <p:cNvSpPr/>
              <p:nvPr/>
            </p:nvSpPr>
            <p:spPr>
              <a:xfrm rot="18930680">
                <a:off x="818468" y="1826474"/>
                <a:ext cx="224502" cy="224502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3175023" y="2457862"/>
                <a:ext cx="273549" cy="1040664"/>
                <a:chOff x="2652460" y="1971578"/>
                <a:chExt cx="217539" cy="827586"/>
              </a:xfrm>
            </p:grpSpPr>
            <p:sp>
              <p:nvSpPr>
                <p:cNvPr id="16" name="Freeform 8"/>
                <p:cNvSpPr>
                  <a:spLocks noEditPoints="1"/>
                </p:cNvSpPr>
                <p:nvPr/>
              </p:nvSpPr>
              <p:spPr bwMode="auto">
                <a:xfrm>
                  <a:off x="2652460" y="2060715"/>
                  <a:ext cx="217539" cy="738449"/>
                </a:xfrm>
                <a:custGeom>
                  <a:avLst/>
                  <a:gdLst/>
                  <a:ahLst/>
                  <a:cxnLst>
                    <a:cxn ang="0">
                      <a:pos x="256" y="150"/>
                    </a:cxn>
                    <a:cxn ang="0">
                      <a:pos x="194" y="60"/>
                    </a:cxn>
                    <a:cxn ang="0">
                      <a:pos x="168" y="0"/>
                    </a:cxn>
                    <a:cxn ang="0">
                      <a:pos x="125" y="26"/>
                    </a:cxn>
                    <a:cxn ang="0">
                      <a:pos x="69" y="150"/>
                    </a:cxn>
                    <a:cxn ang="0">
                      <a:pos x="80" y="311"/>
                    </a:cxn>
                    <a:cxn ang="0">
                      <a:pos x="0" y="972"/>
                    </a:cxn>
                    <a:cxn ang="0">
                      <a:pos x="294" y="972"/>
                    </a:cxn>
                    <a:cxn ang="0">
                      <a:pos x="168" y="377"/>
                    </a:cxn>
                    <a:cxn ang="0">
                      <a:pos x="168" y="308"/>
                    </a:cxn>
                    <a:cxn ang="0">
                      <a:pos x="168" y="308"/>
                    </a:cxn>
                    <a:cxn ang="0">
                      <a:pos x="239" y="687"/>
                    </a:cxn>
                    <a:cxn ang="0">
                      <a:pos x="168" y="792"/>
                    </a:cxn>
                    <a:cxn ang="0">
                      <a:pos x="168" y="491"/>
                    </a:cxn>
                    <a:cxn ang="0">
                      <a:pos x="168" y="491"/>
                    </a:cxn>
                    <a:cxn ang="0">
                      <a:pos x="168" y="505"/>
                    </a:cxn>
                    <a:cxn ang="0">
                      <a:pos x="99" y="323"/>
                    </a:cxn>
                    <a:cxn ang="0">
                      <a:pos x="154" y="491"/>
                    </a:cxn>
                    <a:cxn ang="0">
                      <a:pos x="154" y="491"/>
                    </a:cxn>
                    <a:cxn ang="0">
                      <a:pos x="88" y="505"/>
                    </a:cxn>
                    <a:cxn ang="0">
                      <a:pos x="71" y="687"/>
                    </a:cxn>
                    <a:cxn ang="0">
                      <a:pos x="154" y="702"/>
                    </a:cxn>
                    <a:cxn ang="0">
                      <a:pos x="69" y="702"/>
                    </a:cxn>
                    <a:cxn ang="0">
                      <a:pos x="246" y="709"/>
                    </a:cxn>
                    <a:cxn ang="0">
                      <a:pos x="168" y="815"/>
                    </a:cxn>
                    <a:cxn ang="0">
                      <a:pos x="237" y="515"/>
                    </a:cxn>
                    <a:cxn ang="0">
                      <a:pos x="168" y="401"/>
                    </a:cxn>
                    <a:cxn ang="0">
                      <a:pos x="234" y="479"/>
                    </a:cxn>
                    <a:cxn ang="0">
                      <a:pos x="168" y="218"/>
                    </a:cxn>
                    <a:cxn ang="0">
                      <a:pos x="168" y="221"/>
                    </a:cxn>
                    <a:cxn ang="0">
                      <a:pos x="206" y="150"/>
                    </a:cxn>
                    <a:cxn ang="0">
                      <a:pos x="154" y="202"/>
                    </a:cxn>
                    <a:cxn ang="0">
                      <a:pos x="154" y="308"/>
                    </a:cxn>
                    <a:cxn ang="0">
                      <a:pos x="154" y="308"/>
                    </a:cxn>
                    <a:cxn ang="0">
                      <a:pos x="92" y="334"/>
                    </a:cxn>
                    <a:cxn ang="0">
                      <a:pos x="147" y="588"/>
                    </a:cxn>
                    <a:cxn ang="0">
                      <a:pos x="144" y="827"/>
                    </a:cxn>
                    <a:cxn ang="0">
                      <a:pos x="144" y="827"/>
                    </a:cxn>
                    <a:cxn ang="0">
                      <a:pos x="154" y="972"/>
                    </a:cxn>
                    <a:cxn ang="0">
                      <a:pos x="168" y="860"/>
                    </a:cxn>
                    <a:cxn ang="0">
                      <a:pos x="168" y="860"/>
                    </a:cxn>
                    <a:cxn ang="0">
                      <a:pos x="232" y="135"/>
                    </a:cxn>
                    <a:cxn ang="0">
                      <a:pos x="168" y="74"/>
                    </a:cxn>
                    <a:cxn ang="0">
                      <a:pos x="80" y="74"/>
                    </a:cxn>
                    <a:cxn ang="0">
                      <a:pos x="80" y="135"/>
                    </a:cxn>
                    <a:cxn ang="0">
                      <a:pos x="149" y="221"/>
                    </a:cxn>
                  </a:cxnLst>
                  <a:rect l="0" t="0" r="r" b="b"/>
                  <a:pathLst>
                    <a:path w="294" h="998">
                      <a:moveTo>
                        <a:pt x="275" y="972"/>
                      </a:moveTo>
                      <a:lnTo>
                        <a:pt x="232" y="150"/>
                      </a:lnTo>
                      <a:lnTo>
                        <a:pt x="256" y="150"/>
                      </a:lnTo>
                      <a:lnTo>
                        <a:pt x="256" y="143"/>
                      </a:lnTo>
                      <a:lnTo>
                        <a:pt x="256" y="60"/>
                      </a:lnTo>
                      <a:lnTo>
                        <a:pt x="194" y="60"/>
                      </a:lnTo>
                      <a:lnTo>
                        <a:pt x="194" y="26"/>
                      </a:lnTo>
                      <a:lnTo>
                        <a:pt x="168" y="26"/>
                      </a:lnTo>
                      <a:lnTo>
                        <a:pt x="168" y="0"/>
                      </a:lnTo>
                      <a:lnTo>
                        <a:pt x="154" y="0"/>
                      </a:lnTo>
                      <a:lnTo>
                        <a:pt x="154" y="26"/>
                      </a:lnTo>
                      <a:lnTo>
                        <a:pt x="125" y="26"/>
                      </a:lnTo>
                      <a:lnTo>
                        <a:pt x="125" y="60"/>
                      </a:lnTo>
                      <a:lnTo>
                        <a:pt x="69" y="60"/>
                      </a:lnTo>
                      <a:lnTo>
                        <a:pt x="69" y="150"/>
                      </a:lnTo>
                      <a:lnTo>
                        <a:pt x="92" y="150"/>
                      </a:lnTo>
                      <a:lnTo>
                        <a:pt x="80" y="311"/>
                      </a:lnTo>
                      <a:lnTo>
                        <a:pt x="80" y="311"/>
                      </a:lnTo>
                      <a:lnTo>
                        <a:pt x="80" y="315"/>
                      </a:lnTo>
                      <a:lnTo>
                        <a:pt x="26" y="972"/>
                      </a:lnTo>
                      <a:lnTo>
                        <a:pt x="0" y="972"/>
                      </a:lnTo>
                      <a:lnTo>
                        <a:pt x="0" y="998"/>
                      </a:lnTo>
                      <a:lnTo>
                        <a:pt x="294" y="998"/>
                      </a:lnTo>
                      <a:lnTo>
                        <a:pt x="294" y="972"/>
                      </a:lnTo>
                      <a:lnTo>
                        <a:pt x="275" y="972"/>
                      </a:lnTo>
                      <a:close/>
                      <a:moveTo>
                        <a:pt x="218" y="323"/>
                      </a:moveTo>
                      <a:lnTo>
                        <a:pt x="168" y="377"/>
                      </a:lnTo>
                      <a:lnTo>
                        <a:pt x="168" y="323"/>
                      </a:lnTo>
                      <a:lnTo>
                        <a:pt x="218" y="323"/>
                      </a:lnTo>
                      <a:close/>
                      <a:moveTo>
                        <a:pt x="168" y="308"/>
                      </a:moveTo>
                      <a:lnTo>
                        <a:pt x="168" y="244"/>
                      </a:lnTo>
                      <a:lnTo>
                        <a:pt x="220" y="308"/>
                      </a:lnTo>
                      <a:lnTo>
                        <a:pt x="168" y="308"/>
                      </a:lnTo>
                      <a:close/>
                      <a:moveTo>
                        <a:pt x="168" y="687"/>
                      </a:moveTo>
                      <a:lnTo>
                        <a:pt x="168" y="612"/>
                      </a:lnTo>
                      <a:lnTo>
                        <a:pt x="239" y="687"/>
                      </a:lnTo>
                      <a:lnTo>
                        <a:pt x="168" y="687"/>
                      </a:lnTo>
                      <a:close/>
                      <a:moveTo>
                        <a:pt x="237" y="702"/>
                      </a:moveTo>
                      <a:lnTo>
                        <a:pt x="168" y="792"/>
                      </a:lnTo>
                      <a:lnTo>
                        <a:pt x="168" y="702"/>
                      </a:lnTo>
                      <a:lnTo>
                        <a:pt x="237" y="702"/>
                      </a:lnTo>
                      <a:close/>
                      <a:moveTo>
                        <a:pt x="168" y="491"/>
                      </a:moveTo>
                      <a:lnTo>
                        <a:pt x="168" y="424"/>
                      </a:lnTo>
                      <a:lnTo>
                        <a:pt x="227" y="491"/>
                      </a:lnTo>
                      <a:lnTo>
                        <a:pt x="168" y="491"/>
                      </a:lnTo>
                      <a:close/>
                      <a:moveTo>
                        <a:pt x="227" y="505"/>
                      </a:moveTo>
                      <a:lnTo>
                        <a:pt x="168" y="567"/>
                      </a:lnTo>
                      <a:lnTo>
                        <a:pt x="168" y="505"/>
                      </a:lnTo>
                      <a:lnTo>
                        <a:pt x="227" y="505"/>
                      </a:lnTo>
                      <a:close/>
                      <a:moveTo>
                        <a:pt x="154" y="387"/>
                      </a:moveTo>
                      <a:lnTo>
                        <a:pt x="99" y="323"/>
                      </a:lnTo>
                      <a:lnTo>
                        <a:pt x="154" y="323"/>
                      </a:lnTo>
                      <a:lnTo>
                        <a:pt x="154" y="387"/>
                      </a:lnTo>
                      <a:close/>
                      <a:moveTo>
                        <a:pt x="154" y="491"/>
                      </a:moveTo>
                      <a:lnTo>
                        <a:pt x="88" y="491"/>
                      </a:lnTo>
                      <a:lnTo>
                        <a:pt x="154" y="415"/>
                      </a:lnTo>
                      <a:lnTo>
                        <a:pt x="154" y="491"/>
                      </a:lnTo>
                      <a:close/>
                      <a:moveTo>
                        <a:pt x="154" y="505"/>
                      </a:moveTo>
                      <a:lnTo>
                        <a:pt x="154" y="576"/>
                      </a:lnTo>
                      <a:lnTo>
                        <a:pt x="88" y="505"/>
                      </a:lnTo>
                      <a:lnTo>
                        <a:pt x="154" y="505"/>
                      </a:lnTo>
                      <a:close/>
                      <a:moveTo>
                        <a:pt x="154" y="687"/>
                      </a:moveTo>
                      <a:lnTo>
                        <a:pt x="71" y="687"/>
                      </a:lnTo>
                      <a:lnTo>
                        <a:pt x="154" y="600"/>
                      </a:lnTo>
                      <a:lnTo>
                        <a:pt x="154" y="687"/>
                      </a:lnTo>
                      <a:close/>
                      <a:moveTo>
                        <a:pt x="154" y="702"/>
                      </a:moveTo>
                      <a:lnTo>
                        <a:pt x="154" y="811"/>
                      </a:lnTo>
                      <a:lnTo>
                        <a:pt x="152" y="815"/>
                      </a:lnTo>
                      <a:lnTo>
                        <a:pt x="69" y="702"/>
                      </a:lnTo>
                      <a:lnTo>
                        <a:pt x="154" y="702"/>
                      </a:lnTo>
                      <a:close/>
                      <a:moveTo>
                        <a:pt x="168" y="815"/>
                      </a:moveTo>
                      <a:lnTo>
                        <a:pt x="246" y="709"/>
                      </a:lnTo>
                      <a:lnTo>
                        <a:pt x="260" y="962"/>
                      </a:lnTo>
                      <a:lnTo>
                        <a:pt x="168" y="837"/>
                      </a:lnTo>
                      <a:lnTo>
                        <a:pt x="168" y="815"/>
                      </a:lnTo>
                      <a:close/>
                      <a:moveTo>
                        <a:pt x="168" y="590"/>
                      </a:moveTo>
                      <a:lnTo>
                        <a:pt x="168" y="586"/>
                      </a:lnTo>
                      <a:lnTo>
                        <a:pt x="237" y="515"/>
                      </a:lnTo>
                      <a:lnTo>
                        <a:pt x="246" y="673"/>
                      </a:lnTo>
                      <a:lnTo>
                        <a:pt x="168" y="590"/>
                      </a:lnTo>
                      <a:close/>
                      <a:moveTo>
                        <a:pt x="168" y="401"/>
                      </a:moveTo>
                      <a:lnTo>
                        <a:pt x="168" y="398"/>
                      </a:lnTo>
                      <a:lnTo>
                        <a:pt x="227" y="332"/>
                      </a:lnTo>
                      <a:lnTo>
                        <a:pt x="234" y="479"/>
                      </a:lnTo>
                      <a:lnTo>
                        <a:pt x="168" y="401"/>
                      </a:lnTo>
                      <a:close/>
                      <a:moveTo>
                        <a:pt x="168" y="221"/>
                      </a:moveTo>
                      <a:lnTo>
                        <a:pt x="168" y="218"/>
                      </a:lnTo>
                      <a:lnTo>
                        <a:pt x="218" y="154"/>
                      </a:lnTo>
                      <a:lnTo>
                        <a:pt x="225" y="294"/>
                      </a:lnTo>
                      <a:lnTo>
                        <a:pt x="168" y="221"/>
                      </a:lnTo>
                      <a:close/>
                      <a:moveTo>
                        <a:pt x="168" y="197"/>
                      </a:moveTo>
                      <a:lnTo>
                        <a:pt x="168" y="150"/>
                      </a:lnTo>
                      <a:lnTo>
                        <a:pt x="206" y="150"/>
                      </a:lnTo>
                      <a:lnTo>
                        <a:pt x="168" y="197"/>
                      </a:lnTo>
                      <a:close/>
                      <a:moveTo>
                        <a:pt x="154" y="150"/>
                      </a:moveTo>
                      <a:lnTo>
                        <a:pt x="154" y="202"/>
                      </a:lnTo>
                      <a:lnTo>
                        <a:pt x="114" y="150"/>
                      </a:lnTo>
                      <a:lnTo>
                        <a:pt x="154" y="150"/>
                      </a:lnTo>
                      <a:close/>
                      <a:moveTo>
                        <a:pt x="154" y="308"/>
                      </a:moveTo>
                      <a:lnTo>
                        <a:pt x="99" y="308"/>
                      </a:lnTo>
                      <a:lnTo>
                        <a:pt x="154" y="237"/>
                      </a:lnTo>
                      <a:lnTo>
                        <a:pt x="154" y="308"/>
                      </a:lnTo>
                      <a:close/>
                      <a:moveTo>
                        <a:pt x="149" y="401"/>
                      </a:moveTo>
                      <a:lnTo>
                        <a:pt x="80" y="479"/>
                      </a:lnTo>
                      <a:lnTo>
                        <a:pt x="92" y="334"/>
                      </a:lnTo>
                      <a:lnTo>
                        <a:pt x="149" y="401"/>
                      </a:lnTo>
                      <a:close/>
                      <a:moveTo>
                        <a:pt x="78" y="515"/>
                      </a:moveTo>
                      <a:lnTo>
                        <a:pt x="147" y="588"/>
                      </a:lnTo>
                      <a:lnTo>
                        <a:pt x="64" y="673"/>
                      </a:lnTo>
                      <a:lnTo>
                        <a:pt x="78" y="515"/>
                      </a:lnTo>
                      <a:close/>
                      <a:moveTo>
                        <a:pt x="144" y="827"/>
                      </a:moveTo>
                      <a:lnTo>
                        <a:pt x="40" y="965"/>
                      </a:lnTo>
                      <a:lnTo>
                        <a:pt x="62" y="714"/>
                      </a:lnTo>
                      <a:lnTo>
                        <a:pt x="144" y="827"/>
                      </a:lnTo>
                      <a:close/>
                      <a:moveTo>
                        <a:pt x="152" y="839"/>
                      </a:moveTo>
                      <a:lnTo>
                        <a:pt x="154" y="842"/>
                      </a:lnTo>
                      <a:lnTo>
                        <a:pt x="154" y="972"/>
                      </a:lnTo>
                      <a:lnTo>
                        <a:pt x="54" y="972"/>
                      </a:lnTo>
                      <a:lnTo>
                        <a:pt x="152" y="839"/>
                      </a:lnTo>
                      <a:close/>
                      <a:moveTo>
                        <a:pt x="168" y="860"/>
                      </a:moveTo>
                      <a:lnTo>
                        <a:pt x="251" y="972"/>
                      </a:lnTo>
                      <a:lnTo>
                        <a:pt x="168" y="972"/>
                      </a:lnTo>
                      <a:lnTo>
                        <a:pt x="168" y="860"/>
                      </a:lnTo>
                      <a:close/>
                      <a:moveTo>
                        <a:pt x="241" y="135"/>
                      </a:moveTo>
                      <a:lnTo>
                        <a:pt x="232" y="135"/>
                      </a:lnTo>
                      <a:lnTo>
                        <a:pt x="232" y="135"/>
                      </a:lnTo>
                      <a:lnTo>
                        <a:pt x="225" y="135"/>
                      </a:lnTo>
                      <a:lnTo>
                        <a:pt x="168" y="135"/>
                      </a:lnTo>
                      <a:lnTo>
                        <a:pt x="168" y="74"/>
                      </a:lnTo>
                      <a:lnTo>
                        <a:pt x="241" y="74"/>
                      </a:lnTo>
                      <a:lnTo>
                        <a:pt x="241" y="135"/>
                      </a:lnTo>
                      <a:close/>
                      <a:moveTo>
                        <a:pt x="80" y="74"/>
                      </a:moveTo>
                      <a:lnTo>
                        <a:pt x="154" y="74"/>
                      </a:lnTo>
                      <a:lnTo>
                        <a:pt x="154" y="135"/>
                      </a:lnTo>
                      <a:lnTo>
                        <a:pt x="80" y="135"/>
                      </a:lnTo>
                      <a:lnTo>
                        <a:pt x="80" y="74"/>
                      </a:lnTo>
                      <a:close/>
                      <a:moveTo>
                        <a:pt x="107" y="164"/>
                      </a:moveTo>
                      <a:lnTo>
                        <a:pt x="149" y="221"/>
                      </a:lnTo>
                      <a:lnTo>
                        <a:pt x="95" y="289"/>
                      </a:lnTo>
                      <a:lnTo>
                        <a:pt x="107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" name="直角三角形 16"/>
                <p:cNvSpPr/>
                <p:nvPr/>
              </p:nvSpPr>
              <p:spPr>
                <a:xfrm rot="18930680">
                  <a:off x="2727261" y="1971578"/>
                  <a:ext cx="86786" cy="86786"/>
                </a:xfrm>
                <a:prstGeom prst="rtTriangle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916036" y="2022360"/>
                <a:ext cx="2424226" cy="599128"/>
                <a:chOff x="851059" y="1602374"/>
                <a:chExt cx="1927860" cy="476455"/>
              </a:xfrm>
            </p:grpSpPr>
            <p:sp>
              <p:nvSpPr>
                <p:cNvPr id="14" name="任意多边形 13"/>
                <p:cNvSpPr/>
                <p:nvPr/>
              </p:nvSpPr>
              <p:spPr>
                <a:xfrm>
                  <a:off x="851059" y="1629249"/>
                  <a:ext cx="1927860" cy="449580"/>
                </a:xfrm>
                <a:custGeom>
                  <a:avLst/>
                  <a:gdLst>
                    <a:gd name="connsiteX0" fmla="*/ 0 w 1927860"/>
                    <a:gd name="connsiteY0" fmla="*/ 0 h 449580"/>
                    <a:gd name="connsiteX1" fmla="*/ 1036320 w 1927860"/>
                    <a:gd name="connsiteY1" fmla="*/ 373380 h 449580"/>
                    <a:gd name="connsiteX2" fmla="*/ 1927860 w 1927860"/>
                    <a:gd name="connsiteY2" fmla="*/ 449580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27860" h="449580">
                      <a:moveTo>
                        <a:pt x="0" y="0"/>
                      </a:moveTo>
                      <a:cubicBezTo>
                        <a:pt x="357505" y="149225"/>
                        <a:pt x="715010" y="298450"/>
                        <a:pt x="1036320" y="373380"/>
                      </a:cubicBezTo>
                      <a:cubicBezTo>
                        <a:pt x="1357630" y="448310"/>
                        <a:pt x="1642745" y="448945"/>
                        <a:pt x="1927860" y="44958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 rot="193604">
                  <a:off x="959392" y="1602374"/>
                  <a:ext cx="1810264" cy="413143"/>
                </a:xfrm>
                <a:custGeom>
                  <a:avLst/>
                  <a:gdLst>
                    <a:gd name="connsiteX0" fmla="*/ 0 w 1927860"/>
                    <a:gd name="connsiteY0" fmla="*/ 0 h 449580"/>
                    <a:gd name="connsiteX1" fmla="*/ 1036320 w 1927860"/>
                    <a:gd name="connsiteY1" fmla="*/ 373380 h 449580"/>
                    <a:gd name="connsiteX2" fmla="*/ 1927860 w 1927860"/>
                    <a:gd name="connsiteY2" fmla="*/ 449580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27860" h="449580">
                      <a:moveTo>
                        <a:pt x="0" y="0"/>
                      </a:moveTo>
                      <a:cubicBezTo>
                        <a:pt x="357505" y="149225"/>
                        <a:pt x="715010" y="298450"/>
                        <a:pt x="1036320" y="373380"/>
                      </a:cubicBezTo>
                      <a:cubicBezTo>
                        <a:pt x="1357630" y="448310"/>
                        <a:pt x="1642745" y="448945"/>
                        <a:pt x="1927860" y="44958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218615" y="2365852"/>
              <a:ext cx="209556" cy="797213"/>
              <a:chOff x="2652460" y="1971578"/>
              <a:chExt cx="217539" cy="827586"/>
            </a:xfrm>
          </p:grpSpPr>
          <p:sp>
            <p:nvSpPr>
              <p:cNvPr id="7" name="Freeform 8"/>
              <p:cNvSpPr>
                <a:spLocks noEditPoints="1"/>
              </p:cNvSpPr>
              <p:nvPr/>
            </p:nvSpPr>
            <p:spPr bwMode="auto">
              <a:xfrm>
                <a:off x="2652460" y="2060715"/>
                <a:ext cx="217539" cy="738449"/>
              </a:xfrm>
              <a:custGeom>
                <a:avLst/>
                <a:gdLst/>
                <a:ahLst/>
                <a:cxnLst>
                  <a:cxn ang="0">
                    <a:pos x="256" y="150"/>
                  </a:cxn>
                  <a:cxn ang="0">
                    <a:pos x="194" y="60"/>
                  </a:cxn>
                  <a:cxn ang="0">
                    <a:pos x="168" y="0"/>
                  </a:cxn>
                  <a:cxn ang="0">
                    <a:pos x="125" y="26"/>
                  </a:cxn>
                  <a:cxn ang="0">
                    <a:pos x="69" y="150"/>
                  </a:cxn>
                  <a:cxn ang="0">
                    <a:pos x="80" y="311"/>
                  </a:cxn>
                  <a:cxn ang="0">
                    <a:pos x="0" y="972"/>
                  </a:cxn>
                  <a:cxn ang="0">
                    <a:pos x="294" y="972"/>
                  </a:cxn>
                  <a:cxn ang="0">
                    <a:pos x="168" y="377"/>
                  </a:cxn>
                  <a:cxn ang="0">
                    <a:pos x="168" y="308"/>
                  </a:cxn>
                  <a:cxn ang="0">
                    <a:pos x="168" y="308"/>
                  </a:cxn>
                  <a:cxn ang="0">
                    <a:pos x="239" y="687"/>
                  </a:cxn>
                  <a:cxn ang="0">
                    <a:pos x="168" y="792"/>
                  </a:cxn>
                  <a:cxn ang="0">
                    <a:pos x="168" y="491"/>
                  </a:cxn>
                  <a:cxn ang="0">
                    <a:pos x="168" y="491"/>
                  </a:cxn>
                  <a:cxn ang="0">
                    <a:pos x="168" y="505"/>
                  </a:cxn>
                  <a:cxn ang="0">
                    <a:pos x="99" y="323"/>
                  </a:cxn>
                  <a:cxn ang="0">
                    <a:pos x="154" y="491"/>
                  </a:cxn>
                  <a:cxn ang="0">
                    <a:pos x="154" y="491"/>
                  </a:cxn>
                  <a:cxn ang="0">
                    <a:pos x="88" y="505"/>
                  </a:cxn>
                  <a:cxn ang="0">
                    <a:pos x="71" y="687"/>
                  </a:cxn>
                  <a:cxn ang="0">
                    <a:pos x="154" y="702"/>
                  </a:cxn>
                  <a:cxn ang="0">
                    <a:pos x="69" y="702"/>
                  </a:cxn>
                  <a:cxn ang="0">
                    <a:pos x="246" y="709"/>
                  </a:cxn>
                  <a:cxn ang="0">
                    <a:pos x="168" y="815"/>
                  </a:cxn>
                  <a:cxn ang="0">
                    <a:pos x="237" y="515"/>
                  </a:cxn>
                  <a:cxn ang="0">
                    <a:pos x="168" y="401"/>
                  </a:cxn>
                  <a:cxn ang="0">
                    <a:pos x="234" y="479"/>
                  </a:cxn>
                  <a:cxn ang="0">
                    <a:pos x="168" y="218"/>
                  </a:cxn>
                  <a:cxn ang="0">
                    <a:pos x="168" y="221"/>
                  </a:cxn>
                  <a:cxn ang="0">
                    <a:pos x="206" y="150"/>
                  </a:cxn>
                  <a:cxn ang="0">
                    <a:pos x="154" y="202"/>
                  </a:cxn>
                  <a:cxn ang="0">
                    <a:pos x="154" y="308"/>
                  </a:cxn>
                  <a:cxn ang="0">
                    <a:pos x="154" y="308"/>
                  </a:cxn>
                  <a:cxn ang="0">
                    <a:pos x="92" y="334"/>
                  </a:cxn>
                  <a:cxn ang="0">
                    <a:pos x="147" y="588"/>
                  </a:cxn>
                  <a:cxn ang="0">
                    <a:pos x="144" y="827"/>
                  </a:cxn>
                  <a:cxn ang="0">
                    <a:pos x="144" y="827"/>
                  </a:cxn>
                  <a:cxn ang="0">
                    <a:pos x="154" y="972"/>
                  </a:cxn>
                  <a:cxn ang="0">
                    <a:pos x="168" y="860"/>
                  </a:cxn>
                  <a:cxn ang="0">
                    <a:pos x="168" y="860"/>
                  </a:cxn>
                  <a:cxn ang="0">
                    <a:pos x="232" y="135"/>
                  </a:cxn>
                  <a:cxn ang="0">
                    <a:pos x="168" y="74"/>
                  </a:cxn>
                  <a:cxn ang="0">
                    <a:pos x="80" y="74"/>
                  </a:cxn>
                  <a:cxn ang="0">
                    <a:pos x="80" y="135"/>
                  </a:cxn>
                  <a:cxn ang="0">
                    <a:pos x="149" y="221"/>
                  </a:cxn>
                </a:cxnLst>
                <a:rect l="0" t="0" r="r" b="b"/>
                <a:pathLst>
                  <a:path w="294" h="998">
                    <a:moveTo>
                      <a:pt x="275" y="972"/>
                    </a:moveTo>
                    <a:lnTo>
                      <a:pt x="232" y="150"/>
                    </a:lnTo>
                    <a:lnTo>
                      <a:pt x="256" y="150"/>
                    </a:lnTo>
                    <a:lnTo>
                      <a:pt x="256" y="143"/>
                    </a:lnTo>
                    <a:lnTo>
                      <a:pt x="256" y="60"/>
                    </a:lnTo>
                    <a:lnTo>
                      <a:pt x="194" y="60"/>
                    </a:lnTo>
                    <a:lnTo>
                      <a:pt x="194" y="26"/>
                    </a:lnTo>
                    <a:lnTo>
                      <a:pt x="168" y="26"/>
                    </a:lnTo>
                    <a:lnTo>
                      <a:pt x="168" y="0"/>
                    </a:lnTo>
                    <a:lnTo>
                      <a:pt x="154" y="0"/>
                    </a:lnTo>
                    <a:lnTo>
                      <a:pt x="154" y="26"/>
                    </a:lnTo>
                    <a:lnTo>
                      <a:pt x="125" y="26"/>
                    </a:lnTo>
                    <a:lnTo>
                      <a:pt x="125" y="60"/>
                    </a:lnTo>
                    <a:lnTo>
                      <a:pt x="69" y="60"/>
                    </a:lnTo>
                    <a:lnTo>
                      <a:pt x="69" y="150"/>
                    </a:lnTo>
                    <a:lnTo>
                      <a:pt x="92" y="150"/>
                    </a:lnTo>
                    <a:lnTo>
                      <a:pt x="80" y="311"/>
                    </a:lnTo>
                    <a:lnTo>
                      <a:pt x="80" y="311"/>
                    </a:lnTo>
                    <a:lnTo>
                      <a:pt x="80" y="315"/>
                    </a:lnTo>
                    <a:lnTo>
                      <a:pt x="26" y="972"/>
                    </a:lnTo>
                    <a:lnTo>
                      <a:pt x="0" y="972"/>
                    </a:lnTo>
                    <a:lnTo>
                      <a:pt x="0" y="998"/>
                    </a:lnTo>
                    <a:lnTo>
                      <a:pt x="294" y="998"/>
                    </a:lnTo>
                    <a:lnTo>
                      <a:pt x="294" y="972"/>
                    </a:lnTo>
                    <a:lnTo>
                      <a:pt x="275" y="972"/>
                    </a:lnTo>
                    <a:close/>
                    <a:moveTo>
                      <a:pt x="218" y="323"/>
                    </a:moveTo>
                    <a:lnTo>
                      <a:pt x="168" y="377"/>
                    </a:lnTo>
                    <a:lnTo>
                      <a:pt x="168" y="323"/>
                    </a:lnTo>
                    <a:lnTo>
                      <a:pt x="218" y="323"/>
                    </a:lnTo>
                    <a:close/>
                    <a:moveTo>
                      <a:pt x="168" y="308"/>
                    </a:moveTo>
                    <a:lnTo>
                      <a:pt x="168" y="244"/>
                    </a:lnTo>
                    <a:lnTo>
                      <a:pt x="220" y="308"/>
                    </a:lnTo>
                    <a:lnTo>
                      <a:pt x="168" y="308"/>
                    </a:lnTo>
                    <a:close/>
                    <a:moveTo>
                      <a:pt x="168" y="687"/>
                    </a:moveTo>
                    <a:lnTo>
                      <a:pt x="168" y="612"/>
                    </a:lnTo>
                    <a:lnTo>
                      <a:pt x="239" y="687"/>
                    </a:lnTo>
                    <a:lnTo>
                      <a:pt x="168" y="687"/>
                    </a:lnTo>
                    <a:close/>
                    <a:moveTo>
                      <a:pt x="237" y="702"/>
                    </a:moveTo>
                    <a:lnTo>
                      <a:pt x="168" y="792"/>
                    </a:lnTo>
                    <a:lnTo>
                      <a:pt x="168" y="702"/>
                    </a:lnTo>
                    <a:lnTo>
                      <a:pt x="237" y="702"/>
                    </a:lnTo>
                    <a:close/>
                    <a:moveTo>
                      <a:pt x="168" y="491"/>
                    </a:moveTo>
                    <a:lnTo>
                      <a:pt x="168" y="424"/>
                    </a:lnTo>
                    <a:lnTo>
                      <a:pt x="227" y="491"/>
                    </a:lnTo>
                    <a:lnTo>
                      <a:pt x="168" y="491"/>
                    </a:lnTo>
                    <a:close/>
                    <a:moveTo>
                      <a:pt x="227" y="505"/>
                    </a:moveTo>
                    <a:lnTo>
                      <a:pt x="168" y="567"/>
                    </a:lnTo>
                    <a:lnTo>
                      <a:pt x="168" y="505"/>
                    </a:lnTo>
                    <a:lnTo>
                      <a:pt x="227" y="505"/>
                    </a:lnTo>
                    <a:close/>
                    <a:moveTo>
                      <a:pt x="154" y="387"/>
                    </a:moveTo>
                    <a:lnTo>
                      <a:pt x="99" y="323"/>
                    </a:lnTo>
                    <a:lnTo>
                      <a:pt x="154" y="323"/>
                    </a:lnTo>
                    <a:lnTo>
                      <a:pt x="154" y="387"/>
                    </a:lnTo>
                    <a:close/>
                    <a:moveTo>
                      <a:pt x="154" y="491"/>
                    </a:moveTo>
                    <a:lnTo>
                      <a:pt x="88" y="491"/>
                    </a:lnTo>
                    <a:lnTo>
                      <a:pt x="154" y="415"/>
                    </a:lnTo>
                    <a:lnTo>
                      <a:pt x="154" y="491"/>
                    </a:lnTo>
                    <a:close/>
                    <a:moveTo>
                      <a:pt x="154" y="505"/>
                    </a:moveTo>
                    <a:lnTo>
                      <a:pt x="154" y="576"/>
                    </a:lnTo>
                    <a:lnTo>
                      <a:pt x="88" y="505"/>
                    </a:lnTo>
                    <a:lnTo>
                      <a:pt x="154" y="505"/>
                    </a:lnTo>
                    <a:close/>
                    <a:moveTo>
                      <a:pt x="154" y="687"/>
                    </a:moveTo>
                    <a:lnTo>
                      <a:pt x="71" y="687"/>
                    </a:lnTo>
                    <a:lnTo>
                      <a:pt x="154" y="600"/>
                    </a:lnTo>
                    <a:lnTo>
                      <a:pt x="154" y="687"/>
                    </a:lnTo>
                    <a:close/>
                    <a:moveTo>
                      <a:pt x="154" y="702"/>
                    </a:moveTo>
                    <a:lnTo>
                      <a:pt x="154" y="811"/>
                    </a:lnTo>
                    <a:lnTo>
                      <a:pt x="152" y="815"/>
                    </a:lnTo>
                    <a:lnTo>
                      <a:pt x="69" y="702"/>
                    </a:lnTo>
                    <a:lnTo>
                      <a:pt x="154" y="702"/>
                    </a:lnTo>
                    <a:close/>
                    <a:moveTo>
                      <a:pt x="168" y="815"/>
                    </a:moveTo>
                    <a:lnTo>
                      <a:pt x="246" y="709"/>
                    </a:lnTo>
                    <a:lnTo>
                      <a:pt x="260" y="962"/>
                    </a:lnTo>
                    <a:lnTo>
                      <a:pt x="168" y="837"/>
                    </a:lnTo>
                    <a:lnTo>
                      <a:pt x="168" y="815"/>
                    </a:lnTo>
                    <a:close/>
                    <a:moveTo>
                      <a:pt x="168" y="590"/>
                    </a:moveTo>
                    <a:lnTo>
                      <a:pt x="168" y="586"/>
                    </a:lnTo>
                    <a:lnTo>
                      <a:pt x="237" y="515"/>
                    </a:lnTo>
                    <a:lnTo>
                      <a:pt x="246" y="673"/>
                    </a:lnTo>
                    <a:lnTo>
                      <a:pt x="168" y="590"/>
                    </a:lnTo>
                    <a:close/>
                    <a:moveTo>
                      <a:pt x="168" y="401"/>
                    </a:moveTo>
                    <a:lnTo>
                      <a:pt x="168" y="398"/>
                    </a:lnTo>
                    <a:lnTo>
                      <a:pt x="227" y="332"/>
                    </a:lnTo>
                    <a:lnTo>
                      <a:pt x="234" y="479"/>
                    </a:lnTo>
                    <a:lnTo>
                      <a:pt x="168" y="401"/>
                    </a:lnTo>
                    <a:close/>
                    <a:moveTo>
                      <a:pt x="168" y="221"/>
                    </a:moveTo>
                    <a:lnTo>
                      <a:pt x="168" y="218"/>
                    </a:lnTo>
                    <a:lnTo>
                      <a:pt x="218" y="154"/>
                    </a:lnTo>
                    <a:lnTo>
                      <a:pt x="225" y="294"/>
                    </a:lnTo>
                    <a:lnTo>
                      <a:pt x="168" y="221"/>
                    </a:lnTo>
                    <a:close/>
                    <a:moveTo>
                      <a:pt x="168" y="197"/>
                    </a:moveTo>
                    <a:lnTo>
                      <a:pt x="168" y="150"/>
                    </a:lnTo>
                    <a:lnTo>
                      <a:pt x="206" y="150"/>
                    </a:lnTo>
                    <a:lnTo>
                      <a:pt x="168" y="197"/>
                    </a:lnTo>
                    <a:close/>
                    <a:moveTo>
                      <a:pt x="154" y="150"/>
                    </a:moveTo>
                    <a:lnTo>
                      <a:pt x="154" y="202"/>
                    </a:lnTo>
                    <a:lnTo>
                      <a:pt x="114" y="150"/>
                    </a:lnTo>
                    <a:lnTo>
                      <a:pt x="154" y="150"/>
                    </a:lnTo>
                    <a:close/>
                    <a:moveTo>
                      <a:pt x="154" y="308"/>
                    </a:moveTo>
                    <a:lnTo>
                      <a:pt x="99" y="308"/>
                    </a:lnTo>
                    <a:lnTo>
                      <a:pt x="154" y="237"/>
                    </a:lnTo>
                    <a:lnTo>
                      <a:pt x="154" y="308"/>
                    </a:lnTo>
                    <a:close/>
                    <a:moveTo>
                      <a:pt x="149" y="401"/>
                    </a:moveTo>
                    <a:lnTo>
                      <a:pt x="80" y="479"/>
                    </a:lnTo>
                    <a:lnTo>
                      <a:pt x="92" y="334"/>
                    </a:lnTo>
                    <a:lnTo>
                      <a:pt x="149" y="401"/>
                    </a:lnTo>
                    <a:close/>
                    <a:moveTo>
                      <a:pt x="78" y="515"/>
                    </a:moveTo>
                    <a:lnTo>
                      <a:pt x="147" y="588"/>
                    </a:lnTo>
                    <a:lnTo>
                      <a:pt x="64" y="673"/>
                    </a:lnTo>
                    <a:lnTo>
                      <a:pt x="78" y="515"/>
                    </a:lnTo>
                    <a:close/>
                    <a:moveTo>
                      <a:pt x="144" y="827"/>
                    </a:moveTo>
                    <a:lnTo>
                      <a:pt x="40" y="965"/>
                    </a:lnTo>
                    <a:lnTo>
                      <a:pt x="62" y="714"/>
                    </a:lnTo>
                    <a:lnTo>
                      <a:pt x="144" y="827"/>
                    </a:lnTo>
                    <a:close/>
                    <a:moveTo>
                      <a:pt x="152" y="839"/>
                    </a:moveTo>
                    <a:lnTo>
                      <a:pt x="154" y="842"/>
                    </a:lnTo>
                    <a:lnTo>
                      <a:pt x="154" y="972"/>
                    </a:lnTo>
                    <a:lnTo>
                      <a:pt x="54" y="972"/>
                    </a:lnTo>
                    <a:lnTo>
                      <a:pt x="152" y="839"/>
                    </a:lnTo>
                    <a:close/>
                    <a:moveTo>
                      <a:pt x="168" y="860"/>
                    </a:moveTo>
                    <a:lnTo>
                      <a:pt x="251" y="972"/>
                    </a:lnTo>
                    <a:lnTo>
                      <a:pt x="168" y="972"/>
                    </a:lnTo>
                    <a:lnTo>
                      <a:pt x="168" y="860"/>
                    </a:lnTo>
                    <a:close/>
                    <a:moveTo>
                      <a:pt x="241" y="135"/>
                    </a:moveTo>
                    <a:lnTo>
                      <a:pt x="232" y="135"/>
                    </a:lnTo>
                    <a:lnTo>
                      <a:pt x="232" y="135"/>
                    </a:lnTo>
                    <a:lnTo>
                      <a:pt x="225" y="135"/>
                    </a:lnTo>
                    <a:lnTo>
                      <a:pt x="168" y="135"/>
                    </a:lnTo>
                    <a:lnTo>
                      <a:pt x="168" y="74"/>
                    </a:lnTo>
                    <a:lnTo>
                      <a:pt x="241" y="74"/>
                    </a:lnTo>
                    <a:lnTo>
                      <a:pt x="241" y="135"/>
                    </a:lnTo>
                    <a:close/>
                    <a:moveTo>
                      <a:pt x="80" y="74"/>
                    </a:moveTo>
                    <a:lnTo>
                      <a:pt x="154" y="74"/>
                    </a:lnTo>
                    <a:lnTo>
                      <a:pt x="154" y="135"/>
                    </a:lnTo>
                    <a:lnTo>
                      <a:pt x="80" y="135"/>
                    </a:lnTo>
                    <a:lnTo>
                      <a:pt x="80" y="74"/>
                    </a:lnTo>
                    <a:close/>
                    <a:moveTo>
                      <a:pt x="107" y="164"/>
                    </a:moveTo>
                    <a:lnTo>
                      <a:pt x="149" y="221"/>
                    </a:lnTo>
                    <a:lnTo>
                      <a:pt x="95" y="289"/>
                    </a:lnTo>
                    <a:lnTo>
                      <a:pt x="107" y="1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rot="18930680">
                <a:off x="2727261" y="1971578"/>
                <a:ext cx="86786" cy="86786"/>
              </a:xfrm>
              <a:prstGeom prst="rtTriangl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432945" y="638476"/>
            <a:ext cx="1309134" cy="1469556"/>
            <a:chOff x="3473619" y="956518"/>
            <a:chExt cx="1068746" cy="1199709"/>
          </a:xfrm>
        </p:grpSpPr>
        <p:grpSp>
          <p:nvGrpSpPr>
            <p:cNvPr id="24" name="组合 23"/>
            <p:cNvGrpSpPr/>
            <p:nvPr/>
          </p:nvGrpSpPr>
          <p:grpSpPr>
            <a:xfrm>
              <a:off x="3473619" y="956518"/>
              <a:ext cx="1068746" cy="1199709"/>
              <a:chOff x="3473619" y="956518"/>
              <a:chExt cx="1068746" cy="1199709"/>
            </a:xfrm>
          </p:grpSpPr>
          <p:sp>
            <p:nvSpPr>
              <p:cNvPr id="26" name="Freeform 13"/>
              <p:cNvSpPr/>
              <p:nvPr/>
            </p:nvSpPr>
            <p:spPr bwMode="auto">
              <a:xfrm>
                <a:off x="3542479" y="1027037"/>
                <a:ext cx="943103" cy="1058670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Freeform 13"/>
              <p:cNvSpPr/>
              <p:nvPr/>
            </p:nvSpPr>
            <p:spPr bwMode="auto">
              <a:xfrm>
                <a:off x="3587443" y="1077511"/>
                <a:ext cx="853175" cy="957722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>
                <a:gsLst>
                  <a:gs pos="100000">
                    <a:srgbClr val="0B6B60"/>
                  </a:gs>
                  <a:gs pos="13000">
                    <a:srgbClr val="00554B"/>
                  </a:gs>
                </a:gsLst>
                <a:lin ang="18900000" scaled="0"/>
              </a:gra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 13"/>
              <p:cNvSpPr/>
              <p:nvPr/>
            </p:nvSpPr>
            <p:spPr bwMode="auto">
              <a:xfrm>
                <a:off x="3473619" y="956518"/>
                <a:ext cx="1068746" cy="1199709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12700">
                <a:gradFill flip="none" rotWithShape="1">
                  <a:gsLst>
                    <a:gs pos="71000">
                      <a:srgbClr val="ECECEC"/>
                    </a:gs>
                    <a:gs pos="92000">
                      <a:schemeClr val="bg1"/>
                    </a:gs>
                    <a:gs pos="45000">
                      <a:schemeClr val="bg1">
                        <a:lumMod val="85000"/>
                      </a:schemeClr>
                    </a:gs>
                    <a:gs pos="19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54000" dist="88900" dir="2700000" algn="tl" rotWithShape="0">
                  <a:schemeClr val="accent3">
                    <a:lumMod val="50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3759571" y="1270603"/>
              <a:ext cx="508918" cy="571538"/>
            </a:xfrm>
            <a:custGeom>
              <a:avLst/>
              <a:gdLst/>
              <a:ahLst/>
              <a:cxnLst/>
              <a:rect l="l" t="t" r="r" b="b"/>
              <a:pathLst>
                <a:path w="114300" h="128364">
                  <a:moveTo>
                    <a:pt x="56146" y="13283"/>
                  </a:moveTo>
                  <a:cubicBezTo>
                    <a:pt x="44611" y="13283"/>
                    <a:pt x="35031" y="17245"/>
                    <a:pt x="27403" y="25170"/>
                  </a:cubicBezTo>
                  <a:cubicBezTo>
                    <a:pt x="19776" y="33095"/>
                    <a:pt x="15962" y="44909"/>
                    <a:pt x="15962" y="60610"/>
                  </a:cubicBezTo>
                  <a:cubicBezTo>
                    <a:pt x="15962" y="75865"/>
                    <a:pt x="19739" y="87566"/>
                    <a:pt x="27292" y="95715"/>
                  </a:cubicBezTo>
                  <a:cubicBezTo>
                    <a:pt x="34845" y="103863"/>
                    <a:pt x="44463" y="107937"/>
                    <a:pt x="56146" y="107937"/>
                  </a:cubicBezTo>
                  <a:cubicBezTo>
                    <a:pt x="61727" y="107937"/>
                    <a:pt x="66973" y="106896"/>
                    <a:pt x="71884" y="104812"/>
                  </a:cubicBezTo>
                  <a:cubicBezTo>
                    <a:pt x="67047" y="101687"/>
                    <a:pt x="61913" y="99454"/>
                    <a:pt x="56480" y="98115"/>
                  </a:cubicBezTo>
                  <a:lnTo>
                    <a:pt x="60276" y="86841"/>
                  </a:lnTo>
                  <a:cubicBezTo>
                    <a:pt x="69205" y="89371"/>
                    <a:pt x="76572" y="93092"/>
                    <a:pt x="82377" y="98003"/>
                  </a:cubicBezTo>
                  <a:cubicBezTo>
                    <a:pt x="91529" y="89743"/>
                    <a:pt x="96106" y="77242"/>
                    <a:pt x="96106" y="60498"/>
                  </a:cubicBezTo>
                  <a:cubicBezTo>
                    <a:pt x="96106" y="51048"/>
                    <a:pt x="94487" y="42788"/>
                    <a:pt x="91250" y="35718"/>
                  </a:cubicBezTo>
                  <a:cubicBezTo>
                    <a:pt x="88013" y="28649"/>
                    <a:pt x="83288" y="23143"/>
                    <a:pt x="77075" y="19199"/>
                  </a:cubicBezTo>
                  <a:cubicBezTo>
                    <a:pt x="70861" y="15255"/>
                    <a:pt x="63885" y="13283"/>
                    <a:pt x="56146" y="13283"/>
                  </a:cubicBezTo>
                  <a:close/>
                  <a:moveTo>
                    <a:pt x="56146" y="0"/>
                  </a:moveTo>
                  <a:cubicBezTo>
                    <a:pt x="66936" y="0"/>
                    <a:pt x="76665" y="2567"/>
                    <a:pt x="85335" y="7702"/>
                  </a:cubicBezTo>
                  <a:cubicBezTo>
                    <a:pt x="94004" y="12836"/>
                    <a:pt x="100627" y="20017"/>
                    <a:pt x="105203" y="29244"/>
                  </a:cubicBezTo>
                  <a:cubicBezTo>
                    <a:pt x="109780" y="38472"/>
                    <a:pt x="112068" y="48890"/>
                    <a:pt x="112068" y="60498"/>
                  </a:cubicBezTo>
                  <a:cubicBezTo>
                    <a:pt x="112068" y="70172"/>
                    <a:pt x="110598" y="78860"/>
                    <a:pt x="107659" y="86562"/>
                  </a:cubicBezTo>
                  <a:cubicBezTo>
                    <a:pt x="104719" y="94264"/>
                    <a:pt x="100310" y="100980"/>
                    <a:pt x="94432" y="106710"/>
                  </a:cubicBezTo>
                  <a:cubicBezTo>
                    <a:pt x="101575" y="111621"/>
                    <a:pt x="108198" y="115230"/>
                    <a:pt x="114300" y="117537"/>
                  </a:cubicBezTo>
                  <a:lnTo>
                    <a:pt x="109724" y="128364"/>
                  </a:lnTo>
                  <a:cubicBezTo>
                    <a:pt x="101315" y="125313"/>
                    <a:pt x="92943" y="120513"/>
                    <a:pt x="84609" y="113965"/>
                  </a:cubicBezTo>
                  <a:cubicBezTo>
                    <a:pt x="75903" y="118802"/>
                    <a:pt x="66303" y="121220"/>
                    <a:pt x="55811" y="121220"/>
                  </a:cubicBezTo>
                  <a:cubicBezTo>
                    <a:pt x="45170" y="121220"/>
                    <a:pt x="35533" y="118653"/>
                    <a:pt x="26901" y="113518"/>
                  </a:cubicBezTo>
                  <a:cubicBezTo>
                    <a:pt x="18269" y="108384"/>
                    <a:pt x="11627" y="101184"/>
                    <a:pt x="6977" y="91920"/>
                  </a:cubicBezTo>
                  <a:cubicBezTo>
                    <a:pt x="2326" y="82655"/>
                    <a:pt x="0" y="72219"/>
                    <a:pt x="0" y="60610"/>
                  </a:cubicBezTo>
                  <a:cubicBezTo>
                    <a:pt x="0" y="49076"/>
                    <a:pt x="2344" y="38565"/>
                    <a:pt x="7032" y="29077"/>
                  </a:cubicBezTo>
                  <a:cubicBezTo>
                    <a:pt x="11720" y="19589"/>
                    <a:pt x="18399" y="12371"/>
                    <a:pt x="27068" y="7423"/>
                  </a:cubicBezTo>
                  <a:cubicBezTo>
                    <a:pt x="35738" y="2474"/>
                    <a:pt x="45430" y="0"/>
                    <a:pt x="56146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94908" y="638476"/>
            <a:ext cx="1309134" cy="1469556"/>
            <a:chOff x="4928268" y="919954"/>
            <a:chExt cx="1068746" cy="1199709"/>
          </a:xfrm>
        </p:grpSpPr>
        <p:grpSp>
          <p:nvGrpSpPr>
            <p:cNvPr id="30" name="组合 29"/>
            <p:cNvGrpSpPr/>
            <p:nvPr/>
          </p:nvGrpSpPr>
          <p:grpSpPr>
            <a:xfrm>
              <a:off x="4928268" y="919954"/>
              <a:ext cx="1068746" cy="1199709"/>
              <a:chOff x="3479657" y="956518"/>
              <a:chExt cx="1068746" cy="1199709"/>
            </a:xfrm>
          </p:grpSpPr>
          <p:sp>
            <p:nvSpPr>
              <p:cNvPr id="32" name="Freeform 13"/>
              <p:cNvSpPr/>
              <p:nvPr/>
            </p:nvSpPr>
            <p:spPr bwMode="auto">
              <a:xfrm>
                <a:off x="3542479" y="1027037"/>
                <a:ext cx="943103" cy="1058670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3587443" y="1077511"/>
                <a:ext cx="853175" cy="957722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>
                <a:gsLst>
                  <a:gs pos="100000">
                    <a:srgbClr val="0B6B60"/>
                  </a:gs>
                  <a:gs pos="13000">
                    <a:srgbClr val="00554B"/>
                  </a:gs>
                </a:gsLst>
                <a:lin ang="18900000" scaled="0"/>
              </a:gra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13"/>
              <p:cNvSpPr/>
              <p:nvPr/>
            </p:nvSpPr>
            <p:spPr bwMode="auto">
              <a:xfrm>
                <a:off x="3479657" y="956518"/>
                <a:ext cx="1068746" cy="1199709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12700">
                <a:gradFill flip="none" rotWithShape="1">
                  <a:gsLst>
                    <a:gs pos="71000">
                      <a:srgbClr val="ECECEC"/>
                    </a:gs>
                    <a:gs pos="92000">
                      <a:schemeClr val="bg1"/>
                    </a:gs>
                    <a:gs pos="45000">
                      <a:schemeClr val="bg1">
                        <a:lumMod val="85000"/>
                      </a:schemeClr>
                    </a:gs>
                    <a:gs pos="19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54000" dist="88900" dir="2700000" algn="tl" rotWithShape="0">
                  <a:schemeClr val="accent3">
                    <a:lumMod val="50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任意多边形 30"/>
            <p:cNvSpPr/>
            <p:nvPr/>
          </p:nvSpPr>
          <p:spPr>
            <a:xfrm>
              <a:off x="5208182" y="1222028"/>
              <a:ext cx="508918" cy="595560"/>
            </a:xfrm>
            <a:custGeom>
              <a:avLst/>
              <a:gdLst/>
              <a:ahLst/>
              <a:cxnLst/>
              <a:rect l="l" t="t" r="r" b="b"/>
              <a:pathLst>
                <a:path w="103585" h="121220">
                  <a:moveTo>
                    <a:pt x="55365" y="0"/>
                  </a:moveTo>
                  <a:cubicBezTo>
                    <a:pt x="67048" y="0"/>
                    <a:pt x="76889" y="2995"/>
                    <a:pt x="84888" y="8985"/>
                  </a:cubicBezTo>
                  <a:cubicBezTo>
                    <a:pt x="92888" y="14976"/>
                    <a:pt x="98450" y="23366"/>
                    <a:pt x="101576" y="34156"/>
                  </a:cubicBezTo>
                  <a:lnTo>
                    <a:pt x="86284" y="37728"/>
                  </a:lnTo>
                  <a:cubicBezTo>
                    <a:pt x="83605" y="29245"/>
                    <a:pt x="79679" y="23050"/>
                    <a:pt x="74508" y="19143"/>
                  </a:cubicBezTo>
                  <a:cubicBezTo>
                    <a:pt x="69336" y="15236"/>
                    <a:pt x="62843" y="13283"/>
                    <a:pt x="55030" y="13283"/>
                  </a:cubicBezTo>
                  <a:cubicBezTo>
                    <a:pt x="46026" y="13283"/>
                    <a:pt x="38491" y="15441"/>
                    <a:pt x="32426" y="19757"/>
                  </a:cubicBezTo>
                  <a:cubicBezTo>
                    <a:pt x="26362" y="24073"/>
                    <a:pt x="22101" y="29877"/>
                    <a:pt x="19646" y="37170"/>
                  </a:cubicBezTo>
                  <a:cubicBezTo>
                    <a:pt x="17190" y="44462"/>
                    <a:pt x="15962" y="51978"/>
                    <a:pt x="15962" y="59717"/>
                  </a:cubicBezTo>
                  <a:cubicBezTo>
                    <a:pt x="15962" y="69614"/>
                    <a:pt x="17413" y="78283"/>
                    <a:pt x="20316" y="85725"/>
                  </a:cubicBezTo>
                  <a:cubicBezTo>
                    <a:pt x="23218" y="93166"/>
                    <a:pt x="27738" y="98729"/>
                    <a:pt x="33877" y="102412"/>
                  </a:cubicBezTo>
                  <a:cubicBezTo>
                    <a:pt x="40017" y="106096"/>
                    <a:pt x="46658" y="107937"/>
                    <a:pt x="53802" y="107937"/>
                  </a:cubicBezTo>
                  <a:cubicBezTo>
                    <a:pt x="62508" y="107937"/>
                    <a:pt x="69857" y="105426"/>
                    <a:pt x="75847" y="100403"/>
                  </a:cubicBezTo>
                  <a:cubicBezTo>
                    <a:pt x="81837" y="95380"/>
                    <a:pt x="85912" y="87957"/>
                    <a:pt x="88070" y="78135"/>
                  </a:cubicBezTo>
                  <a:lnTo>
                    <a:pt x="103585" y="82041"/>
                  </a:lnTo>
                  <a:cubicBezTo>
                    <a:pt x="100311" y="94766"/>
                    <a:pt x="94451" y="104477"/>
                    <a:pt x="86005" y="111174"/>
                  </a:cubicBezTo>
                  <a:cubicBezTo>
                    <a:pt x="77559" y="117872"/>
                    <a:pt x="67234" y="121220"/>
                    <a:pt x="55030" y="121220"/>
                  </a:cubicBezTo>
                  <a:cubicBezTo>
                    <a:pt x="42454" y="121220"/>
                    <a:pt x="32203" y="118653"/>
                    <a:pt x="24278" y="113518"/>
                  </a:cubicBezTo>
                  <a:cubicBezTo>
                    <a:pt x="16353" y="108384"/>
                    <a:pt x="10325" y="100942"/>
                    <a:pt x="6195" y="91194"/>
                  </a:cubicBezTo>
                  <a:cubicBezTo>
                    <a:pt x="2065" y="81446"/>
                    <a:pt x="0" y="70954"/>
                    <a:pt x="0" y="59717"/>
                  </a:cubicBezTo>
                  <a:cubicBezTo>
                    <a:pt x="0" y="47513"/>
                    <a:pt x="2326" y="36872"/>
                    <a:pt x="6977" y="27793"/>
                  </a:cubicBezTo>
                  <a:cubicBezTo>
                    <a:pt x="11628" y="18715"/>
                    <a:pt x="18269" y="11813"/>
                    <a:pt x="26901" y="7088"/>
                  </a:cubicBezTo>
                  <a:cubicBezTo>
                    <a:pt x="35533" y="2362"/>
                    <a:pt x="45021" y="0"/>
                    <a:pt x="55365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49475" y="638476"/>
            <a:ext cx="1309134" cy="1469556"/>
            <a:chOff x="6329871" y="883390"/>
            <a:chExt cx="1068746" cy="1199709"/>
          </a:xfrm>
        </p:grpSpPr>
        <p:grpSp>
          <p:nvGrpSpPr>
            <p:cNvPr id="36" name="组合 35"/>
            <p:cNvGrpSpPr/>
            <p:nvPr/>
          </p:nvGrpSpPr>
          <p:grpSpPr>
            <a:xfrm>
              <a:off x="6329871" y="883390"/>
              <a:ext cx="1068746" cy="1199709"/>
              <a:chOff x="3479657" y="956518"/>
              <a:chExt cx="1068746" cy="1199709"/>
            </a:xfrm>
          </p:grpSpPr>
          <p:sp>
            <p:nvSpPr>
              <p:cNvPr id="38" name="Freeform 13"/>
              <p:cNvSpPr/>
              <p:nvPr/>
            </p:nvSpPr>
            <p:spPr bwMode="auto">
              <a:xfrm>
                <a:off x="3542479" y="1027037"/>
                <a:ext cx="943103" cy="1058670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9" name="Freeform 13"/>
              <p:cNvSpPr/>
              <p:nvPr/>
            </p:nvSpPr>
            <p:spPr bwMode="auto">
              <a:xfrm>
                <a:off x="3587443" y="1077511"/>
                <a:ext cx="853175" cy="957722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>
                <a:gsLst>
                  <a:gs pos="100000">
                    <a:srgbClr val="0B6B60"/>
                  </a:gs>
                  <a:gs pos="13000">
                    <a:srgbClr val="00554B"/>
                  </a:gs>
                </a:gsLst>
                <a:lin ang="18900000" scaled="0"/>
              </a:gra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eeform 13"/>
              <p:cNvSpPr/>
              <p:nvPr/>
            </p:nvSpPr>
            <p:spPr bwMode="auto">
              <a:xfrm>
                <a:off x="3479657" y="956518"/>
                <a:ext cx="1068746" cy="1199709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12700">
                <a:gradFill flip="none" rotWithShape="1">
                  <a:gsLst>
                    <a:gs pos="71000">
                      <a:srgbClr val="ECECEC"/>
                    </a:gs>
                    <a:gs pos="92000">
                      <a:schemeClr val="bg1"/>
                    </a:gs>
                    <a:gs pos="45000">
                      <a:schemeClr val="bg1">
                        <a:lumMod val="85000"/>
                      </a:schemeClr>
                    </a:gs>
                    <a:gs pos="19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54000" dist="88900" dir="2700000" algn="tl" rotWithShape="0">
                  <a:schemeClr val="accent3">
                    <a:lumMod val="50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7" name="任意多边形 36"/>
            <p:cNvSpPr/>
            <p:nvPr/>
          </p:nvSpPr>
          <p:spPr>
            <a:xfrm>
              <a:off x="6576143" y="1201800"/>
              <a:ext cx="576203" cy="562888"/>
            </a:xfrm>
            <a:custGeom>
              <a:avLst/>
              <a:gdLst/>
              <a:ahLst/>
              <a:cxnLst/>
              <a:rect l="l" t="t" r="r" b="b"/>
              <a:pathLst>
                <a:path w="217627" h="212598">
                  <a:moveTo>
                    <a:pt x="158420" y="92812"/>
                  </a:moveTo>
                  <a:lnTo>
                    <a:pt x="158420" y="110643"/>
                  </a:lnTo>
                  <a:lnTo>
                    <a:pt x="182423" y="110643"/>
                  </a:lnTo>
                  <a:lnTo>
                    <a:pt x="194081" y="98984"/>
                  </a:lnTo>
                  <a:lnTo>
                    <a:pt x="172822" y="101499"/>
                  </a:lnTo>
                  <a:lnTo>
                    <a:pt x="172822" y="92812"/>
                  </a:lnTo>
                  <a:close/>
                  <a:moveTo>
                    <a:pt x="158420" y="62408"/>
                  </a:moveTo>
                  <a:lnTo>
                    <a:pt x="158420" y="75667"/>
                  </a:lnTo>
                  <a:lnTo>
                    <a:pt x="172822" y="75667"/>
                  </a:lnTo>
                  <a:lnTo>
                    <a:pt x="172822" y="62408"/>
                  </a:lnTo>
                  <a:close/>
                  <a:moveTo>
                    <a:pt x="112014" y="62408"/>
                  </a:moveTo>
                  <a:lnTo>
                    <a:pt x="112014" y="75667"/>
                  </a:lnTo>
                  <a:lnTo>
                    <a:pt x="126416" y="75667"/>
                  </a:lnTo>
                  <a:lnTo>
                    <a:pt x="126416" y="62408"/>
                  </a:lnTo>
                  <a:close/>
                  <a:moveTo>
                    <a:pt x="37948" y="52121"/>
                  </a:moveTo>
                  <a:lnTo>
                    <a:pt x="67437" y="74981"/>
                  </a:lnTo>
                  <a:lnTo>
                    <a:pt x="56236" y="84354"/>
                  </a:lnTo>
                  <a:lnTo>
                    <a:pt x="56236" y="153162"/>
                  </a:lnTo>
                  <a:cubicBezTo>
                    <a:pt x="63703" y="150267"/>
                    <a:pt x="71018" y="147066"/>
                    <a:pt x="78181" y="143561"/>
                  </a:cubicBezTo>
                  <a:lnTo>
                    <a:pt x="86411" y="160706"/>
                  </a:lnTo>
                  <a:cubicBezTo>
                    <a:pt x="71780" y="174879"/>
                    <a:pt x="54178" y="188672"/>
                    <a:pt x="33604" y="202083"/>
                  </a:cubicBezTo>
                  <a:lnTo>
                    <a:pt x="16459" y="166421"/>
                  </a:lnTo>
                  <a:cubicBezTo>
                    <a:pt x="19050" y="165812"/>
                    <a:pt x="21565" y="165126"/>
                    <a:pt x="24003" y="164364"/>
                  </a:cubicBezTo>
                  <a:lnTo>
                    <a:pt x="24003" y="87554"/>
                  </a:lnTo>
                  <a:lnTo>
                    <a:pt x="4572" y="87554"/>
                  </a:lnTo>
                  <a:lnTo>
                    <a:pt x="0" y="68352"/>
                  </a:lnTo>
                  <a:lnTo>
                    <a:pt x="22174" y="68352"/>
                  </a:lnTo>
                  <a:close/>
                  <a:moveTo>
                    <a:pt x="158420" y="30633"/>
                  </a:moveTo>
                  <a:lnTo>
                    <a:pt x="158420" y="45492"/>
                  </a:lnTo>
                  <a:lnTo>
                    <a:pt x="172822" y="45492"/>
                  </a:lnTo>
                  <a:lnTo>
                    <a:pt x="172822" y="30633"/>
                  </a:lnTo>
                  <a:close/>
                  <a:moveTo>
                    <a:pt x="112014" y="30633"/>
                  </a:moveTo>
                  <a:lnTo>
                    <a:pt x="112014" y="45492"/>
                  </a:lnTo>
                  <a:lnTo>
                    <a:pt x="126416" y="45492"/>
                  </a:lnTo>
                  <a:lnTo>
                    <a:pt x="126416" y="30633"/>
                  </a:lnTo>
                  <a:close/>
                  <a:moveTo>
                    <a:pt x="186995" y="0"/>
                  </a:moveTo>
                  <a:lnTo>
                    <a:pt x="215798" y="22403"/>
                  </a:lnTo>
                  <a:lnTo>
                    <a:pt x="205740" y="31776"/>
                  </a:lnTo>
                  <a:lnTo>
                    <a:pt x="205740" y="97384"/>
                  </a:lnTo>
                  <a:lnTo>
                    <a:pt x="195224" y="98756"/>
                  </a:lnTo>
                  <a:lnTo>
                    <a:pt x="216484" y="117729"/>
                  </a:lnTo>
                  <a:lnTo>
                    <a:pt x="206197" y="127102"/>
                  </a:lnTo>
                  <a:lnTo>
                    <a:pt x="163678" y="127102"/>
                  </a:lnTo>
                  <a:cubicBezTo>
                    <a:pt x="176022" y="146609"/>
                    <a:pt x="194005" y="163449"/>
                    <a:pt x="217627" y="177623"/>
                  </a:cubicBezTo>
                  <a:lnTo>
                    <a:pt x="193624" y="205055"/>
                  </a:lnTo>
                  <a:cubicBezTo>
                    <a:pt x="178689" y="190119"/>
                    <a:pt x="166954" y="174879"/>
                    <a:pt x="158420" y="159335"/>
                  </a:cubicBezTo>
                  <a:lnTo>
                    <a:pt x="158420" y="209627"/>
                  </a:lnTo>
                  <a:lnTo>
                    <a:pt x="126416" y="212598"/>
                  </a:lnTo>
                  <a:lnTo>
                    <a:pt x="126416" y="165507"/>
                  </a:lnTo>
                  <a:cubicBezTo>
                    <a:pt x="111023" y="180594"/>
                    <a:pt x="93574" y="193320"/>
                    <a:pt x="74066" y="203683"/>
                  </a:cubicBezTo>
                  <a:lnTo>
                    <a:pt x="63094" y="189281"/>
                  </a:lnTo>
                  <a:cubicBezTo>
                    <a:pt x="86411" y="169774"/>
                    <a:pt x="104699" y="149048"/>
                    <a:pt x="117958" y="127102"/>
                  </a:cubicBezTo>
                  <a:lnTo>
                    <a:pt x="72238" y="127102"/>
                  </a:lnTo>
                  <a:lnTo>
                    <a:pt x="67894" y="110643"/>
                  </a:lnTo>
                  <a:lnTo>
                    <a:pt x="126416" y="110643"/>
                  </a:lnTo>
                  <a:lnTo>
                    <a:pt x="126416" y="92812"/>
                  </a:lnTo>
                  <a:lnTo>
                    <a:pt x="112014" y="92812"/>
                  </a:lnTo>
                  <a:lnTo>
                    <a:pt x="112014" y="98984"/>
                  </a:lnTo>
                  <a:lnTo>
                    <a:pt x="79096" y="103328"/>
                  </a:lnTo>
                  <a:lnTo>
                    <a:pt x="79096" y="4801"/>
                  </a:lnTo>
                  <a:lnTo>
                    <a:pt x="112014" y="8687"/>
                  </a:lnTo>
                  <a:lnTo>
                    <a:pt x="112014" y="14174"/>
                  </a:lnTo>
                  <a:lnTo>
                    <a:pt x="171907" y="14174"/>
                  </a:lnTo>
                  <a:close/>
                  <a:moveTo>
                    <a:pt x="26060" y="0"/>
                  </a:moveTo>
                  <a:cubicBezTo>
                    <a:pt x="43586" y="7316"/>
                    <a:pt x="57683" y="15774"/>
                    <a:pt x="68351" y="25375"/>
                  </a:cubicBezTo>
                  <a:lnTo>
                    <a:pt x="45263" y="51435"/>
                  </a:lnTo>
                  <a:cubicBezTo>
                    <a:pt x="35357" y="39243"/>
                    <a:pt x="24003" y="28271"/>
                    <a:pt x="11201" y="18517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504042" y="638476"/>
            <a:ext cx="1309134" cy="1469556"/>
            <a:chOff x="7357054" y="953909"/>
            <a:chExt cx="1068746" cy="1199709"/>
          </a:xfrm>
        </p:grpSpPr>
        <p:grpSp>
          <p:nvGrpSpPr>
            <p:cNvPr id="42" name="组合 41"/>
            <p:cNvGrpSpPr/>
            <p:nvPr/>
          </p:nvGrpSpPr>
          <p:grpSpPr>
            <a:xfrm>
              <a:off x="7357054" y="953909"/>
              <a:ext cx="1068746" cy="1199709"/>
              <a:chOff x="3479657" y="956518"/>
              <a:chExt cx="1068746" cy="1199709"/>
            </a:xfrm>
          </p:grpSpPr>
          <p:sp>
            <p:nvSpPr>
              <p:cNvPr id="44" name="Freeform 13"/>
              <p:cNvSpPr/>
              <p:nvPr/>
            </p:nvSpPr>
            <p:spPr bwMode="auto">
              <a:xfrm>
                <a:off x="3542479" y="1027037"/>
                <a:ext cx="943103" cy="1058670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" name="Freeform 13"/>
              <p:cNvSpPr/>
              <p:nvPr/>
            </p:nvSpPr>
            <p:spPr bwMode="auto">
              <a:xfrm>
                <a:off x="3587443" y="1077511"/>
                <a:ext cx="853175" cy="957722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gradFill>
                <a:gsLst>
                  <a:gs pos="100000">
                    <a:srgbClr val="0B6B60"/>
                  </a:gs>
                  <a:gs pos="13000">
                    <a:srgbClr val="00554B"/>
                  </a:gs>
                </a:gsLst>
                <a:lin ang="18900000" scaled="0"/>
              </a:gra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eeform 13"/>
              <p:cNvSpPr/>
              <p:nvPr/>
            </p:nvSpPr>
            <p:spPr bwMode="auto">
              <a:xfrm>
                <a:off x="3479657" y="956518"/>
                <a:ext cx="1068746" cy="1199709"/>
              </a:xfrm>
              <a:custGeom>
                <a:avLst/>
                <a:gdLst>
                  <a:gd name="T0" fmla="*/ 1036 w 1102"/>
                  <a:gd name="T1" fmla="*/ 975 h 1238"/>
                  <a:gd name="T2" fmla="*/ 1102 w 1102"/>
                  <a:gd name="T3" fmla="*/ 861 h 1238"/>
                  <a:gd name="T4" fmla="*/ 1102 w 1102"/>
                  <a:gd name="T5" fmla="*/ 377 h 1238"/>
                  <a:gd name="T6" fmla="*/ 1036 w 1102"/>
                  <a:gd name="T7" fmla="*/ 262 h 1238"/>
                  <a:gd name="T8" fmla="*/ 617 w 1102"/>
                  <a:gd name="T9" fmla="*/ 21 h 1238"/>
                  <a:gd name="T10" fmla="*/ 485 w 1102"/>
                  <a:gd name="T11" fmla="*/ 21 h 1238"/>
                  <a:gd name="T12" fmla="*/ 66 w 1102"/>
                  <a:gd name="T13" fmla="*/ 262 h 1238"/>
                  <a:gd name="T14" fmla="*/ 0 w 1102"/>
                  <a:gd name="T15" fmla="*/ 377 h 1238"/>
                  <a:gd name="T16" fmla="*/ 0 w 1102"/>
                  <a:gd name="T17" fmla="*/ 861 h 1238"/>
                  <a:gd name="T18" fmla="*/ 66 w 1102"/>
                  <a:gd name="T19" fmla="*/ 975 h 1238"/>
                  <a:gd name="T20" fmla="*/ 485 w 1102"/>
                  <a:gd name="T21" fmla="*/ 1217 h 1238"/>
                  <a:gd name="T22" fmla="*/ 617 w 1102"/>
                  <a:gd name="T23" fmla="*/ 1217 h 1238"/>
                  <a:gd name="T24" fmla="*/ 1036 w 1102"/>
                  <a:gd name="T25" fmla="*/ 975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2" h="1238">
                    <a:moveTo>
                      <a:pt x="1036" y="975"/>
                    </a:moveTo>
                    <a:cubicBezTo>
                      <a:pt x="1073" y="954"/>
                      <a:pt x="1102" y="903"/>
                      <a:pt x="1102" y="861"/>
                    </a:cubicBezTo>
                    <a:cubicBezTo>
                      <a:pt x="1102" y="377"/>
                      <a:pt x="1102" y="377"/>
                      <a:pt x="1102" y="377"/>
                    </a:cubicBezTo>
                    <a:cubicBezTo>
                      <a:pt x="1102" y="335"/>
                      <a:pt x="1073" y="283"/>
                      <a:pt x="1036" y="262"/>
                    </a:cubicBezTo>
                    <a:cubicBezTo>
                      <a:pt x="617" y="21"/>
                      <a:pt x="617" y="21"/>
                      <a:pt x="617" y="21"/>
                    </a:cubicBezTo>
                    <a:cubicBezTo>
                      <a:pt x="581" y="0"/>
                      <a:pt x="521" y="0"/>
                      <a:pt x="485" y="21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30" y="283"/>
                      <a:pt x="0" y="335"/>
                      <a:pt x="0" y="377"/>
                    </a:cubicBezTo>
                    <a:cubicBezTo>
                      <a:pt x="0" y="861"/>
                      <a:pt x="0" y="861"/>
                      <a:pt x="0" y="861"/>
                    </a:cubicBezTo>
                    <a:cubicBezTo>
                      <a:pt x="0" y="903"/>
                      <a:pt x="30" y="954"/>
                      <a:pt x="66" y="975"/>
                    </a:cubicBezTo>
                    <a:cubicBezTo>
                      <a:pt x="485" y="1217"/>
                      <a:pt x="485" y="1217"/>
                      <a:pt x="485" y="1217"/>
                    </a:cubicBezTo>
                    <a:cubicBezTo>
                      <a:pt x="521" y="1238"/>
                      <a:pt x="581" y="1238"/>
                      <a:pt x="617" y="1217"/>
                    </a:cubicBezTo>
                    <a:lnTo>
                      <a:pt x="1036" y="975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12700">
                <a:gradFill flip="none" rotWithShape="1">
                  <a:gsLst>
                    <a:gs pos="71000">
                      <a:srgbClr val="ECECEC"/>
                    </a:gs>
                    <a:gs pos="92000">
                      <a:schemeClr val="bg1"/>
                    </a:gs>
                    <a:gs pos="45000">
                      <a:schemeClr val="bg1">
                        <a:lumMod val="85000"/>
                      </a:schemeClr>
                    </a:gs>
                    <a:gs pos="19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54000" dist="88900" dir="2700000" algn="tl" rotWithShape="0">
                  <a:schemeClr val="accent3">
                    <a:lumMod val="50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3" name="任意多边形 42"/>
            <p:cNvSpPr/>
            <p:nvPr/>
          </p:nvSpPr>
          <p:spPr>
            <a:xfrm>
              <a:off x="7588123" y="1265515"/>
              <a:ext cx="606608" cy="576497"/>
            </a:xfrm>
            <a:custGeom>
              <a:avLst/>
              <a:gdLst/>
              <a:ahLst/>
              <a:cxnLst/>
              <a:rect l="l" t="t" r="r" b="b"/>
              <a:pathLst>
                <a:path w="221056" h="210083">
                  <a:moveTo>
                    <a:pt x="170307" y="138303"/>
                  </a:moveTo>
                  <a:cubicBezTo>
                    <a:pt x="189052" y="144094"/>
                    <a:pt x="204292" y="150723"/>
                    <a:pt x="216027" y="158191"/>
                  </a:cubicBezTo>
                  <a:lnTo>
                    <a:pt x="196139" y="181508"/>
                  </a:lnTo>
                  <a:cubicBezTo>
                    <a:pt x="184556" y="169621"/>
                    <a:pt x="172821" y="159639"/>
                    <a:pt x="160934" y="151561"/>
                  </a:cubicBezTo>
                  <a:close/>
                  <a:moveTo>
                    <a:pt x="42748" y="56464"/>
                  </a:moveTo>
                  <a:lnTo>
                    <a:pt x="42748" y="71780"/>
                  </a:lnTo>
                  <a:lnTo>
                    <a:pt x="69266" y="71780"/>
                  </a:lnTo>
                  <a:lnTo>
                    <a:pt x="69266" y="56464"/>
                  </a:lnTo>
                  <a:close/>
                  <a:moveTo>
                    <a:pt x="42748" y="27889"/>
                  </a:moveTo>
                  <a:lnTo>
                    <a:pt x="42748" y="42748"/>
                  </a:lnTo>
                  <a:lnTo>
                    <a:pt x="69266" y="42748"/>
                  </a:lnTo>
                  <a:lnTo>
                    <a:pt x="69266" y="27889"/>
                  </a:lnTo>
                  <a:close/>
                  <a:moveTo>
                    <a:pt x="194081" y="0"/>
                  </a:moveTo>
                  <a:lnTo>
                    <a:pt x="215798" y="19659"/>
                  </a:lnTo>
                  <a:lnTo>
                    <a:pt x="206426" y="29260"/>
                  </a:lnTo>
                  <a:lnTo>
                    <a:pt x="169164" y="29260"/>
                  </a:lnTo>
                  <a:cubicBezTo>
                    <a:pt x="165354" y="35356"/>
                    <a:pt x="160934" y="40919"/>
                    <a:pt x="155905" y="45948"/>
                  </a:cubicBezTo>
                  <a:lnTo>
                    <a:pt x="176479" y="45948"/>
                  </a:lnTo>
                  <a:lnTo>
                    <a:pt x="189738" y="34975"/>
                  </a:lnTo>
                  <a:lnTo>
                    <a:pt x="214884" y="54406"/>
                  </a:lnTo>
                  <a:lnTo>
                    <a:pt x="207569" y="62636"/>
                  </a:lnTo>
                  <a:lnTo>
                    <a:pt x="207569" y="134645"/>
                  </a:lnTo>
                  <a:lnTo>
                    <a:pt x="178536" y="138303"/>
                  </a:lnTo>
                  <a:lnTo>
                    <a:pt x="178536" y="60121"/>
                  </a:lnTo>
                  <a:lnTo>
                    <a:pt x="138074" y="60121"/>
                  </a:lnTo>
                  <a:lnTo>
                    <a:pt x="138074" y="133959"/>
                  </a:lnTo>
                  <a:cubicBezTo>
                    <a:pt x="142494" y="126339"/>
                    <a:pt x="144704" y="116967"/>
                    <a:pt x="144704" y="105841"/>
                  </a:cubicBezTo>
                  <a:lnTo>
                    <a:pt x="144704" y="64922"/>
                  </a:lnTo>
                  <a:lnTo>
                    <a:pt x="172593" y="68808"/>
                  </a:lnTo>
                  <a:lnTo>
                    <a:pt x="172593" y="105613"/>
                  </a:lnTo>
                  <a:cubicBezTo>
                    <a:pt x="172593" y="123139"/>
                    <a:pt x="167564" y="137693"/>
                    <a:pt x="157505" y="149275"/>
                  </a:cubicBezTo>
                  <a:cubicBezTo>
                    <a:pt x="147752" y="161772"/>
                    <a:pt x="133045" y="172059"/>
                    <a:pt x="113385" y="180136"/>
                  </a:cubicBezTo>
                  <a:lnTo>
                    <a:pt x="103098" y="165506"/>
                  </a:lnTo>
                  <a:cubicBezTo>
                    <a:pt x="116510" y="157734"/>
                    <a:pt x="126644" y="149352"/>
                    <a:pt x="133502" y="140360"/>
                  </a:cubicBezTo>
                  <a:lnTo>
                    <a:pt x="108585" y="143560"/>
                  </a:lnTo>
                  <a:lnTo>
                    <a:pt x="108585" y="113385"/>
                  </a:lnTo>
                  <a:lnTo>
                    <a:pt x="104241" y="117957"/>
                  </a:lnTo>
                  <a:lnTo>
                    <a:pt x="74752" y="117957"/>
                  </a:lnTo>
                  <a:lnTo>
                    <a:pt x="74752" y="140817"/>
                  </a:lnTo>
                  <a:lnTo>
                    <a:pt x="78867" y="140817"/>
                  </a:lnTo>
                  <a:lnTo>
                    <a:pt x="90068" y="130302"/>
                  </a:lnTo>
                  <a:lnTo>
                    <a:pt x="108813" y="146761"/>
                  </a:lnTo>
                  <a:lnTo>
                    <a:pt x="100127" y="155219"/>
                  </a:lnTo>
                  <a:lnTo>
                    <a:pt x="74752" y="155219"/>
                  </a:lnTo>
                  <a:lnTo>
                    <a:pt x="74752" y="177850"/>
                  </a:lnTo>
                  <a:cubicBezTo>
                    <a:pt x="85725" y="180746"/>
                    <a:pt x="97612" y="182194"/>
                    <a:pt x="110414" y="182194"/>
                  </a:cubicBezTo>
                  <a:lnTo>
                    <a:pt x="221056" y="182194"/>
                  </a:lnTo>
                  <a:lnTo>
                    <a:pt x="212598" y="210083"/>
                  </a:lnTo>
                  <a:lnTo>
                    <a:pt x="114757" y="210083"/>
                  </a:lnTo>
                  <a:cubicBezTo>
                    <a:pt x="74066" y="210083"/>
                    <a:pt x="45491" y="197967"/>
                    <a:pt x="29032" y="173736"/>
                  </a:cubicBezTo>
                  <a:cubicBezTo>
                    <a:pt x="24308" y="186690"/>
                    <a:pt x="18516" y="198348"/>
                    <a:pt x="11658" y="208711"/>
                  </a:cubicBezTo>
                  <a:lnTo>
                    <a:pt x="0" y="199339"/>
                  </a:lnTo>
                  <a:cubicBezTo>
                    <a:pt x="7010" y="176936"/>
                    <a:pt x="11201" y="152400"/>
                    <a:pt x="12573" y="125730"/>
                  </a:cubicBezTo>
                  <a:lnTo>
                    <a:pt x="40462" y="130759"/>
                  </a:lnTo>
                  <a:cubicBezTo>
                    <a:pt x="38938" y="139903"/>
                    <a:pt x="37033" y="148513"/>
                    <a:pt x="34747" y="156591"/>
                  </a:cubicBezTo>
                  <a:cubicBezTo>
                    <a:pt x="38405" y="159943"/>
                    <a:pt x="42215" y="162839"/>
                    <a:pt x="46177" y="165277"/>
                  </a:cubicBezTo>
                  <a:lnTo>
                    <a:pt x="46177" y="117957"/>
                  </a:lnTo>
                  <a:lnTo>
                    <a:pt x="8001" y="117957"/>
                  </a:lnTo>
                  <a:lnTo>
                    <a:pt x="4572" y="104241"/>
                  </a:lnTo>
                  <a:lnTo>
                    <a:pt x="82296" y="104241"/>
                  </a:lnTo>
                  <a:lnTo>
                    <a:pt x="93497" y="93497"/>
                  </a:lnTo>
                  <a:lnTo>
                    <a:pt x="108585" y="106984"/>
                  </a:lnTo>
                  <a:lnTo>
                    <a:pt x="108585" y="39547"/>
                  </a:lnTo>
                  <a:lnTo>
                    <a:pt x="136474" y="42519"/>
                  </a:lnTo>
                  <a:cubicBezTo>
                    <a:pt x="138150" y="38100"/>
                    <a:pt x="139522" y="33680"/>
                    <a:pt x="140589" y="29260"/>
                  </a:cubicBezTo>
                  <a:lnTo>
                    <a:pt x="107899" y="29260"/>
                  </a:lnTo>
                  <a:lnTo>
                    <a:pt x="106756" y="24231"/>
                  </a:lnTo>
                  <a:lnTo>
                    <a:pt x="100355" y="30861"/>
                  </a:lnTo>
                  <a:lnTo>
                    <a:pt x="100355" y="90754"/>
                  </a:lnTo>
                  <a:lnTo>
                    <a:pt x="69266" y="94640"/>
                  </a:lnTo>
                  <a:lnTo>
                    <a:pt x="69266" y="85953"/>
                  </a:lnTo>
                  <a:lnTo>
                    <a:pt x="42748" y="85953"/>
                  </a:lnTo>
                  <a:lnTo>
                    <a:pt x="42748" y="95097"/>
                  </a:lnTo>
                  <a:lnTo>
                    <a:pt x="11430" y="98983"/>
                  </a:lnTo>
                  <a:lnTo>
                    <a:pt x="11430" y="4572"/>
                  </a:lnTo>
                  <a:lnTo>
                    <a:pt x="42748" y="8229"/>
                  </a:lnTo>
                  <a:lnTo>
                    <a:pt x="42748" y="14173"/>
                  </a:lnTo>
                  <a:lnTo>
                    <a:pt x="68808" y="14173"/>
                  </a:lnTo>
                  <a:lnTo>
                    <a:pt x="82296" y="2286"/>
                  </a:lnTo>
                  <a:lnTo>
                    <a:pt x="105842" y="20345"/>
                  </a:lnTo>
                  <a:lnTo>
                    <a:pt x="103784" y="12573"/>
                  </a:lnTo>
                  <a:lnTo>
                    <a:pt x="180594" y="12573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7" name="TextBox 3"/>
          <p:cNvSpPr txBox="1"/>
          <p:nvPr/>
        </p:nvSpPr>
        <p:spPr>
          <a:xfrm>
            <a:off x="3366690" y="2137437"/>
            <a:ext cx="5520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谢谢各位评委点评</a:t>
            </a:r>
            <a:endParaRPr lang="zh-CN" altLang="en-US" sz="4400" b="1" dirty="0">
              <a:solidFill>
                <a:schemeClr val="bg1"/>
              </a:solidFill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  <a:latin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258746" y="2895629"/>
            <a:ext cx="159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破晓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QC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小组</a:t>
            </a:r>
          </a:p>
        </p:txBody>
      </p:sp>
      <p:sp>
        <p:nvSpPr>
          <p:cNvPr id="49" name="矩形 48"/>
          <p:cNvSpPr/>
          <p:nvPr/>
        </p:nvSpPr>
        <p:spPr>
          <a:xfrm>
            <a:off x="5674701" y="2895629"/>
            <a:ext cx="3526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mtClean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汇报人：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rPr>
              <a:t>www.PPT818.com</a:t>
            </a:r>
            <a:endParaRPr lang="zh-CN" altLang="en-US" sz="2000" b="1" dirty="0" smtClean="0">
              <a:solidFill>
                <a:schemeClr val="bg1"/>
              </a:solidFill>
              <a:effectLst>
                <a:outerShdw blurRad="279400" dist="152400" dir="2700000" sx="102000" sy="102000" algn="tl" rotWithShape="0">
                  <a:prstClr val="black">
                    <a:alpha val="28000"/>
                  </a:prst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灯片编号占位符 2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小组概况</a:t>
            </a:r>
          </a:p>
        </p:txBody>
      </p:sp>
      <p:sp>
        <p:nvSpPr>
          <p:cNvPr id="3" name="矩形 2"/>
          <p:cNvSpPr/>
          <p:nvPr/>
        </p:nvSpPr>
        <p:spPr>
          <a:xfrm>
            <a:off x="349826" y="364309"/>
            <a:ext cx="349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pic>
        <p:nvPicPr>
          <p:cNvPr id="32" name="图片占位符 31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3" name="矩形 32"/>
          <p:cNvSpPr/>
          <p:nvPr/>
        </p:nvSpPr>
        <p:spPr>
          <a:xfrm>
            <a:off x="1978863" y="993520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姓名</a:t>
            </a:r>
            <a:r>
              <a:rPr lang="en-US" altLang="zh-CN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组长</a:t>
            </a:r>
            <a:endParaRPr lang="zh-CN" alt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78863" y="1547687"/>
            <a:ext cx="15803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年龄：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18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岁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学历：本科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9826" y="2756202"/>
            <a:ext cx="8485712" cy="1718728"/>
            <a:chOff x="349826" y="2756202"/>
            <a:chExt cx="8485712" cy="1718728"/>
          </a:xfrm>
        </p:grpSpPr>
        <p:sp>
          <p:nvSpPr>
            <p:cNvPr id="8" name="矩形 7"/>
            <p:cNvSpPr/>
            <p:nvPr/>
          </p:nvSpPr>
          <p:spPr>
            <a:xfrm>
              <a:off x="371489" y="3365393"/>
              <a:ext cx="274853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本科：中山大学审计学院会计学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>
                <a:lnSpc>
                  <a:spcPct val="125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硕士：华南理工大学工商管理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Shape 761"/>
            <p:cNvSpPr/>
            <p:nvPr/>
          </p:nvSpPr>
          <p:spPr>
            <a:xfrm flipH="1">
              <a:off x="3115906" y="2804266"/>
              <a:ext cx="0" cy="1670664"/>
            </a:xfrm>
            <a:prstGeom prst="line">
              <a:avLst/>
            </a:prstGeom>
            <a:ln w="28575">
              <a:solidFill>
                <a:srgbClr val="0C766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100" kern="0">
                <a:solidFill>
                  <a:schemeClr val="accent5">
                    <a:lumMod val="50000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761"/>
            <p:cNvSpPr/>
            <p:nvPr/>
          </p:nvSpPr>
          <p:spPr>
            <a:xfrm flipH="1">
              <a:off x="5944830" y="2804266"/>
              <a:ext cx="0" cy="1670664"/>
            </a:xfrm>
            <a:prstGeom prst="line">
              <a:avLst/>
            </a:prstGeom>
            <a:ln w="28575">
              <a:solidFill>
                <a:srgbClr val="0C7669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100" kern="0">
                <a:solidFill>
                  <a:schemeClr val="accent5">
                    <a:lumMod val="50000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49826" y="2756202"/>
              <a:ext cx="1475189" cy="594820"/>
              <a:chOff x="324459" y="3913103"/>
              <a:chExt cx="2036605" cy="821192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805218" y="4082956"/>
                <a:ext cx="1555846" cy="477671"/>
              </a:xfrm>
              <a:prstGeom prst="roundRect">
                <a:avLst>
                  <a:gd name="adj" fmla="val 50000"/>
                </a:avLst>
              </a:prstGeom>
              <a:solidFill>
                <a:srgbClr val="0C76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圆角矩形 27"/>
              <p:cNvSpPr/>
              <p:nvPr/>
            </p:nvSpPr>
            <p:spPr>
              <a:xfrm>
                <a:off x="324459" y="3913103"/>
                <a:ext cx="821192" cy="82119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7C7C7"/>
                    </a:gs>
                  </a:gsLst>
                  <a:lin ang="2700000" scaled="1"/>
                  <a:tileRect/>
                </a:gradFill>
              </a:ln>
              <a:effectLst>
                <a:outerShdw blurRad="114300" dist="508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4" name="组合 56"/>
              <p:cNvGrpSpPr/>
              <p:nvPr/>
            </p:nvGrpSpPr>
            <p:grpSpPr>
              <a:xfrm>
                <a:off x="389312" y="3977956"/>
                <a:ext cx="691485" cy="691485"/>
                <a:chOff x="5787323" y="1979591"/>
                <a:chExt cx="1767610" cy="1767610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5787323" y="1979591"/>
                  <a:ext cx="1767610" cy="1767610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D1D1D1"/>
                    </a:gs>
                  </a:gsLst>
                  <a:lin ang="2700000" scaled="1"/>
                </a:gra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5956263" y="2148531"/>
                  <a:ext cx="1429731" cy="1429731"/>
                </a:xfrm>
                <a:prstGeom prst="ellipse">
                  <a:avLst/>
                </a:prstGeom>
                <a:solidFill>
                  <a:srgbClr val="0C76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6014084" y="2206352"/>
                  <a:ext cx="1314088" cy="1314088"/>
                </a:xfrm>
                <a:prstGeom prst="ellipse">
                  <a:avLst/>
                </a:prstGeom>
                <a:gradFill>
                  <a:gsLst>
                    <a:gs pos="0">
                      <a:srgbClr val="F7F7F7"/>
                    </a:gs>
                    <a:gs pos="100000">
                      <a:srgbClr val="D1D1D1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6078822" y="2271090"/>
                  <a:ext cx="1184612" cy="118461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2700000" scaled="1"/>
                </a:gradFill>
                <a:ln w="28575"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76200" dist="381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" name="Freeform 267"/>
              <p:cNvSpPr/>
              <p:nvPr/>
            </p:nvSpPr>
            <p:spPr bwMode="auto">
              <a:xfrm>
                <a:off x="603633" y="4212221"/>
                <a:ext cx="270248" cy="121290"/>
              </a:xfrm>
              <a:custGeom>
                <a:avLst/>
                <a:gdLst>
                  <a:gd name="T0" fmla="*/ 480 w 967"/>
                  <a:gd name="T1" fmla="*/ 434 h 434"/>
                  <a:gd name="T2" fmla="*/ 0 w 967"/>
                  <a:gd name="T3" fmla="*/ 217 h 434"/>
                  <a:gd name="T4" fmla="*/ 492 w 967"/>
                  <a:gd name="T5" fmla="*/ 0 h 434"/>
                  <a:gd name="T6" fmla="*/ 967 w 967"/>
                  <a:gd name="T7" fmla="*/ 212 h 434"/>
                  <a:gd name="T8" fmla="*/ 480 w 967"/>
                  <a:gd name="T9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7" h="434">
                    <a:moveTo>
                      <a:pt x="480" y="434"/>
                    </a:moveTo>
                    <a:lnTo>
                      <a:pt x="0" y="217"/>
                    </a:lnTo>
                    <a:lnTo>
                      <a:pt x="492" y="0"/>
                    </a:lnTo>
                    <a:lnTo>
                      <a:pt x="967" y="212"/>
                    </a:lnTo>
                    <a:lnTo>
                      <a:pt x="480" y="434"/>
                    </a:lnTo>
                    <a:close/>
                  </a:path>
                </a:pathLst>
              </a:custGeom>
              <a:solidFill>
                <a:srgbClr val="0C766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268"/>
              <p:cNvSpPr>
                <a:spLocks noChangeArrowheads="1"/>
              </p:cNvSpPr>
              <p:nvPr/>
            </p:nvSpPr>
            <p:spPr bwMode="auto">
              <a:xfrm>
                <a:off x="862422" y="4269512"/>
                <a:ext cx="8105" cy="88592"/>
              </a:xfrm>
              <a:prstGeom prst="rect">
                <a:avLst/>
              </a:prstGeom>
              <a:solidFill>
                <a:srgbClr val="0C766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Oval 269"/>
              <p:cNvSpPr>
                <a:spLocks noChangeArrowheads="1"/>
              </p:cNvSpPr>
              <p:nvPr/>
            </p:nvSpPr>
            <p:spPr bwMode="auto">
              <a:xfrm>
                <a:off x="853200" y="4348044"/>
                <a:ext cx="26550" cy="26550"/>
              </a:xfrm>
              <a:prstGeom prst="ellipse">
                <a:avLst/>
              </a:prstGeom>
              <a:solidFill>
                <a:srgbClr val="0C766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70"/>
              <p:cNvSpPr/>
              <p:nvPr/>
            </p:nvSpPr>
            <p:spPr bwMode="auto">
              <a:xfrm>
                <a:off x="850126" y="4362017"/>
                <a:ext cx="19004" cy="59248"/>
              </a:xfrm>
              <a:custGeom>
                <a:avLst/>
                <a:gdLst>
                  <a:gd name="T0" fmla="*/ 16 w 29"/>
                  <a:gd name="T1" fmla="*/ 5 h 90"/>
                  <a:gd name="T2" fmla="*/ 6 w 29"/>
                  <a:gd name="T3" fmla="*/ 90 h 90"/>
                  <a:gd name="T4" fmla="*/ 29 w 29"/>
                  <a:gd name="T5" fmla="*/ 90 h 90"/>
                  <a:gd name="T6" fmla="*/ 29 w 29"/>
                  <a:gd name="T7" fmla="*/ 0 h 90"/>
                  <a:gd name="T8" fmla="*/ 16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6" y="5"/>
                    </a:moveTo>
                    <a:cubicBezTo>
                      <a:pt x="16" y="5"/>
                      <a:pt x="0" y="39"/>
                      <a:pt x="6" y="90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16" y="8"/>
                      <a:pt x="16" y="5"/>
                    </a:cubicBezTo>
                    <a:close/>
                  </a:path>
                </a:pathLst>
              </a:custGeom>
              <a:solidFill>
                <a:srgbClr val="0C766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71"/>
              <p:cNvSpPr/>
              <p:nvPr/>
            </p:nvSpPr>
            <p:spPr bwMode="auto">
              <a:xfrm>
                <a:off x="865217" y="4362017"/>
                <a:ext cx="19004" cy="59248"/>
              </a:xfrm>
              <a:custGeom>
                <a:avLst/>
                <a:gdLst>
                  <a:gd name="T0" fmla="*/ 13 w 29"/>
                  <a:gd name="T1" fmla="*/ 5 h 90"/>
                  <a:gd name="T2" fmla="*/ 23 w 29"/>
                  <a:gd name="T3" fmla="*/ 90 h 90"/>
                  <a:gd name="T4" fmla="*/ 0 w 29"/>
                  <a:gd name="T5" fmla="*/ 90 h 90"/>
                  <a:gd name="T6" fmla="*/ 0 w 29"/>
                  <a:gd name="T7" fmla="*/ 0 h 90"/>
                  <a:gd name="T8" fmla="*/ 13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3" y="5"/>
                    </a:moveTo>
                    <a:cubicBezTo>
                      <a:pt x="13" y="5"/>
                      <a:pt x="29" y="39"/>
                      <a:pt x="23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3" y="8"/>
                      <a:pt x="13" y="5"/>
                    </a:cubicBezTo>
                    <a:close/>
                  </a:path>
                </a:pathLst>
              </a:custGeom>
              <a:solidFill>
                <a:srgbClr val="0C766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72"/>
              <p:cNvSpPr/>
              <p:nvPr/>
            </p:nvSpPr>
            <p:spPr bwMode="auto">
              <a:xfrm>
                <a:off x="657291" y="4309197"/>
                <a:ext cx="156503" cy="116260"/>
              </a:xfrm>
              <a:custGeom>
                <a:avLst/>
                <a:gdLst>
                  <a:gd name="T0" fmla="*/ 237 w 237"/>
                  <a:gd name="T1" fmla="*/ 0 h 176"/>
                  <a:gd name="T2" fmla="*/ 118 w 237"/>
                  <a:gd name="T3" fmla="*/ 55 h 176"/>
                  <a:gd name="T4" fmla="*/ 0 w 237"/>
                  <a:gd name="T5" fmla="*/ 0 h 176"/>
                  <a:gd name="T6" fmla="*/ 0 w 237"/>
                  <a:gd name="T7" fmla="*/ 136 h 176"/>
                  <a:gd name="T8" fmla="*/ 115 w 237"/>
                  <a:gd name="T9" fmla="*/ 176 h 176"/>
                  <a:gd name="T10" fmla="*/ 115 w 237"/>
                  <a:gd name="T11" fmla="*/ 176 h 176"/>
                  <a:gd name="T12" fmla="*/ 118 w 237"/>
                  <a:gd name="T13" fmla="*/ 176 h 176"/>
                  <a:gd name="T14" fmla="*/ 122 w 237"/>
                  <a:gd name="T15" fmla="*/ 176 h 176"/>
                  <a:gd name="T16" fmla="*/ 122 w 237"/>
                  <a:gd name="T17" fmla="*/ 176 h 176"/>
                  <a:gd name="T18" fmla="*/ 237 w 237"/>
                  <a:gd name="T19" fmla="*/ 136 h 176"/>
                  <a:gd name="T20" fmla="*/ 237 w 237"/>
                  <a:gd name="T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176">
                    <a:moveTo>
                      <a:pt x="237" y="0"/>
                    </a:moveTo>
                    <a:cubicBezTo>
                      <a:pt x="237" y="1"/>
                      <a:pt x="138" y="47"/>
                      <a:pt x="118" y="55"/>
                    </a:cubicBezTo>
                    <a:cubicBezTo>
                      <a:pt x="99" y="47"/>
                      <a:pt x="0" y="1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32" y="170"/>
                      <a:pt x="95" y="175"/>
                      <a:pt x="115" y="176"/>
                    </a:cubicBezTo>
                    <a:cubicBezTo>
                      <a:pt x="115" y="176"/>
                      <a:pt x="115" y="176"/>
                      <a:pt x="115" y="176"/>
                    </a:cubicBezTo>
                    <a:cubicBezTo>
                      <a:pt x="115" y="176"/>
                      <a:pt x="116" y="176"/>
                      <a:pt x="118" y="176"/>
                    </a:cubicBezTo>
                    <a:cubicBezTo>
                      <a:pt x="121" y="176"/>
                      <a:pt x="122" y="176"/>
                      <a:pt x="122" y="176"/>
                    </a:cubicBezTo>
                    <a:cubicBezTo>
                      <a:pt x="122" y="176"/>
                      <a:pt x="122" y="176"/>
                      <a:pt x="122" y="176"/>
                    </a:cubicBezTo>
                    <a:cubicBezTo>
                      <a:pt x="142" y="175"/>
                      <a:pt x="205" y="170"/>
                      <a:pt x="237" y="136"/>
                    </a:cubicBez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0C766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149040" y="4083166"/>
                <a:ext cx="1104760" cy="446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zh-CN" altLang="en-US" sz="1200" b="1" dirty="0" smtClean="0">
                    <a:solidFill>
                      <a:schemeClr val="bg1"/>
                    </a:solidFill>
                  </a:rPr>
                  <a:t>教育背景</a:t>
                </a:r>
                <a:endParaRPr lang="en-US" altLang="zh-CN" sz="12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圆角矩形 26"/>
            <p:cNvSpPr/>
            <p:nvPr/>
          </p:nvSpPr>
          <p:spPr>
            <a:xfrm>
              <a:off x="3695038" y="2879233"/>
              <a:ext cx="1126957" cy="345995"/>
            </a:xfrm>
            <a:prstGeom prst="roundRect">
              <a:avLst>
                <a:gd name="adj" fmla="val 50000"/>
              </a:avLst>
            </a:prstGeom>
            <a:solidFill>
              <a:srgbClr val="0C76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3256463" y="2756202"/>
              <a:ext cx="594820" cy="5948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C7C7C7"/>
                  </a:gs>
                </a:gsLst>
                <a:lin ang="2700000" scaled="1"/>
                <a:tileRect/>
              </a:gradFill>
            </a:ln>
            <a:effectLst>
              <a:outerShdw blurRad="1143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30" name="组合 71"/>
            <p:cNvGrpSpPr/>
            <p:nvPr/>
          </p:nvGrpSpPr>
          <p:grpSpPr>
            <a:xfrm>
              <a:off x="3303438" y="2803177"/>
              <a:ext cx="500868" cy="500868"/>
              <a:chOff x="5787323" y="1979591"/>
              <a:chExt cx="1767610" cy="176761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0C76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6078822" y="2271090"/>
                <a:ext cx="1184612" cy="118461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285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Freeform 48"/>
            <p:cNvSpPr/>
            <p:nvPr/>
          </p:nvSpPr>
          <p:spPr bwMode="auto">
            <a:xfrm>
              <a:off x="3621222" y="3009119"/>
              <a:ext cx="11713" cy="11713"/>
            </a:xfrm>
            <a:custGeom>
              <a:avLst/>
              <a:gdLst>
                <a:gd name="T0" fmla="*/ 0 w 10"/>
                <a:gd name="T1" fmla="*/ 5 h 10"/>
                <a:gd name="T2" fmla="*/ 4 w 10"/>
                <a:gd name="T3" fmla="*/ 10 h 10"/>
                <a:gd name="T4" fmla="*/ 10 w 10"/>
                <a:gd name="T5" fmla="*/ 4 h 10"/>
                <a:gd name="T6" fmla="*/ 6 w 10"/>
                <a:gd name="T7" fmla="*/ 0 h 10"/>
                <a:gd name="T8" fmla="*/ 0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5"/>
                  </a:moveTo>
                  <a:cubicBezTo>
                    <a:pt x="0" y="7"/>
                    <a:pt x="1" y="10"/>
                    <a:pt x="4" y="10"/>
                  </a:cubicBezTo>
                  <a:cubicBezTo>
                    <a:pt x="6" y="10"/>
                    <a:pt x="10" y="7"/>
                    <a:pt x="10" y="4"/>
                  </a:cubicBezTo>
                  <a:cubicBezTo>
                    <a:pt x="10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Freeform 49"/>
            <p:cNvSpPr/>
            <p:nvPr/>
          </p:nvSpPr>
          <p:spPr bwMode="auto">
            <a:xfrm>
              <a:off x="3561192" y="2995454"/>
              <a:ext cx="64422" cy="117619"/>
            </a:xfrm>
            <a:custGeom>
              <a:avLst/>
              <a:gdLst>
                <a:gd name="T0" fmla="*/ 54 w 56"/>
                <a:gd name="T1" fmla="*/ 57 h 102"/>
                <a:gd name="T2" fmla="*/ 55 w 56"/>
                <a:gd name="T3" fmla="*/ 51 h 102"/>
                <a:gd name="T4" fmla="*/ 55 w 56"/>
                <a:gd name="T5" fmla="*/ 40 h 102"/>
                <a:gd name="T6" fmla="*/ 22 w 56"/>
                <a:gd name="T7" fmla="*/ 1 h 102"/>
                <a:gd name="T8" fmla="*/ 1 w 56"/>
                <a:gd name="T9" fmla="*/ 19 h 102"/>
                <a:gd name="T10" fmla="*/ 1 w 56"/>
                <a:gd name="T11" fmla="*/ 20 h 102"/>
                <a:gd name="T12" fmla="*/ 13 w 56"/>
                <a:gd name="T13" fmla="*/ 50 h 102"/>
                <a:gd name="T14" fmla="*/ 11 w 56"/>
                <a:gd name="T15" fmla="*/ 57 h 102"/>
                <a:gd name="T16" fmla="*/ 4 w 56"/>
                <a:gd name="T17" fmla="*/ 80 h 102"/>
                <a:gd name="T18" fmla="*/ 4 w 56"/>
                <a:gd name="T19" fmla="*/ 83 h 102"/>
                <a:gd name="T20" fmla="*/ 15 w 56"/>
                <a:gd name="T21" fmla="*/ 100 h 102"/>
                <a:gd name="T22" fmla="*/ 24 w 56"/>
                <a:gd name="T23" fmla="*/ 100 h 102"/>
                <a:gd name="T24" fmla="*/ 46 w 56"/>
                <a:gd name="T25" fmla="*/ 76 h 102"/>
                <a:gd name="T26" fmla="*/ 54 w 56"/>
                <a:gd name="T27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2">
                  <a:moveTo>
                    <a:pt x="54" y="57"/>
                  </a:moveTo>
                  <a:cubicBezTo>
                    <a:pt x="55" y="55"/>
                    <a:pt x="55" y="52"/>
                    <a:pt x="55" y="51"/>
                  </a:cubicBezTo>
                  <a:cubicBezTo>
                    <a:pt x="55" y="51"/>
                    <a:pt x="56" y="44"/>
                    <a:pt x="55" y="40"/>
                  </a:cubicBezTo>
                  <a:cubicBezTo>
                    <a:pt x="54" y="26"/>
                    <a:pt x="38" y="1"/>
                    <a:pt x="22" y="1"/>
                  </a:cubicBezTo>
                  <a:cubicBezTo>
                    <a:pt x="12" y="0"/>
                    <a:pt x="1" y="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1"/>
                    <a:pt x="13" y="40"/>
                    <a:pt x="13" y="50"/>
                  </a:cubicBezTo>
                  <a:cubicBezTo>
                    <a:pt x="13" y="52"/>
                    <a:pt x="12" y="54"/>
                    <a:pt x="11" y="57"/>
                  </a:cubicBezTo>
                  <a:cubicBezTo>
                    <a:pt x="9" y="64"/>
                    <a:pt x="4" y="75"/>
                    <a:pt x="4" y="80"/>
                  </a:cubicBezTo>
                  <a:cubicBezTo>
                    <a:pt x="4" y="80"/>
                    <a:pt x="4" y="82"/>
                    <a:pt x="4" y="83"/>
                  </a:cubicBezTo>
                  <a:cubicBezTo>
                    <a:pt x="4" y="89"/>
                    <a:pt x="7" y="96"/>
                    <a:pt x="15" y="100"/>
                  </a:cubicBezTo>
                  <a:cubicBezTo>
                    <a:pt x="19" y="102"/>
                    <a:pt x="24" y="100"/>
                    <a:pt x="24" y="100"/>
                  </a:cubicBezTo>
                  <a:cubicBezTo>
                    <a:pt x="33" y="98"/>
                    <a:pt x="43" y="85"/>
                    <a:pt x="46" y="76"/>
                  </a:cubicBezTo>
                  <a:cubicBezTo>
                    <a:pt x="48" y="73"/>
                    <a:pt x="52" y="64"/>
                    <a:pt x="54" y="57"/>
                  </a:cubicBezTo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6" name="Freeform 50"/>
            <p:cNvSpPr/>
            <p:nvPr/>
          </p:nvSpPr>
          <p:spPr bwMode="auto">
            <a:xfrm>
              <a:off x="3601700" y="2980325"/>
              <a:ext cx="16106" cy="17081"/>
            </a:xfrm>
            <a:custGeom>
              <a:avLst/>
              <a:gdLst>
                <a:gd name="T0" fmla="*/ 5 w 14"/>
                <a:gd name="T1" fmla="*/ 15 h 15"/>
                <a:gd name="T2" fmla="*/ 14 w 14"/>
                <a:gd name="T3" fmla="*/ 6 h 15"/>
                <a:gd name="T4" fmla="*/ 9 w 14"/>
                <a:gd name="T5" fmla="*/ 0 h 15"/>
                <a:gd name="T6" fmla="*/ 0 w 14"/>
                <a:gd name="T7" fmla="*/ 8 h 15"/>
                <a:gd name="T8" fmla="*/ 5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5" y="15"/>
                  </a:moveTo>
                  <a:cubicBezTo>
                    <a:pt x="9" y="15"/>
                    <a:pt x="14" y="10"/>
                    <a:pt x="14" y="6"/>
                  </a:cubicBezTo>
                  <a:cubicBezTo>
                    <a:pt x="14" y="4"/>
                    <a:pt x="12" y="1"/>
                    <a:pt x="9" y="0"/>
                  </a:cubicBezTo>
                  <a:cubicBezTo>
                    <a:pt x="5" y="0"/>
                    <a:pt x="1" y="4"/>
                    <a:pt x="0" y="8"/>
                  </a:cubicBezTo>
                  <a:cubicBezTo>
                    <a:pt x="0" y="11"/>
                    <a:pt x="2" y="14"/>
                    <a:pt x="5" y="15"/>
                  </a:cubicBezTo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3585594" y="2968612"/>
              <a:ext cx="18546" cy="21962"/>
            </a:xfrm>
            <a:custGeom>
              <a:avLst/>
              <a:gdLst>
                <a:gd name="T0" fmla="*/ 6 w 16"/>
                <a:gd name="T1" fmla="*/ 18 h 19"/>
                <a:gd name="T2" fmla="*/ 9 w 16"/>
                <a:gd name="T3" fmla="*/ 18 h 19"/>
                <a:gd name="T4" fmla="*/ 16 w 16"/>
                <a:gd name="T5" fmla="*/ 8 h 19"/>
                <a:gd name="T6" fmla="*/ 9 w 16"/>
                <a:gd name="T7" fmla="*/ 0 h 19"/>
                <a:gd name="T8" fmla="*/ 1 w 16"/>
                <a:gd name="T9" fmla="*/ 8 h 19"/>
                <a:gd name="T10" fmla="*/ 6 w 16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6" y="18"/>
                  </a:moveTo>
                  <a:cubicBezTo>
                    <a:pt x="7" y="19"/>
                    <a:pt x="9" y="18"/>
                    <a:pt x="9" y="18"/>
                  </a:cubicBezTo>
                  <a:cubicBezTo>
                    <a:pt x="13" y="17"/>
                    <a:pt x="16" y="11"/>
                    <a:pt x="16" y="8"/>
                  </a:cubicBezTo>
                  <a:cubicBezTo>
                    <a:pt x="16" y="4"/>
                    <a:pt x="13" y="0"/>
                    <a:pt x="9" y="0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3"/>
                    <a:pt x="2" y="17"/>
                    <a:pt x="6" y="18"/>
                  </a:cubicBezTo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8" name="Freeform 52"/>
            <p:cNvSpPr/>
            <p:nvPr/>
          </p:nvSpPr>
          <p:spPr bwMode="auto">
            <a:xfrm>
              <a:off x="3613413" y="2993990"/>
              <a:ext cx="12201" cy="14154"/>
            </a:xfrm>
            <a:custGeom>
              <a:avLst/>
              <a:gdLst>
                <a:gd name="T0" fmla="*/ 1 w 11"/>
                <a:gd name="T1" fmla="*/ 4 h 12"/>
                <a:gd name="T2" fmla="*/ 1 w 11"/>
                <a:gd name="T3" fmla="*/ 9 h 12"/>
                <a:gd name="T4" fmla="*/ 5 w 11"/>
                <a:gd name="T5" fmla="*/ 12 h 12"/>
                <a:gd name="T6" fmla="*/ 11 w 11"/>
                <a:gd name="T7" fmla="*/ 5 h 12"/>
                <a:gd name="T8" fmla="*/ 7 w 11"/>
                <a:gd name="T9" fmla="*/ 1 h 12"/>
                <a:gd name="T10" fmla="*/ 1 w 11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0" y="6"/>
                    <a:pt x="0" y="9"/>
                    <a:pt x="1" y="9"/>
                  </a:cubicBezTo>
                  <a:cubicBezTo>
                    <a:pt x="1" y="10"/>
                    <a:pt x="2" y="11"/>
                    <a:pt x="5" y="12"/>
                  </a:cubicBezTo>
                  <a:cubicBezTo>
                    <a:pt x="8" y="12"/>
                    <a:pt x="11" y="8"/>
                    <a:pt x="11" y="5"/>
                  </a:cubicBezTo>
                  <a:cubicBezTo>
                    <a:pt x="11" y="3"/>
                    <a:pt x="10" y="1"/>
                    <a:pt x="7" y="1"/>
                  </a:cubicBezTo>
                  <a:cubicBezTo>
                    <a:pt x="5" y="0"/>
                    <a:pt x="3" y="2"/>
                    <a:pt x="1" y="4"/>
                  </a:cubicBezTo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9" name="Freeform 53"/>
            <p:cNvSpPr/>
            <p:nvPr/>
          </p:nvSpPr>
          <p:spPr bwMode="auto">
            <a:xfrm>
              <a:off x="3559240" y="2961779"/>
              <a:ext cx="24890" cy="31235"/>
            </a:xfrm>
            <a:custGeom>
              <a:avLst/>
              <a:gdLst>
                <a:gd name="T0" fmla="*/ 10 w 22"/>
                <a:gd name="T1" fmla="*/ 27 h 27"/>
                <a:gd name="T2" fmla="*/ 22 w 22"/>
                <a:gd name="T3" fmla="*/ 15 h 27"/>
                <a:gd name="T4" fmla="*/ 22 w 22"/>
                <a:gd name="T5" fmla="*/ 9 h 27"/>
                <a:gd name="T6" fmla="*/ 12 w 22"/>
                <a:gd name="T7" fmla="*/ 0 h 27"/>
                <a:gd name="T8" fmla="*/ 1 w 22"/>
                <a:gd name="T9" fmla="*/ 14 h 27"/>
                <a:gd name="T10" fmla="*/ 10 w 22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7">
                  <a:moveTo>
                    <a:pt x="10" y="27"/>
                  </a:moveTo>
                  <a:cubicBezTo>
                    <a:pt x="15" y="27"/>
                    <a:pt x="22" y="22"/>
                    <a:pt x="22" y="15"/>
                  </a:cubicBezTo>
                  <a:cubicBezTo>
                    <a:pt x="22" y="15"/>
                    <a:pt x="22" y="11"/>
                    <a:pt x="22" y="9"/>
                  </a:cubicBezTo>
                  <a:cubicBezTo>
                    <a:pt x="21" y="4"/>
                    <a:pt x="17" y="0"/>
                    <a:pt x="12" y="0"/>
                  </a:cubicBezTo>
                  <a:cubicBezTo>
                    <a:pt x="5" y="0"/>
                    <a:pt x="1" y="8"/>
                    <a:pt x="1" y="14"/>
                  </a:cubicBezTo>
                  <a:cubicBezTo>
                    <a:pt x="0" y="18"/>
                    <a:pt x="2" y="27"/>
                    <a:pt x="10" y="27"/>
                  </a:cubicBezTo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0" name="Freeform 54"/>
            <p:cNvSpPr/>
            <p:nvPr/>
          </p:nvSpPr>
          <p:spPr bwMode="auto">
            <a:xfrm>
              <a:off x="3507020" y="3028640"/>
              <a:ext cx="16106" cy="19522"/>
            </a:xfrm>
            <a:custGeom>
              <a:avLst/>
              <a:gdLst>
                <a:gd name="T0" fmla="*/ 7 w 14"/>
                <a:gd name="T1" fmla="*/ 17 h 17"/>
                <a:gd name="T2" fmla="*/ 14 w 14"/>
                <a:gd name="T3" fmla="*/ 9 h 17"/>
                <a:gd name="T4" fmla="*/ 7 w 14"/>
                <a:gd name="T5" fmla="*/ 0 h 17"/>
                <a:gd name="T6" fmla="*/ 0 w 14"/>
                <a:gd name="T7" fmla="*/ 8 h 17"/>
                <a:gd name="T8" fmla="*/ 7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11" y="17"/>
                    <a:pt x="14" y="12"/>
                    <a:pt x="14" y="9"/>
                  </a:cubicBezTo>
                  <a:cubicBezTo>
                    <a:pt x="14" y="5"/>
                    <a:pt x="11" y="0"/>
                    <a:pt x="7" y="0"/>
                  </a:cubicBezTo>
                  <a:cubicBezTo>
                    <a:pt x="2" y="0"/>
                    <a:pt x="0" y="5"/>
                    <a:pt x="0" y="8"/>
                  </a:cubicBezTo>
                  <a:cubicBezTo>
                    <a:pt x="0" y="12"/>
                    <a:pt x="2" y="17"/>
                    <a:pt x="7" y="17"/>
                  </a:cubicBezTo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1" name="Freeform 55"/>
            <p:cNvSpPr/>
            <p:nvPr/>
          </p:nvSpPr>
          <p:spPr bwMode="auto">
            <a:xfrm>
              <a:off x="3493355" y="3037913"/>
              <a:ext cx="13665" cy="15129"/>
            </a:xfrm>
            <a:custGeom>
              <a:avLst/>
              <a:gdLst>
                <a:gd name="T0" fmla="*/ 6 w 12"/>
                <a:gd name="T1" fmla="*/ 13 h 13"/>
                <a:gd name="T2" fmla="*/ 11 w 12"/>
                <a:gd name="T3" fmla="*/ 7 h 13"/>
                <a:gd name="T4" fmla="*/ 5 w 12"/>
                <a:gd name="T5" fmla="*/ 0 h 13"/>
                <a:gd name="T6" fmla="*/ 0 w 12"/>
                <a:gd name="T7" fmla="*/ 5 h 13"/>
                <a:gd name="T8" fmla="*/ 6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9" y="13"/>
                    <a:pt x="12" y="10"/>
                    <a:pt x="11" y="7"/>
                  </a:cubicBezTo>
                  <a:cubicBezTo>
                    <a:pt x="11" y="4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3"/>
                    <a:pt x="6" y="13"/>
                  </a:cubicBezTo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2" name="Freeform 56"/>
            <p:cNvSpPr/>
            <p:nvPr/>
          </p:nvSpPr>
          <p:spPr bwMode="auto">
            <a:xfrm>
              <a:off x="3481642" y="3049627"/>
              <a:ext cx="14154" cy="13665"/>
            </a:xfrm>
            <a:custGeom>
              <a:avLst/>
              <a:gdLst>
                <a:gd name="T0" fmla="*/ 5 w 12"/>
                <a:gd name="T1" fmla="*/ 11 h 12"/>
                <a:gd name="T2" fmla="*/ 9 w 12"/>
                <a:gd name="T3" fmla="*/ 11 h 12"/>
                <a:gd name="T4" fmla="*/ 12 w 12"/>
                <a:gd name="T5" fmla="*/ 8 h 12"/>
                <a:gd name="T6" fmla="*/ 5 w 12"/>
                <a:gd name="T7" fmla="*/ 0 h 12"/>
                <a:gd name="T8" fmla="*/ 1 w 12"/>
                <a:gd name="T9" fmla="*/ 1 h 12"/>
                <a:gd name="T10" fmla="*/ 0 w 12"/>
                <a:gd name="T11" fmla="*/ 5 h 12"/>
                <a:gd name="T12" fmla="*/ 5 w 12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5" y="11"/>
                  </a:moveTo>
                  <a:cubicBezTo>
                    <a:pt x="7" y="12"/>
                    <a:pt x="8" y="11"/>
                    <a:pt x="9" y="11"/>
                  </a:cubicBezTo>
                  <a:cubicBezTo>
                    <a:pt x="11" y="10"/>
                    <a:pt x="12" y="9"/>
                    <a:pt x="12" y="8"/>
                  </a:cubicBezTo>
                  <a:cubicBezTo>
                    <a:pt x="12" y="5"/>
                    <a:pt x="9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"/>
                    <a:pt x="3" y="10"/>
                    <a:pt x="5" y="11"/>
                  </a:cubicBezTo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3" name="Freeform 57"/>
            <p:cNvSpPr/>
            <p:nvPr/>
          </p:nvSpPr>
          <p:spPr bwMode="auto">
            <a:xfrm>
              <a:off x="3524589" y="3022784"/>
              <a:ext cx="22938" cy="28795"/>
            </a:xfrm>
            <a:custGeom>
              <a:avLst/>
              <a:gdLst>
                <a:gd name="T0" fmla="*/ 11 w 20"/>
                <a:gd name="T1" fmla="*/ 0 h 25"/>
                <a:gd name="T2" fmla="*/ 0 w 20"/>
                <a:gd name="T3" fmla="*/ 11 h 25"/>
                <a:gd name="T4" fmla="*/ 5 w 20"/>
                <a:gd name="T5" fmla="*/ 22 h 25"/>
                <a:gd name="T6" fmla="*/ 12 w 20"/>
                <a:gd name="T7" fmla="*/ 24 h 25"/>
                <a:gd name="T8" fmla="*/ 20 w 20"/>
                <a:gd name="T9" fmla="*/ 12 h 25"/>
                <a:gd name="T10" fmla="*/ 11 w 2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5">
                  <a:moveTo>
                    <a:pt x="11" y="0"/>
                  </a:moveTo>
                  <a:cubicBezTo>
                    <a:pt x="5" y="0"/>
                    <a:pt x="0" y="6"/>
                    <a:pt x="0" y="11"/>
                  </a:cubicBezTo>
                  <a:cubicBezTo>
                    <a:pt x="0" y="15"/>
                    <a:pt x="0" y="19"/>
                    <a:pt x="5" y="22"/>
                  </a:cubicBezTo>
                  <a:cubicBezTo>
                    <a:pt x="8" y="25"/>
                    <a:pt x="11" y="24"/>
                    <a:pt x="12" y="24"/>
                  </a:cubicBezTo>
                  <a:cubicBezTo>
                    <a:pt x="17" y="22"/>
                    <a:pt x="20" y="18"/>
                    <a:pt x="20" y="12"/>
                  </a:cubicBezTo>
                  <a:cubicBezTo>
                    <a:pt x="20" y="6"/>
                    <a:pt x="17" y="0"/>
                    <a:pt x="11" y="0"/>
                  </a:cubicBezTo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4" name="Freeform 58"/>
            <p:cNvSpPr/>
            <p:nvPr/>
          </p:nvSpPr>
          <p:spPr bwMode="auto">
            <a:xfrm>
              <a:off x="3480666" y="3053043"/>
              <a:ext cx="64422" cy="105905"/>
            </a:xfrm>
            <a:custGeom>
              <a:avLst/>
              <a:gdLst>
                <a:gd name="T0" fmla="*/ 56 w 56"/>
                <a:gd name="T1" fmla="*/ 16 h 92"/>
                <a:gd name="T2" fmla="*/ 37 w 56"/>
                <a:gd name="T3" fmla="*/ 1 h 92"/>
                <a:gd name="T4" fmla="*/ 0 w 56"/>
                <a:gd name="T5" fmla="*/ 36 h 92"/>
                <a:gd name="T6" fmla="*/ 0 w 56"/>
                <a:gd name="T7" fmla="*/ 39 h 92"/>
                <a:gd name="T8" fmla="*/ 0 w 56"/>
                <a:gd name="T9" fmla="*/ 39 h 92"/>
                <a:gd name="T10" fmla="*/ 0 w 56"/>
                <a:gd name="T11" fmla="*/ 43 h 92"/>
                <a:gd name="T12" fmla="*/ 0 w 56"/>
                <a:gd name="T13" fmla="*/ 48 h 92"/>
                <a:gd name="T14" fmla="*/ 37 w 56"/>
                <a:gd name="T15" fmla="*/ 92 h 92"/>
                <a:gd name="T16" fmla="*/ 52 w 56"/>
                <a:gd name="T17" fmla="*/ 81 h 92"/>
                <a:gd name="T18" fmla="*/ 43 w 56"/>
                <a:gd name="T19" fmla="*/ 50 h 92"/>
                <a:gd name="T20" fmla="*/ 46 w 56"/>
                <a:gd name="T21" fmla="*/ 39 h 92"/>
                <a:gd name="T22" fmla="*/ 56 w 56"/>
                <a:gd name="T23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92">
                  <a:moveTo>
                    <a:pt x="56" y="16"/>
                  </a:moveTo>
                  <a:cubicBezTo>
                    <a:pt x="56" y="6"/>
                    <a:pt x="45" y="1"/>
                    <a:pt x="37" y="1"/>
                  </a:cubicBezTo>
                  <a:cubicBezTo>
                    <a:pt x="19" y="0"/>
                    <a:pt x="0" y="17"/>
                    <a:pt x="0" y="36"/>
                  </a:cubicBezTo>
                  <a:cubicBezTo>
                    <a:pt x="0" y="36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7"/>
                    <a:pt x="0" y="48"/>
                  </a:cubicBezTo>
                  <a:cubicBezTo>
                    <a:pt x="1" y="61"/>
                    <a:pt x="21" y="92"/>
                    <a:pt x="37" y="92"/>
                  </a:cubicBezTo>
                  <a:cubicBezTo>
                    <a:pt x="42" y="92"/>
                    <a:pt x="52" y="88"/>
                    <a:pt x="52" y="81"/>
                  </a:cubicBezTo>
                  <a:cubicBezTo>
                    <a:pt x="52" y="76"/>
                    <a:pt x="42" y="60"/>
                    <a:pt x="43" y="50"/>
                  </a:cubicBezTo>
                  <a:cubicBezTo>
                    <a:pt x="43" y="46"/>
                    <a:pt x="44" y="43"/>
                    <a:pt x="46" y="39"/>
                  </a:cubicBezTo>
                  <a:cubicBezTo>
                    <a:pt x="50" y="31"/>
                    <a:pt x="56" y="23"/>
                    <a:pt x="56" y="16"/>
                  </a:cubicBezTo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5" name="Freeform 59"/>
            <p:cNvSpPr/>
            <p:nvPr/>
          </p:nvSpPr>
          <p:spPr bwMode="auto">
            <a:xfrm>
              <a:off x="3474809" y="3059875"/>
              <a:ext cx="11713" cy="12689"/>
            </a:xfrm>
            <a:custGeom>
              <a:avLst/>
              <a:gdLst>
                <a:gd name="T0" fmla="*/ 10 w 10"/>
                <a:gd name="T1" fmla="*/ 7 h 11"/>
                <a:gd name="T2" fmla="*/ 7 w 10"/>
                <a:gd name="T3" fmla="*/ 1 h 11"/>
                <a:gd name="T4" fmla="*/ 2 w 10"/>
                <a:gd name="T5" fmla="*/ 1 h 11"/>
                <a:gd name="T6" fmla="*/ 0 w 10"/>
                <a:gd name="T7" fmla="*/ 5 h 11"/>
                <a:gd name="T8" fmla="*/ 6 w 10"/>
                <a:gd name="T9" fmla="*/ 11 h 11"/>
                <a:gd name="T10" fmla="*/ 10 w 10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7"/>
                  </a:moveTo>
                  <a:cubicBezTo>
                    <a:pt x="10" y="5"/>
                    <a:pt x="8" y="3"/>
                    <a:pt x="7" y="1"/>
                  </a:cubicBezTo>
                  <a:cubicBezTo>
                    <a:pt x="6" y="1"/>
                    <a:pt x="5" y="0"/>
                    <a:pt x="2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10"/>
                    <a:pt x="6" y="11"/>
                  </a:cubicBezTo>
                  <a:cubicBezTo>
                    <a:pt x="8" y="11"/>
                    <a:pt x="10" y="10"/>
                    <a:pt x="10" y="7"/>
                  </a:cubicBezTo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914421" y="2881033"/>
              <a:ext cx="80021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200" b="1" dirty="0" smtClean="0">
                  <a:solidFill>
                    <a:schemeClr val="bg1"/>
                  </a:solidFill>
                </a:rPr>
                <a:t>工作经历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6464648" y="2870995"/>
              <a:ext cx="1126957" cy="345995"/>
            </a:xfrm>
            <a:prstGeom prst="roundRect">
              <a:avLst>
                <a:gd name="adj" fmla="val 50000"/>
              </a:avLst>
            </a:prstGeom>
            <a:solidFill>
              <a:srgbClr val="0C76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3" name="圆角矩形 27"/>
            <p:cNvSpPr/>
            <p:nvPr/>
          </p:nvSpPr>
          <p:spPr>
            <a:xfrm>
              <a:off x="6103786" y="2756202"/>
              <a:ext cx="594820" cy="5948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C7C7C7"/>
                  </a:gs>
                </a:gsLst>
                <a:lin ang="2700000" scaled="1"/>
                <a:tileRect/>
              </a:gradFill>
            </a:ln>
            <a:effectLst>
              <a:outerShdw blurRad="1143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54" name="组合 78"/>
            <p:cNvGrpSpPr/>
            <p:nvPr/>
          </p:nvGrpSpPr>
          <p:grpSpPr>
            <a:xfrm>
              <a:off x="6150761" y="2803177"/>
              <a:ext cx="500868" cy="500868"/>
              <a:chOff x="5787323" y="1979591"/>
              <a:chExt cx="1767610" cy="176761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0C76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6078822" y="2271090"/>
                <a:ext cx="1184612" cy="118461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285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Freeform 78"/>
            <p:cNvSpPr/>
            <p:nvPr/>
          </p:nvSpPr>
          <p:spPr bwMode="auto">
            <a:xfrm>
              <a:off x="6356982" y="3049514"/>
              <a:ext cx="62544" cy="62544"/>
            </a:xfrm>
            <a:custGeom>
              <a:avLst/>
              <a:gdLst>
                <a:gd name="T0" fmla="*/ 37 w 47"/>
                <a:gd name="T1" fmla="*/ 25 h 47"/>
                <a:gd name="T2" fmla="*/ 16 w 47"/>
                <a:gd name="T3" fmla="*/ 27 h 47"/>
                <a:gd name="T4" fmla="*/ 36 w 47"/>
                <a:gd name="T5" fmla="*/ 3 h 47"/>
                <a:gd name="T6" fmla="*/ 23 w 47"/>
                <a:gd name="T7" fmla="*/ 0 h 47"/>
                <a:gd name="T8" fmla="*/ 0 w 47"/>
                <a:gd name="T9" fmla="*/ 23 h 47"/>
                <a:gd name="T10" fmla="*/ 23 w 47"/>
                <a:gd name="T11" fmla="*/ 47 h 47"/>
                <a:gd name="T12" fmla="*/ 47 w 47"/>
                <a:gd name="T13" fmla="*/ 23 h 47"/>
                <a:gd name="T14" fmla="*/ 45 w 47"/>
                <a:gd name="T15" fmla="*/ 16 h 47"/>
                <a:gd name="T16" fmla="*/ 37 w 47"/>
                <a:gd name="T17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37" y="25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1"/>
                    <a:pt x="28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21"/>
                    <a:pt x="46" y="18"/>
                    <a:pt x="45" y="16"/>
                  </a:cubicBezTo>
                  <a:lnTo>
                    <a:pt x="37" y="25"/>
                  </a:lnTo>
                  <a:close/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6297457" y="2989988"/>
              <a:ext cx="182026" cy="180732"/>
            </a:xfrm>
            <a:custGeom>
              <a:avLst/>
              <a:gdLst>
                <a:gd name="T0" fmla="*/ 108 w 137"/>
                <a:gd name="T1" fmla="*/ 43 h 136"/>
                <a:gd name="T2" fmla="*/ 115 w 137"/>
                <a:gd name="T3" fmla="*/ 68 h 136"/>
                <a:gd name="T4" fmla="*/ 68 w 137"/>
                <a:gd name="T5" fmla="*/ 115 h 136"/>
                <a:gd name="T6" fmla="*/ 22 w 137"/>
                <a:gd name="T7" fmla="*/ 68 h 136"/>
                <a:gd name="T8" fmla="*/ 68 w 137"/>
                <a:gd name="T9" fmla="*/ 22 h 136"/>
                <a:gd name="T10" fmla="*/ 98 w 137"/>
                <a:gd name="T11" fmla="*/ 32 h 136"/>
                <a:gd name="T12" fmla="*/ 111 w 137"/>
                <a:gd name="T13" fmla="*/ 15 h 136"/>
                <a:gd name="T14" fmla="*/ 68 w 137"/>
                <a:gd name="T15" fmla="*/ 0 h 136"/>
                <a:gd name="T16" fmla="*/ 0 w 137"/>
                <a:gd name="T17" fmla="*/ 68 h 136"/>
                <a:gd name="T18" fmla="*/ 68 w 137"/>
                <a:gd name="T19" fmla="*/ 136 h 136"/>
                <a:gd name="T20" fmla="*/ 137 w 137"/>
                <a:gd name="T21" fmla="*/ 68 h 136"/>
                <a:gd name="T22" fmla="*/ 121 w 137"/>
                <a:gd name="T23" fmla="*/ 26 h 136"/>
                <a:gd name="T24" fmla="*/ 108 w 137"/>
                <a:gd name="T25" fmla="*/ 4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108" y="43"/>
                  </a:moveTo>
                  <a:cubicBezTo>
                    <a:pt x="112" y="50"/>
                    <a:pt x="115" y="59"/>
                    <a:pt x="115" y="68"/>
                  </a:cubicBezTo>
                  <a:cubicBezTo>
                    <a:pt x="115" y="94"/>
                    <a:pt x="94" y="115"/>
                    <a:pt x="68" y="115"/>
                  </a:cubicBezTo>
                  <a:cubicBezTo>
                    <a:pt x="43" y="115"/>
                    <a:pt x="22" y="94"/>
                    <a:pt x="22" y="68"/>
                  </a:cubicBezTo>
                  <a:cubicBezTo>
                    <a:pt x="22" y="42"/>
                    <a:pt x="43" y="22"/>
                    <a:pt x="68" y="22"/>
                  </a:cubicBezTo>
                  <a:cubicBezTo>
                    <a:pt x="80" y="22"/>
                    <a:pt x="90" y="25"/>
                    <a:pt x="98" y="32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0" y="6"/>
                    <a:pt x="85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7" y="106"/>
                    <a:pt x="137" y="68"/>
                  </a:cubicBezTo>
                  <a:cubicBezTo>
                    <a:pt x="137" y="52"/>
                    <a:pt x="131" y="37"/>
                    <a:pt x="121" y="26"/>
                  </a:cubicBezTo>
                  <a:lnTo>
                    <a:pt x="108" y="43"/>
                  </a:lnTo>
                  <a:close/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7" name="Freeform 80"/>
            <p:cNvSpPr/>
            <p:nvPr/>
          </p:nvSpPr>
          <p:spPr bwMode="auto">
            <a:xfrm>
              <a:off x="6378550" y="2936502"/>
              <a:ext cx="126383" cy="149245"/>
            </a:xfrm>
            <a:custGeom>
              <a:avLst/>
              <a:gdLst>
                <a:gd name="T0" fmla="*/ 293 w 293"/>
                <a:gd name="T1" fmla="*/ 59 h 346"/>
                <a:gd name="T2" fmla="*/ 225 w 293"/>
                <a:gd name="T3" fmla="*/ 65 h 346"/>
                <a:gd name="T4" fmla="*/ 219 w 293"/>
                <a:gd name="T5" fmla="*/ 0 h 346"/>
                <a:gd name="T6" fmla="*/ 163 w 293"/>
                <a:gd name="T7" fmla="*/ 65 h 346"/>
                <a:gd name="T8" fmla="*/ 157 w 293"/>
                <a:gd name="T9" fmla="*/ 114 h 346"/>
                <a:gd name="T10" fmla="*/ 6 w 293"/>
                <a:gd name="T11" fmla="*/ 306 h 346"/>
                <a:gd name="T12" fmla="*/ 0 w 293"/>
                <a:gd name="T13" fmla="*/ 346 h 346"/>
                <a:gd name="T14" fmla="*/ 40 w 293"/>
                <a:gd name="T15" fmla="*/ 333 h 346"/>
                <a:gd name="T16" fmla="*/ 194 w 293"/>
                <a:gd name="T17" fmla="*/ 142 h 346"/>
                <a:gd name="T18" fmla="*/ 240 w 293"/>
                <a:gd name="T19" fmla="*/ 127 h 346"/>
                <a:gd name="T20" fmla="*/ 293 w 293"/>
                <a:gd name="T21" fmla="*/ 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346">
                  <a:moveTo>
                    <a:pt x="293" y="59"/>
                  </a:moveTo>
                  <a:lnTo>
                    <a:pt x="225" y="65"/>
                  </a:lnTo>
                  <a:lnTo>
                    <a:pt x="219" y="0"/>
                  </a:lnTo>
                  <a:lnTo>
                    <a:pt x="163" y="65"/>
                  </a:lnTo>
                  <a:lnTo>
                    <a:pt x="157" y="114"/>
                  </a:lnTo>
                  <a:lnTo>
                    <a:pt x="6" y="306"/>
                  </a:lnTo>
                  <a:lnTo>
                    <a:pt x="0" y="346"/>
                  </a:lnTo>
                  <a:lnTo>
                    <a:pt x="40" y="333"/>
                  </a:lnTo>
                  <a:lnTo>
                    <a:pt x="194" y="142"/>
                  </a:lnTo>
                  <a:lnTo>
                    <a:pt x="240" y="127"/>
                  </a:lnTo>
                  <a:lnTo>
                    <a:pt x="293" y="59"/>
                  </a:lnTo>
                  <a:close/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713689" y="2872795"/>
              <a:ext cx="80021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200" b="1" dirty="0" smtClean="0">
                  <a:solidFill>
                    <a:schemeClr val="bg1"/>
                  </a:solidFill>
                </a:rPr>
                <a:t>个人荣誉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289384" y="3365393"/>
              <a:ext cx="2648030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行政工作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年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企业培训师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国家级电气工程师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6087004" y="3357155"/>
              <a:ext cx="274853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每年均获得十佳营销能手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>
                <a:lnSpc>
                  <a:spcPct val="125000"/>
                </a:lnSpc>
                <a:buFont typeface="Wingdings" panose="05000000000000000000" pitchFamily="2" charset="2"/>
                <a:buChar char="u"/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部门先进个人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6" name="TextBox 55"/>
          <p:cNvSpPr txBox="1">
            <a:spLocks noChangeArrowheads="1"/>
          </p:cNvSpPr>
          <p:nvPr/>
        </p:nvSpPr>
        <p:spPr bwMode="auto">
          <a:xfrm flipH="1">
            <a:off x="4966053" y="1306060"/>
            <a:ext cx="3361091" cy="2951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这里写下备注内容，内容简单介绍</a:t>
            </a:r>
            <a:endParaRPr lang="en-US" altLang="zh-CN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11"/>
          <p:cNvSpPr txBox="1">
            <a:spLocks noChangeArrowheads="1"/>
          </p:cNvSpPr>
          <p:nvPr/>
        </p:nvSpPr>
        <p:spPr bwMode="auto">
          <a:xfrm flipH="1">
            <a:off x="4857349" y="989482"/>
            <a:ext cx="321459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defRPr/>
            </a:pPr>
            <a:r>
              <a:rPr lang="zh-CN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「</a:t>
            </a:r>
            <a:r>
              <a:rPr lang="en-US" altLang="zh-CN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」</a:t>
            </a:r>
            <a:r>
              <a:rPr lang="en-US" altLang="zh-CN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QC</a:t>
            </a:r>
            <a:r>
              <a:rPr lang="zh-CN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zh-CN" altLang="en-US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获奖情况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55"/>
          <p:cNvSpPr txBox="1">
            <a:spLocks noChangeArrowheads="1"/>
          </p:cNvSpPr>
          <p:nvPr/>
        </p:nvSpPr>
        <p:spPr bwMode="auto">
          <a:xfrm flipH="1">
            <a:off x="4992015" y="1930613"/>
            <a:ext cx="3246977" cy="2951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这里写下备注内容，内容简单介绍</a:t>
            </a:r>
            <a:endParaRPr lang="en-US" altLang="zh-CN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4860043" y="1595216"/>
            <a:ext cx="329079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defRPr/>
            </a:pPr>
            <a:r>
              <a:rPr lang="zh-CN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「</a:t>
            </a:r>
            <a:r>
              <a:rPr lang="en-US" altLang="zh-CN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」</a:t>
            </a:r>
            <a:r>
              <a:rPr lang="en-US" altLang="zh-CN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QC</a:t>
            </a:r>
            <a:r>
              <a:rPr lang="zh-CN" altLang="en-US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zh-CN" altLang="en-US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获奖情况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66" grpId="0"/>
      <p:bldP spid="67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338011" y="1673670"/>
          <a:ext cx="4780518" cy="29096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8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6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38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QC</a:t>
                      </a:r>
                      <a:r>
                        <a:rPr lang="zh-CN" altLang="en-US" sz="1000" dirty="0" smtClean="0"/>
                        <a:t>小组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marL="59849" marR="59849" marT="29924" marB="29924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破晓</a:t>
                      </a:r>
                      <a:r>
                        <a:rPr lang="en-US" altLang="zh-CN" sz="1000" dirty="0" smtClean="0"/>
                        <a:t>QC</a:t>
                      </a:r>
                      <a:r>
                        <a:rPr lang="zh-CN" altLang="en-US" sz="1000" dirty="0" smtClean="0"/>
                        <a:t>小组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marL="59849" marR="59849" marT="29924" marB="29924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课题类型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marL="59849" marR="59849" marT="29924" marB="29924">
                    <a:solidFill>
                      <a:srgbClr val="0A665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现场型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marL="59849" marR="59849" marT="29924" marB="29924">
                    <a:solidFill>
                      <a:srgbClr val="0A66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5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小组</a:t>
                      </a:r>
                      <a:endParaRPr lang="en-US" altLang="zh-CN" sz="1000" dirty="0" smtClean="0"/>
                    </a:p>
                    <a:p>
                      <a:pPr algn="ctr"/>
                      <a:r>
                        <a:rPr lang="zh-CN" altLang="en-US" sz="1000" dirty="0" smtClean="0"/>
                        <a:t>成立时间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2014</a:t>
                      </a:r>
                      <a:r>
                        <a:rPr lang="zh-CN" altLang="en-US" sz="1000" dirty="0" smtClean="0"/>
                        <a:t>年</a:t>
                      </a:r>
                      <a:r>
                        <a:rPr lang="en-US" altLang="zh-CN" sz="1000" dirty="0" smtClean="0"/>
                        <a:t>9</a:t>
                      </a:r>
                      <a:r>
                        <a:rPr lang="zh-CN" altLang="en-US" sz="1000" dirty="0" smtClean="0"/>
                        <a:t>月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课题</a:t>
                      </a:r>
                      <a:endParaRPr lang="en-US" altLang="zh-CN" sz="1000" dirty="0" smtClean="0"/>
                    </a:p>
                    <a:p>
                      <a:pPr algn="ctr"/>
                      <a:r>
                        <a:rPr lang="zh-CN" altLang="en-US" sz="1000" dirty="0" smtClean="0"/>
                        <a:t>登记号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KE-2014-09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活动</a:t>
                      </a:r>
                      <a:endParaRPr lang="en-US" altLang="zh-CN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 smtClean="0"/>
                        <a:t>频次</a:t>
                      </a:r>
                      <a:endParaRPr lang="zh-CN" altLang="en-US" sz="10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/>
                        <a:t>1</a:t>
                      </a:r>
                      <a:r>
                        <a:rPr lang="zh-CN" altLang="en-US" sz="1000" dirty="0" smtClean="0"/>
                        <a:t>次</a:t>
                      </a:r>
                      <a:r>
                        <a:rPr lang="en-US" altLang="zh-CN" sz="1000" dirty="0" smtClean="0"/>
                        <a:t>/2</a:t>
                      </a:r>
                      <a:r>
                        <a:rPr lang="zh-CN" altLang="en-US" sz="1000" dirty="0" smtClean="0"/>
                        <a:t>天</a:t>
                      </a:r>
                      <a:endParaRPr lang="zh-CN" altLang="en-US" sz="10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小组注册号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kern="1200" dirty="0" smtClean="0"/>
                        <a:t>KE145216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活动时间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201X.9.15—201X.1.5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8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小组成员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性别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文化程度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职务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组内分工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QC</a:t>
                      </a:r>
                      <a:r>
                        <a:rPr lang="zh-CN" altLang="en-US" sz="1000" dirty="0" smtClean="0"/>
                        <a:t>培训情况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5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姓名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男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本科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所长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项目顾问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合格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5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姓名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男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本科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质量科科长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组长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合格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5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姓名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男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本科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设备科科长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副组长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合格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5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姓名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男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本科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质量技术员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组员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合格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5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姓名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男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本科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质量技术员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组员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合格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5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姓名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男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本科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质量技术员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组员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合格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5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姓名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男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本科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质量技术员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组员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合格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5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姓名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男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大专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生产线线长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组员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合格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5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姓名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男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大专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生产线班长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组员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/>
                        <a:t>合格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9849" marR="59849" marT="29924" marB="29924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4" name="Freeform 51"/>
          <p:cNvSpPr>
            <a:spLocks noEditPoints="1"/>
          </p:cNvSpPr>
          <p:nvPr/>
        </p:nvSpPr>
        <p:spPr bwMode="auto">
          <a:xfrm>
            <a:off x="8395372" y="3248961"/>
            <a:ext cx="697828" cy="694972"/>
          </a:xfrm>
          <a:custGeom>
            <a:avLst/>
            <a:gdLst>
              <a:gd name="T0" fmla="*/ 431 w 483"/>
              <a:gd name="T1" fmla="*/ 165 h 481"/>
              <a:gd name="T2" fmla="*/ 435 w 483"/>
              <a:gd name="T3" fmla="*/ 95 h 481"/>
              <a:gd name="T4" fmla="*/ 394 w 483"/>
              <a:gd name="T5" fmla="*/ 105 h 481"/>
              <a:gd name="T6" fmla="*/ 374 w 483"/>
              <a:gd name="T7" fmla="*/ 38 h 481"/>
              <a:gd name="T8" fmla="*/ 338 w 483"/>
              <a:gd name="T9" fmla="*/ 61 h 481"/>
              <a:gd name="T10" fmla="*/ 296 w 483"/>
              <a:gd name="T11" fmla="*/ 5 h 481"/>
              <a:gd name="T12" fmla="*/ 271 w 483"/>
              <a:gd name="T13" fmla="*/ 39 h 481"/>
              <a:gd name="T14" fmla="*/ 212 w 483"/>
              <a:gd name="T15" fmla="*/ 0 h 481"/>
              <a:gd name="T16" fmla="*/ 200 w 483"/>
              <a:gd name="T17" fmla="*/ 41 h 481"/>
              <a:gd name="T18" fmla="*/ 132 w 483"/>
              <a:gd name="T19" fmla="*/ 25 h 481"/>
              <a:gd name="T20" fmla="*/ 135 w 483"/>
              <a:gd name="T21" fmla="*/ 68 h 481"/>
              <a:gd name="T22" fmla="*/ 65 w 483"/>
              <a:gd name="T23" fmla="*/ 76 h 481"/>
              <a:gd name="T24" fmla="*/ 82 w 483"/>
              <a:gd name="T25" fmla="*/ 115 h 481"/>
              <a:gd name="T26" fmla="*/ 19 w 483"/>
              <a:gd name="T27" fmla="*/ 146 h 481"/>
              <a:gd name="T28" fmla="*/ 48 w 483"/>
              <a:gd name="T29" fmla="*/ 177 h 481"/>
              <a:gd name="T30" fmla="*/ 0 w 483"/>
              <a:gd name="T31" fmla="*/ 228 h 481"/>
              <a:gd name="T32" fmla="*/ 38 w 483"/>
              <a:gd name="T33" fmla="*/ 241 h 481"/>
              <a:gd name="T34" fmla="*/ 0 w 483"/>
              <a:gd name="T35" fmla="*/ 254 h 481"/>
              <a:gd name="T36" fmla="*/ 48 w 483"/>
              <a:gd name="T37" fmla="*/ 305 h 481"/>
              <a:gd name="T38" fmla="*/ 19 w 483"/>
              <a:gd name="T39" fmla="*/ 335 h 481"/>
              <a:gd name="T40" fmla="*/ 82 w 483"/>
              <a:gd name="T41" fmla="*/ 367 h 481"/>
              <a:gd name="T42" fmla="*/ 65 w 483"/>
              <a:gd name="T43" fmla="*/ 406 h 481"/>
              <a:gd name="T44" fmla="*/ 135 w 483"/>
              <a:gd name="T45" fmla="*/ 414 h 481"/>
              <a:gd name="T46" fmla="*/ 132 w 483"/>
              <a:gd name="T47" fmla="*/ 456 h 481"/>
              <a:gd name="T48" fmla="*/ 200 w 483"/>
              <a:gd name="T49" fmla="*/ 440 h 481"/>
              <a:gd name="T50" fmla="*/ 212 w 483"/>
              <a:gd name="T51" fmla="*/ 481 h 481"/>
              <a:gd name="T52" fmla="*/ 271 w 483"/>
              <a:gd name="T53" fmla="*/ 442 h 481"/>
              <a:gd name="T54" fmla="*/ 296 w 483"/>
              <a:gd name="T55" fmla="*/ 476 h 481"/>
              <a:gd name="T56" fmla="*/ 338 w 483"/>
              <a:gd name="T57" fmla="*/ 420 h 481"/>
              <a:gd name="T58" fmla="*/ 374 w 483"/>
              <a:gd name="T59" fmla="*/ 444 h 481"/>
              <a:gd name="T60" fmla="*/ 394 w 483"/>
              <a:gd name="T61" fmla="*/ 376 h 481"/>
              <a:gd name="T62" fmla="*/ 435 w 483"/>
              <a:gd name="T63" fmla="*/ 386 h 481"/>
              <a:gd name="T64" fmla="*/ 431 w 483"/>
              <a:gd name="T65" fmla="*/ 316 h 481"/>
              <a:gd name="T66" fmla="*/ 473 w 483"/>
              <a:gd name="T67" fmla="*/ 311 h 481"/>
              <a:gd name="T68" fmla="*/ 445 w 483"/>
              <a:gd name="T69" fmla="*/ 247 h 481"/>
              <a:gd name="T70" fmla="*/ 445 w 483"/>
              <a:gd name="T71" fmla="*/ 235 h 481"/>
              <a:gd name="T72" fmla="*/ 473 w 483"/>
              <a:gd name="T73" fmla="*/ 170 h 481"/>
              <a:gd name="T74" fmla="*/ 271 w 483"/>
              <a:gd name="T75" fmla="*/ 405 h 481"/>
              <a:gd name="T76" fmla="*/ 328 w 483"/>
              <a:gd name="T77" fmla="*/ 270 h 481"/>
              <a:gd name="T78" fmla="*/ 271 w 483"/>
              <a:gd name="T79" fmla="*/ 405 h 481"/>
              <a:gd name="T80" fmla="*/ 287 w 483"/>
              <a:gd name="T81" fmla="*/ 241 h 481"/>
              <a:gd name="T82" fmla="*/ 196 w 483"/>
              <a:gd name="T83" fmla="*/ 241 h 481"/>
              <a:gd name="T84" fmla="*/ 77 w 483"/>
              <a:gd name="T85" fmla="*/ 270 h 481"/>
              <a:gd name="T86" fmla="*/ 212 w 483"/>
              <a:gd name="T87" fmla="*/ 327 h 481"/>
              <a:gd name="T88" fmla="*/ 77 w 483"/>
              <a:gd name="T89" fmla="*/ 270 h 481"/>
              <a:gd name="T90" fmla="*/ 212 w 483"/>
              <a:gd name="T91" fmla="*/ 155 h 481"/>
              <a:gd name="T92" fmla="*/ 77 w 483"/>
              <a:gd name="T93" fmla="*/ 211 h 481"/>
              <a:gd name="T94" fmla="*/ 406 w 483"/>
              <a:gd name="T95" fmla="*/ 211 h 481"/>
              <a:gd name="T96" fmla="*/ 271 w 483"/>
              <a:gd name="T97" fmla="*/ 155 h 481"/>
              <a:gd name="T98" fmla="*/ 406 w 483"/>
              <a:gd name="T99" fmla="*/ 21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3" h="481">
                <a:moveTo>
                  <a:pt x="435" y="177"/>
                </a:moveTo>
                <a:cubicBezTo>
                  <a:pt x="434" y="173"/>
                  <a:pt x="432" y="169"/>
                  <a:pt x="431" y="165"/>
                </a:cubicBezTo>
                <a:cubicBezTo>
                  <a:pt x="464" y="146"/>
                  <a:pt x="464" y="146"/>
                  <a:pt x="464" y="146"/>
                </a:cubicBezTo>
                <a:cubicBezTo>
                  <a:pt x="435" y="95"/>
                  <a:pt x="435" y="95"/>
                  <a:pt x="435" y="95"/>
                </a:cubicBezTo>
                <a:cubicBezTo>
                  <a:pt x="401" y="115"/>
                  <a:pt x="401" y="115"/>
                  <a:pt x="401" y="115"/>
                </a:cubicBezTo>
                <a:cubicBezTo>
                  <a:pt x="399" y="111"/>
                  <a:pt x="396" y="108"/>
                  <a:pt x="394" y="105"/>
                </a:cubicBezTo>
                <a:cubicBezTo>
                  <a:pt x="419" y="76"/>
                  <a:pt x="419" y="76"/>
                  <a:pt x="419" y="76"/>
                </a:cubicBezTo>
                <a:cubicBezTo>
                  <a:pt x="374" y="38"/>
                  <a:pt x="374" y="38"/>
                  <a:pt x="374" y="38"/>
                </a:cubicBezTo>
                <a:cubicBezTo>
                  <a:pt x="349" y="68"/>
                  <a:pt x="349" y="68"/>
                  <a:pt x="349" y="68"/>
                </a:cubicBezTo>
                <a:cubicBezTo>
                  <a:pt x="345" y="65"/>
                  <a:pt x="342" y="63"/>
                  <a:pt x="338" y="61"/>
                </a:cubicBezTo>
                <a:cubicBezTo>
                  <a:pt x="351" y="25"/>
                  <a:pt x="351" y="25"/>
                  <a:pt x="351" y="25"/>
                </a:cubicBezTo>
                <a:cubicBezTo>
                  <a:pt x="296" y="5"/>
                  <a:pt x="296" y="5"/>
                  <a:pt x="296" y="5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79" y="41"/>
                  <a:pt x="275" y="40"/>
                  <a:pt x="271" y="39"/>
                </a:cubicBezTo>
                <a:cubicBezTo>
                  <a:pt x="271" y="0"/>
                  <a:pt x="271" y="0"/>
                  <a:pt x="271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08" y="40"/>
                  <a:pt x="204" y="41"/>
                  <a:pt x="200" y="41"/>
                </a:cubicBezTo>
                <a:cubicBezTo>
                  <a:pt x="187" y="5"/>
                  <a:pt x="187" y="5"/>
                  <a:pt x="187" y="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42" y="63"/>
                  <a:pt x="138" y="65"/>
                  <a:pt x="135" y="6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65" y="76"/>
                  <a:pt x="65" y="76"/>
                  <a:pt x="65" y="76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87" y="108"/>
                  <a:pt x="84" y="111"/>
                  <a:pt x="82" y="115"/>
                </a:cubicBezTo>
                <a:cubicBezTo>
                  <a:pt x="48" y="95"/>
                  <a:pt x="48" y="95"/>
                  <a:pt x="48" y="95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1" y="169"/>
                  <a:pt x="50" y="173"/>
                  <a:pt x="48" y="177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0" y="228"/>
                  <a:pt x="0" y="228"/>
                  <a:pt x="0" y="228"/>
                </a:cubicBezTo>
                <a:cubicBezTo>
                  <a:pt x="38" y="235"/>
                  <a:pt x="38" y="235"/>
                  <a:pt x="38" y="235"/>
                </a:cubicBezTo>
                <a:cubicBezTo>
                  <a:pt x="38" y="237"/>
                  <a:pt x="38" y="239"/>
                  <a:pt x="38" y="241"/>
                </a:cubicBezTo>
                <a:cubicBezTo>
                  <a:pt x="38" y="243"/>
                  <a:pt x="38" y="245"/>
                  <a:pt x="38" y="247"/>
                </a:cubicBezTo>
                <a:cubicBezTo>
                  <a:pt x="0" y="254"/>
                  <a:pt x="0" y="254"/>
                  <a:pt x="0" y="254"/>
                </a:cubicBezTo>
                <a:cubicBezTo>
                  <a:pt x="10" y="311"/>
                  <a:pt x="10" y="311"/>
                  <a:pt x="10" y="311"/>
                </a:cubicBezTo>
                <a:cubicBezTo>
                  <a:pt x="48" y="305"/>
                  <a:pt x="48" y="305"/>
                  <a:pt x="48" y="305"/>
                </a:cubicBezTo>
                <a:cubicBezTo>
                  <a:pt x="50" y="308"/>
                  <a:pt x="51" y="312"/>
                  <a:pt x="52" y="316"/>
                </a:cubicBezTo>
                <a:cubicBezTo>
                  <a:pt x="19" y="335"/>
                  <a:pt x="19" y="335"/>
                  <a:pt x="19" y="335"/>
                </a:cubicBezTo>
                <a:cubicBezTo>
                  <a:pt x="48" y="386"/>
                  <a:pt x="48" y="386"/>
                  <a:pt x="48" y="386"/>
                </a:cubicBezTo>
                <a:cubicBezTo>
                  <a:pt x="82" y="367"/>
                  <a:pt x="82" y="367"/>
                  <a:pt x="82" y="367"/>
                </a:cubicBezTo>
                <a:cubicBezTo>
                  <a:pt x="84" y="370"/>
                  <a:pt x="87" y="373"/>
                  <a:pt x="90" y="376"/>
                </a:cubicBezTo>
                <a:cubicBezTo>
                  <a:pt x="65" y="406"/>
                  <a:pt x="65" y="406"/>
                  <a:pt x="65" y="406"/>
                </a:cubicBezTo>
                <a:cubicBezTo>
                  <a:pt x="110" y="444"/>
                  <a:pt x="110" y="444"/>
                  <a:pt x="110" y="444"/>
                </a:cubicBezTo>
                <a:cubicBezTo>
                  <a:pt x="135" y="414"/>
                  <a:pt x="135" y="414"/>
                  <a:pt x="135" y="414"/>
                </a:cubicBezTo>
                <a:cubicBezTo>
                  <a:pt x="138" y="416"/>
                  <a:pt x="142" y="418"/>
                  <a:pt x="145" y="420"/>
                </a:cubicBezTo>
                <a:cubicBezTo>
                  <a:pt x="132" y="456"/>
                  <a:pt x="132" y="456"/>
                  <a:pt x="132" y="456"/>
                </a:cubicBezTo>
                <a:cubicBezTo>
                  <a:pt x="187" y="476"/>
                  <a:pt x="187" y="476"/>
                  <a:pt x="187" y="476"/>
                </a:cubicBezTo>
                <a:cubicBezTo>
                  <a:pt x="200" y="440"/>
                  <a:pt x="200" y="440"/>
                  <a:pt x="200" y="440"/>
                </a:cubicBezTo>
                <a:cubicBezTo>
                  <a:pt x="204" y="441"/>
                  <a:pt x="208" y="442"/>
                  <a:pt x="212" y="442"/>
                </a:cubicBezTo>
                <a:cubicBezTo>
                  <a:pt x="212" y="481"/>
                  <a:pt x="212" y="481"/>
                  <a:pt x="212" y="481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42"/>
                  <a:pt x="271" y="442"/>
                  <a:pt x="271" y="442"/>
                </a:cubicBezTo>
                <a:cubicBezTo>
                  <a:pt x="275" y="442"/>
                  <a:pt x="279" y="441"/>
                  <a:pt x="283" y="440"/>
                </a:cubicBezTo>
                <a:cubicBezTo>
                  <a:pt x="296" y="476"/>
                  <a:pt x="296" y="476"/>
                  <a:pt x="296" y="476"/>
                </a:cubicBezTo>
                <a:cubicBezTo>
                  <a:pt x="351" y="456"/>
                  <a:pt x="351" y="456"/>
                  <a:pt x="351" y="456"/>
                </a:cubicBezTo>
                <a:cubicBezTo>
                  <a:pt x="338" y="420"/>
                  <a:pt x="338" y="420"/>
                  <a:pt x="338" y="420"/>
                </a:cubicBezTo>
                <a:cubicBezTo>
                  <a:pt x="342" y="418"/>
                  <a:pt x="345" y="416"/>
                  <a:pt x="349" y="414"/>
                </a:cubicBezTo>
                <a:cubicBezTo>
                  <a:pt x="374" y="444"/>
                  <a:pt x="374" y="444"/>
                  <a:pt x="374" y="444"/>
                </a:cubicBezTo>
                <a:cubicBezTo>
                  <a:pt x="419" y="406"/>
                  <a:pt x="419" y="406"/>
                  <a:pt x="419" y="406"/>
                </a:cubicBezTo>
                <a:cubicBezTo>
                  <a:pt x="394" y="376"/>
                  <a:pt x="394" y="376"/>
                  <a:pt x="394" y="376"/>
                </a:cubicBezTo>
                <a:cubicBezTo>
                  <a:pt x="396" y="373"/>
                  <a:pt x="399" y="370"/>
                  <a:pt x="401" y="367"/>
                </a:cubicBezTo>
                <a:cubicBezTo>
                  <a:pt x="435" y="386"/>
                  <a:pt x="435" y="386"/>
                  <a:pt x="435" y="386"/>
                </a:cubicBezTo>
                <a:cubicBezTo>
                  <a:pt x="464" y="335"/>
                  <a:pt x="464" y="335"/>
                  <a:pt x="464" y="335"/>
                </a:cubicBezTo>
                <a:cubicBezTo>
                  <a:pt x="431" y="316"/>
                  <a:pt x="431" y="316"/>
                  <a:pt x="431" y="316"/>
                </a:cubicBezTo>
                <a:cubicBezTo>
                  <a:pt x="432" y="312"/>
                  <a:pt x="434" y="308"/>
                  <a:pt x="435" y="305"/>
                </a:cubicBezTo>
                <a:cubicBezTo>
                  <a:pt x="473" y="311"/>
                  <a:pt x="473" y="311"/>
                  <a:pt x="473" y="311"/>
                </a:cubicBezTo>
                <a:cubicBezTo>
                  <a:pt x="483" y="254"/>
                  <a:pt x="483" y="254"/>
                  <a:pt x="483" y="254"/>
                </a:cubicBezTo>
                <a:cubicBezTo>
                  <a:pt x="445" y="247"/>
                  <a:pt x="445" y="247"/>
                  <a:pt x="445" y="247"/>
                </a:cubicBezTo>
                <a:cubicBezTo>
                  <a:pt x="445" y="245"/>
                  <a:pt x="445" y="243"/>
                  <a:pt x="445" y="241"/>
                </a:cubicBezTo>
                <a:cubicBezTo>
                  <a:pt x="445" y="239"/>
                  <a:pt x="445" y="237"/>
                  <a:pt x="445" y="235"/>
                </a:cubicBezTo>
                <a:cubicBezTo>
                  <a:pt x="483" y="228"/>
                  <a:pt x="483" y="228"/>
                  <a:pt x="483" y="228"/>
                </a:cubicBezTo>
                <a:cubicBezTo>
                  <a:pt x="473" y="170"/>
                  <a:pt x="473" y="170"/>
                  <a:pt x="473" y="170"/>
                </a:cubicBezTo>
                <a:lnTo>
                  <a:pt x="435" y="177"/>
                </a:lnTo>
                <a:close/>
                <a:moveTo>
                  <a:pt x="271" y="405"/>
                </a:moveTo>
                <a:cubicBezTo>
                  <a:pt x="271" y="327"/>
                  <a:pt x="271" y="327"/>
                  <a:pt x="271" y="327"/>
                </a:cubicBezTo>
                <a:cubicBezTo>
                  <a:pt x="297" y="318"/>
                  <a:pt x="318" y="297"/>
                  <a:pt x="328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394" y="339"/>
                  <a:pt x="340" y="393"/>
                  <a:pt x="271" y="405"/>
                </a:cubicBezTo>
                <a:close/>
                <a:moveTo>
                  <a:pt x="242" y="195"/>
                </a:moveTo>
                <a:cubicBezTo>
                  <a:pt x="267" y="195"/>
                  <a:pt x="287" y="215"/>
                  <a:pt x="287" y="241"/>
                </a:cubicBezTo>
                <a:cubicBezTo>
                  <a:pt x="287" y="266"/>
                  <a:pt x="267" y="287"/>
                  <a:pt x="242" y="287"/>
                </a:cubicBezTo>
                <a:cubicBezTo>
                  <a:pt x="216" y="287"/>
                  <a:pt x="196" y="266"/>
                  <a:pt x="196" y="241"/>
                </a:cubicBezTo>
                <a:cubicBezTo>
                  <a:pt x="196" y="215"/>
                  <a:pt x="216" y="195"/>
                  <a:pt x="242" y="195"/>
                </a:cubicBezTo>
                <a:close/>
                <a:moveTo>
                  <a:pt x="77" y="270"/>
                </a:moveTo>
                <a:cubicBezTo>
                  <a:pt x="156" y="270"/>
                  <a:pt x="156" y="270"/>
                  <a:pt x="156" y="270"/>
                </a:cubicBezTo>
                <a:cubicBezTo>
                  <a:pt x="165" y="297"/>
                  <a:pt x="186" y="318"/>
                  <a:pt x="212" y="327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144" y="393"/>
                  <a:pt x="90" y="339"/>
                  <a:pt x="77" y="270"/>
                </a:cubicBezTo>
                <a:close/>
                <a:moveTo>
                  <a:pt x="212" y="76"/>
                </a:moveTo>
                <a:cubicBezTo>
                  <a:pt x="212" y="155"/>
                  <a:pt x="212" y="155"/>
                  <a:pt x="212" y="155"/>
                </a:cubicBezTo>
                <a:cubicBezTo>
                  <a:pt x="186" y="164"/>
                  <a:pt x="165" y="185"/>
                  <a:pt x="156" y="211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90" y="143"/>
                  <a:pt x="144" y="89"/>
                  <a:pt x="212" y="76"/>
                </a:cubicBezTo>
                <a:close/>
                <a:moveTo>
                  <a:pt x="406" y="211"/>
                </a:moveTo>
                <a:cubicBezTo>
                  <a:pt x="328" y="211"/>
                  <a:pt x="328" y="211"/>
                  <a:pt x="328" y="211"/>
                </a:cubicBezTo>
                <a:cubicBezTo>
                  <a:pt x="318" y="185"/>
                  <a:pt x="297" y="164"/>
                  <a:pt x="271" y="155"/>
                </a:cubicBezTo>
                <a:cubicBezTo>
                  <a:pt x="271" y="76"/>
                  <a:pt x="271" y="76"/>
                  <a:pt x="271" y="76"/>
                </a:cubicBezTo>
                <a:cubicBezTo>
                  <a:pt x="340" y="89"/>
                  <a:pt x="394" y="143"/>
                  <a:pt x="406" y="211"/>
                </a:cubicBezTo>
                <a:close/>
              </a:path>
            </a:pathLst>
          </a:custGeom>
          <a:gradFill flip="none" rotWithShape="1">
            <a:gsLst>
              <a:gs pos="0">
                <a:srgbClr val="F7F7F7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rgbClr val="C7C7C7"/>
                </a:gs>
              </a:gsLst>
              <a:lin ang="2700000" scaled="1"/>
              <a:tileRect/>
            </a:gradFill>
          </a:ln>
          <a:effectLst>
            <a:outerShdw blurRad="1143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3" name="Freeform 50"/>
          <p:cNvSpPr>
            <a:spLocks noEditPoints="1"/>
          </p:cNvSpPr>
          <p:nvPr/>
        </p:nvSpPr>
        <p:spPr bwMode="auto">
          <a:xfrm>
            <a:off x="7628998" y="2565413"/>
            <a:ext cx="958681" cy="952016"/>
          </a:xfrm>
          <a:custGeom>
            <a:avLst/>
            <a:gdLst>
              <a:gd name="T0" fmla="*/ 664 w 664"/>
              <a:gd name="T1" fmla="*/ 312 h 659"/>
              <a:gd name="T2" fmla="*/ 592 w 664"/>
              <a:gd name="T3" fmla="*/ 226 h 659"/>
              <a:gd name="T4" fmla="*/ 551 w 664"/>
              <a:gd name="T5" fmla="*/ 156 h 659"/>
              <a:gd name="T6" fmla="*/ 513 w 664"/>
              <a:gd name="T7" fmla="*/ 51 h 659"/>
              <a:gd name="T8" fmla="*/ 483 w 664"/>
              <a:gd name="T9" fmla="*/ 33 h 659"/>
              <a:gd name="T10" fmla="*/ 372 w 664"/>
              <a:gd name="T11" fmla="*/ 53 h 659"/>
              <a:gd name="T12" fmla="*/ 292 w 664"/>
              <a:gd name="T13" fmla="*/ 53 h 659"/>
              <a:gd name="T14" fmla="*/ 181 w 664"/>
              <a:gd name="T15" fmla="*/ 33 h 659"/>
              <a:gd name="T16" fmla="*/ 151 w 664"/>
              <a:gd name="T17" fmla="*/ 51 h 659"/>
              <a:gd name="T18" fmla="*/ 113 w 664"/>
              <a:gd name="T19" fmla="*/ 156 h 659"/>
              <a:gd name="T20" fmla="*/ 73 w 664"/>
              <a:gd name="T21" fmla="*/ 226 h 659"/>
              <a:gd name="T22" fmla="*/ 0 w 664"/>
              <a:gd name="T23" fmla="*/ 312 h 659"/>
              <a:gd name="T24" fmla="*/ 53 w 664"/>
              <a:gd name="T25" fmla="*/ 337 h 659"/>
              <a:gd name="T26" fmla="*/ 67 w 664"/>
              <a:gd name="T27" fmla="*/ 417 h 659"/>
              <a:gd name="T28" fmla="*/ 67 w 664"/>
              <a:gd name="T29" fmla="*/ 529 h 659"/>
              <a:gd name="T30" fmla="*/ 89 w 664"/>
              <a:gd name="T31" fmla="*/ 556 h 659"/>
              <a:gd name="T32" fmla="*/ 200 w 664"/>
              <a:gd name="T33" fmla="*/ 575 h 659"/>
              <a:gd name="T34" fmla="*/ 275 w 664"/>
              <a:gd name="T35" fmla="*/ 603 h 659"/>
              <a:gd name="T36" fmla="*/ 372 w 664"/>
              <a:gd name="T37" fmla="*/ 659 h 659"/>
              <a:gd name="T38" fmla="*/ 407 w 664"/>
              <a:gd name="T39" fmla="*/ 653 h 659"/>
              <a:gd name="T40" fmla="*/ 479 w 664"/>
              <a:gd name="T41" fmla="*/ 567 h 659"/>
              <a:gd name="T42" fmla="*/ 540 w 664"/>
              <a:gd name="T43" fmla="*/ 515 h 659"/>
              <a:gd name="T44" fmla="*/ 638 w 664"/>
              <a:gd name="T45" fmla="*/ 459 h 659"/>
              <a:gd name="T46" fmla="*/ 650 w 664"/>
              <a:gd name="T47" fmla="*/ 426 h 659"/>
              <a:gd name="T48" fmla="*/ 611 w 664"/>
              <a:gd name="T49" fmla="*/ 329 h 659"/>
              <a:gd name="T50" fmla="*/ 511 w 664"/>
              <a:gd name="T51" fmla="*/ 201 h 659"/>
              <a:gd name="T52" fmla="*/ 439 w 664"/>
              <a:gd name="T53" fmla="*/ 232 h 659"/>
              <a:gd name="T54" fmla="*/ 439 w 664"/>
              <a:gd name="T55" fmla="*/ 232 h 659"/>
              <a:gd name="T56" fmla="*/ 429 w 664"/>
              <a:gd name="T57" fmla="*/ 222 h 659"/>
              <a:gd name="T58" fmla="*/ 314 w 664"/>
              <a:gd name="T59" fmla="*/ 322 h 659"/>
              <a:gd name="T60" fmla="*/ 235 w 664"/>
              <a:gd name="T61" fmla="*/ 222 h 659"/>
              <a:gd name="T62" fmla="*/ 235 w 664"/>
              <a:gd name="T63" fmla="*/ 222 h 659"/>
              <a:gd name="T64" fmla="*/ 188 w 664"/>
              <a:gd name="T65" fmla="*/ 337 h 659"/>
              <a:gd name="T66" fmla="*/ 325 w 664"/>
              <a:gd name="T67" fmla="*/ 473 h 659"/>
              <a:gd name="T68" fmla="*/ 340 w 664"/>
              <a:gd name="T69" fmla="*/ 347 h 659"/>
              <a:gd name="T70" fmla="*/ 340 w 664"/>
              <a:gd name="T71" fmla="*/ 347 h 659"/>
              <a:gd name="T72" fmla="*/ 476 w 664"/>
              <a:gd name="T73" fmla="*/ 337 h 659"/>
              <a:gd name="T74" fmla="*/ 311 w 664"/>
              <a:gd name="T75" fmla="*/ 110 h 659"/>
              <a:gd name="T76" fmla="*/ 311 w 664"/>
              <a:gd name="T77" fmla="*/ 83 h 659"/>
              <a:gd name="T78" fmla="*/ 108 w 664"/>
              <a:gd name="T79" fmla="*/ 224 h 659"/>
              <a:gd name="T80" fmla="*/ 132 w 664"/>
              <a:gd name="T81" fmla="*/ 420 h 659"/>
              <a:gd name="T82" fmla="*/ 129 w 664"/>
              <a:gd name="T83" fmla="*/ 471 h 659"/>
              <a:gd name="T84" fmla="*/ 311 w 664"/>
              <a:gd name="T85" fmla="*/ 575 h 659"/>
              <a:gd name="T86" fmla="*/ 511 w 664"/>
              <a:gd name="T87" fmla="*/ 457 h 659"/>
              <a:gd name="T88" fmla="*/ 556 w 664"/>
              <a:gd name="T89" fmla="*/ 434 h 659"/>
              <a:gd name="T90" fmla="*/ 532 w 664"/>
              <a:gd name="T91" fmla="*/ 238 h 659"/>
              <a:gd name="T92" fmla="*/ 556 w 664"/>
              <a:gd name="T93" fmla="*/ 434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64" h="659">
                <a:moveTo>
                  <a:pt x="611" y="329"/>
                </a:moveTo>
                <a:cubicBezTo>
                  <a:pt x="611" y="326"/>
                  <a:pt x="611" y="324"/>
                  <a:pt x="611" y="321"/>
                </a:cubicBezTo>
                <a:cubicBezTo>
                  <a:pt x="664" y="312"/>
                  <a:pt x="664" y="312"/>
                  <a:pt x="664" y="312"/>
                </a:cubicBezTo>
                <a:cubicBezTo>
                  <a:pt x="650" y="232"/>
                  <a:pt x="650" y="232"/>
                  <a:pt x="650" y="232"/>
                </a:cubicBezTo>
                <a:cubicBezTo>
                  <a:pt x="597" y="242"/>
                  <a:pt x="597" y="242"/>
                  <a:pt x="597" y="242"/>
                </a:cubicBezTo>
                <a:cubicBezTo>
                  <a:pt x="595" y="236"/>
                  <a:pt x="594" y="231"/>
                  <a:pt x="592" y="226"/>
                </a:cubicBezTo>
                <a:cubicBezTo>
                  <a:pt x="638" y="199"/>
                  <a:pt x="638" y="199"/>
                  <a:pt x="638" y="199"/>
                </a:cubicBezTo>
                <a:cubicBezTo>
                  <a:pt x="597" y="129"/>
                  <a:pt x="597" y="129"/>
                  <a:pt x="597" y="129"/>
                </a:cubicBezTo>
                <a:cubicBezTo>
                  <a:pt x="551" y="156"/>
                  <a:pt x="551" y="156"/>
                  <a:pt x="551" y="156"/>
                </a:cubicBezTo>
                <a:cubicBezTo>
                  <a:pt x="548" y="152"/>
                  <a:pt x="544" y="148"/>
                  <a:pt x="540" y="143"/>
                </a:cubicBezTo>
                <a:cubicBezTo>
                  <a:pt x="575" y="103"/>
                  <a:pt x="575" y="103"/>
                  <a:pt x="575" y="103"/>
                </a:cubicBezTo>
                <a:cubicBezTo>
                  <a:pt x="513" y="51"/>
                  <a:pt x="513" y="51"/>
                  <a:pt x="513" y="51"/>
                </a:cubicBezTo>
                <a:cubicBezTo>
                  <a:pt x="479" y="92"/>
                  <a:pt x="479" y="92"/>
                  <a:pt x="479" y="92"/>
                </a:cubicBezTo>
                <a:cubicBezTo>
                  <a:pt x="474" y="89"/>
                  <a:pt x="469" y="86"/>
                  <a:pt x="464" y="83"/>
                </a:cubicBezTo>
                <a:cubicBezTo>
                  <a:pt x="483" y="33"/>
                  <a:pt x="483" y="33"/>
                  <a:pt x="483" y="33"/>
                </a:cubicBezTo>
                <a:cubicBezTo>
                  <a:pt x="407" y="6"/>
                  <a:pt x="407" y="6"/>
                  <a:pt x="407" y="6"/>
                </a:cubicBezTo>
                <a:cubicBezTo>
                  <a:pt x="389" y="56"/>
                  <a:pt x="389" y="56"/>
                  <a:pt x="389" y="56"/>
                </a:cubicBezTo>
                <a:cubicBezTo>
                  <a:pt x="383" y="55"/>
                  <a:pt x="378" y="54"/>
                  <a:pt x="372" y="53"/>
                </a:cubicBezTo>
                <a:cubicBezTo>
                  <a:pt x="372" y="0"/>
                  <a:pt x="372" y="0"/>
                  <a:pt x="372" y="0"/>
                </a:cubicBezTo>
                <a:cubicBezTo>
                  <a:pt x="292" y="0"/>
                  <a:pt x="292" y="0"/>
                  <a:pt x="292" y="0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86" y="54"/>
                  <a:pt x="281" y="55"/>
                  <a:pt x="275" y="56"/>
                </a:cubicBezTo>
                <a:cubicBezTo>
                  <a:pt x="257" y="6"/>
                  <a:pt x="257" y="6"/>
                  <a:pt x="257" y="6"/>
                </a:cubicBezTo>
                <a:cubicBezTo>
                  <a:pt x="181" y="33"/>
                  <a:pt x="181" y="33"/>
                  <a:pt x="181" y="3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195" y="86"/>
                  <a:pt x="190" y="89"/>
                  <a:pt x="185" y="9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0" y="147"/>
                  <a:pt x="116" y="152"/>
                  <a:pt x="113" y="156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26" y="199"/>
                  <a:pt x="26" y="199"/>
                  <a:pt x="26" y="19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70" y="231"/>
                  <a:pt x="69" y="236"/>
                  <a:pt x="67" y="242"/>
                </a:cubicBezTo>
                <a:cubicBezTo>
                  <a:pt x="14" y="232"/>
                  <a:pt x="14" y="232"/>
                  <a:pt x="14" y="232"/>
                </a:cubicBezTo>
                <a:cubicBezTo>
                  <a:pt x="0" y="312"/>
                  <a:pt x="0" y="312"/>
                  <a:pt x="0" y="312"/>
                </a:cubicBezTo>
                <a:cubicBezTo>
                  <a:pt x="53" y="321"/>
                  <a:pt x="53" y="321"/>
                  <a:pt x="53" y="321"/>
                </a:cubicBezTo>
                <a:cubicBezTo>
                  <a:pt x="53" y="324"/>
                  <a:pt x="53" y="326"/>
                  <a:pt x="53" y="329"/>
                </a:cubicBezTo>
                <a:cubicBezTo>
                  <a:pt x="53" y="332"/>
                  <a:pt x="53" y="335"/>
                  <a:pt x="53" y="337"/>
                </a:cubicBezTo>
                <a:cubicBezTo>
                  <a:pt x="0" y="347"/>
                  <a:pt x="0" y="347"/>
                  <a:pt x="0" y="347"/>
                </a:cubicBezTo>
                <a:cubicBezTo>
                  <a:pt x="14" y="426"/>
                  <a:pt x="14" y="426"/>
                  <a:pt x="14" y="426"/>
                </a:cubicBezTo>
                <a:cubicBezTo>
                  <a:pt x="67" y="417"/>
                  <a:pt x="67" y="417"/>
                  <a:pt x="67" y="417"/>
                </a:cubicBezTo>
                <a:cubicBezTo>
                  <a:pt x="69" y="422"/>
                  <a:pt x="70" y="427"/>
                  <a:pt x="73" y="432"/>
                </a:cubicBezTo>
                <a:cubicBezTo>
                  <a:pt x="26" y="459"/>
                  <a:pt x="26" y="459"/>
                  <a:pt x="26" y="459"/>
                </a:cubicBezTo>
                <a:cubicBezTo>
                  <a:pt x="67" y="529"/>
                  <a:pt x="67" y="529"/>
                  <a:pt x="67" y="529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16" y="507"/>
                  <a:pt x="120" y="511"/>
                  <a:pt x="124" y="515"/>
                </a:cubicBezTo>
                <a:cubicBezTo>
                  <a:pt x="89" y="556"/>
                  <a:pt x="89" y="556"/>
                  <a:pt x="89" y="556"/>
                </a:cubicBezTo>
                <a:cubicBezTo>
                  <a:pt x="151" y="608"/>
                  <a:pt x="151" y="608"/>
                  <a:pt x="151" y="608"/>
                </a:cubicBezTo>
                <a:cubicBezTo>
                  <a:pt x="185" y="567"/>
                  <a:pt x="185" y="567"/>
                  <a:pt x="185" y="567"/>
                </a:cubicBezTo>
                <a:cubicBezTo>
                  <a:pt x="190" y="570"/>
                  <a:pt x="195" y="572"/>
                  <a:pt x="200" y="575"/>
                </a:cubicBezTo>
                <a:cubicBezTo>
                  <a:pt x="181" y="625"/>
                  <a:pt x="181" y="625"/>
                  <a:pt x="181" y="625"/>
                </a:cubicBezTo>
                <a:cubicBezTo>
                  <a:pt x="257" y="653"/>
                  <a:pt x="257" y="653"/>
                  <a:pt x="257" y="653"/>
                </a:cubicBezTo>
                <a:cubicBezTo>
                  <a:pt x="275" y="603"/>
                  <a:pt x="275" y="603"/>
                  <a:pt x="275" y="603"/>
                </a:cubicBezTo>
                <a:cubicBezTo>
                  <a:pt x="281" y="604"/>
                  <a:pt x="286" y="605"/>
                  <a:pt x="292" y="606"/>
                </a:cubicBezTo>
                <a:cubicBezTo>
                  <a:pt x="292" y="659"/>
                  <a:pt x="292" y="659"/>
                  <a:pt x="292" y="659"/>
                </a:cubicBezTo>
                <a:cubicBezTo>
                  <a:pt x="372" y="659"/>
                  <a:pt x="372" y="659"/>
                  <a:pt x="372" y="659"/>
                </a:cubicBezTo>
                <a:cubicBezTo>
                  <a:pt x="372" y="606"/>
                  <a:pt x="372" y="606"/>
                  <a:pt x="372" y="606"/>
                </a:cubicBezTo>
                <a:cubicBezTo>
                  <a:pt x="378" y="605"/>
                  <a:pt x="383" y="604"/>
                  <a:pt x="389" y="603"/>
                </a:cubicBezTo>
                <a:cubicBezTo>
                  <a:pt x="407" y="653"/>
                  <a:pt x="407" y="653"/>
                  <a:pt x="407" y="653"/>
                </a:cubicBezTo>
                <a:cubicBezTo>
                  <a:pt x="483" y="625"/>
                  <a:pt x="483" y="625"/>
                  <a:pt x="483" y="625"/>
                </a:cubicBezTo>
                <a:cubicBezTo>
                  <a:pt x="464" y="575"/>
                  <a:pt x="464" y="575"/>
                  <a:pt x="464" y="575"/>
                </a:cubicBezTo>
                <a:cubicBezTo>
                  <a:pt x="469" y="572"/>
                  <a:pt x="474" y="570"/>
                  <a:pt x="479" y="567"/>
                </a:cubicBezTo>
                <a:cubicBezTo>
                  <a:pt x="513" y="608"/>
                  <a:pt x="513" y="608"/>
                  <a:pt x="513" y="608"/>
                </a:cubicBezTo>
                <a:cubicBezTo>
                  <a:pt x="575" y="556"/>
                  <a:pt x="575" y="556"/>
                  <a:pt x="575" y="556"/>
                </a:cubicBezTo>
                <a:cubicBezTo>
                  <a:pt x="540" y="515"/>
                  <a:pt x="540" y="515"/>
                  <a:pt x="540" y="515"/>
                </a:cubicBezTo>
                <a:cubicBezTo>
                  <a:pt x="544" y="511"/>
                  <a:pt x="548" y="507"/>
                  <a:pt x="551" y="502"/>
                </a:cubicBezTo>
                <a:cubicBezTo>
                  <a:pt x="597" y="529"/>
                  <a:pt x="597" y="529"/>
                  <a:pt x="597" y="529"/>
                </a:cubicBezTo>
                <a:cubicBezTo>
                  <a:pt x="638" y="459"/>
                  <a:pt x="638" y="459"/>
                  <a:pt x="638" y="459"/>
                </a:cubicBezTo>
                <a:cubicBezTo>
                  <a:pt x="592" y="432"/>
                  <a:pt x="592" y="432"/>
                  <a:pt x="592" y="432"/>
                </a:cubicBezTo>
                <a:cubicBezTo>
                  <a:pt x="594" y="427"/>
                  <a:pt x="595" y="422"/>
                  <a:pt x="597" y="417"/>
                </a:cubicBezTo>
                <a:cubicBezTo>
                  <a:pt x="650" y="426"/>
                  <a:pt x="650" y="426"/>
                  <a:pt x="650" y="426"/>
                </a:cubicBezTo>
                <a:cubicBezTo>
                  <a:pt x="664" y="347"/>
                  <a:pt x="664" y="347"/>
                  <a:pt x="664" y="347"/>
                </a:cubicBezTo>
                <a:cubicBezTo>
                  <a:pt x="611" y="337"/>
                  <a:pt x="611" y="337"/>
                  <a:pt x="611" y="337"/>
                </a:cubicBezTo>
                <a:cubicBezTo>
                  <a:pt x="611" y="335"/>
                  <a:pt x="611" y="332"/>
                  <a:pt x="611" y="329"/>
                </a:cubicBezTo>
                <a:close/>
                <a:moveTo>
                  <a:pt x="353" y="83"/>
                </a:moveTo>
                <a:cubicBezTo>
                  <a:pt x="428" y="89"/>
                  <a:pt x="494" y="129"/>
                  <a:pt x="535" y="188"/>
                </a:cubicBezTo>
                <a:cubicBezTo>
                  <a:pt x="511" y="201"/>
                  <a:pt x="511" y="201"/>
                  <a:pt x="511" y="201"/>
                </a:cubicBezTo>
                <a:cubicBezTo>
                  <a:pt x="475" y="151"/>
                  <a:pt x="418" y="116"/>
                  <a:pt x="353" y="110"/>
                </a:cubicBezTo>
                <a:lnTo>
                  <a:pt x="353" y="83"/>
                </a:lnTo>
                <a:close/>
                <a:moveTo>
                  <a:pt x="439" y="232"/>
                </a:moveTo>
                <a:cubicBezTo>
                  <a:pt x="461" y="256"/>
                  <a:pt x="475" y="287"/>
                  <a:pt x="476" y="322"/>
                </a:cubicBezTo>
                <a:cubicBezTo>
                  <a:pt x="350" y="322"/>
                  <a:pt x="350" y="322"/>
                  <a:pt x="350" y="322"/>
                </a:cubicBezTo>
                <a:lnTo>
                  <a:pt x="439" y="232"/>
                </a:lnTo>
                <a:close/>
                <a:moveTo>
                  <a:pt x="340" y="311"/>
                </a:moveTo>
                <a:cubicBezTo>
                  <a:pt x="340" y="185"/>
                  <a:pt x="340" y="185"/>
                  <a:pt x="340" y="185"/>
                </a:cubicBezTo>
                <a:cubicBezTo>
                  <a:pt x="374" y="187"/>
                  <a:pt x="405" y="200"/>
                  <a:pt x="429" y="222"/>
                </a:cubicBezTo>
                <a:lnTo>
                  <a:pt x="340" y="311"/>
                </a:lnTo>
                <a:close/>
                <a:moveTo>
                  <a:pt x="225" y="232"/>
                </a:moveTo>
                <a:cubicBezTo>
                  <a:pt x="314" y="322"/>
                  <a:pt x="314" y="322"/>
                  <a:pt x="314" y="322"/>
                </a:cubicBezTo>
                <a:cubicBezTo>
                  <a:pt x="188" y="322"/>
                  <a:pt x="188" y="322"/>
                  <a:pt x="188" y="322"/>
                </a:cubicBezTo>
                <a:cubicBezTo>
                  <a:pt x="190" y="287"/>
                  <a:pt x="203" y="256"/>
                  <a:pt x="225" y="232"/>
                </a:cubicBezTo>
                <a:close/>
                <a:moveTo>
                  <a:pt x="235" y="222"/>
                </a:moveTo>
                <a:cubicBezTo>
                  <a:pt x="259" y="200"/>
                  <a:pt x="290" y="187"/>
                  <a:pt x="325" y="185"/>
                </a:cubicBezTo>
                <a:cubicBezTo>
                  <a:pt x="325" y="311"/>
                  <a:pt x="325" y="311"/>
                  <a:pt x="325" y="311"/>
                </a:cubicBezTo>
                <a:lnTo>
                  <a:pt x="235" y="222"/>
                </a:lnTo>
                <a:close/>
                <a:moveTo>
                  <a:pt x="314" y="337"/>
                </a:moveTo>
                <a:cubicBezTo>
                  <a:pt x="225" y="426"/>
                  <a:pt x="225" y="426"/>
                  <a:pt x="225" y="426"/>
                </a:cubicBezTo>
                <a:cubicBezTo>
                  <a:pt x="203" y="402"/>
                  <a:pt x="189" y="371"/>
                  <a:pt x="188" y="337"/>
                </a:cubicBezTo>
                <a:lnTo>
                  <a:pt x="314" y="337"/>
                </a:lnTo>
                <a:close/>
                <a:moveTo>
                  <a:pt x="325" y="347"/>
                </a:moveTo>
                <a:cubicBezTo>
                  <a:pt x="325" y="473"/>
                  <a:pt x="325" y="473"/>
                  <a:pt x="325" y="473"/>
                </a:cubicBezTo>
                <a:cubicBezTo>
                  <a:pt x="290" y="472"/>
                  <a:pt x="259" y="458"/>
                  <a:pt x="235" y="436"/>
                </a:cubicBezTo>
                <a:lnTo>
                  <a:pt x="325" y="347"/>
                </a:lnTo>
                <a:close/>
                <a:moveTo>
                  <a:pt x="340" y="347"/>
                </a:moveTo>
                <a:cubicBezTo>
                  <a:pt x="429" y="436"/>
                  <a:pt x="429" y="436"/>
                  <a:pt x="429" y="436"/>
                </a:cubicBezTo>
                <a:cubicBezTo>
                  <a:pt x="405" y="458"/>
                  <a:pt x="374" y="472"/>
                  <a:pt x="340" y="473"/>
                </a:cubicBezTo>
                <a:lnTo>
                  <a:pt x="340" y="347"/>
                </a:lnTo>
                <a:close/>
                <a:moveTo>
                  <a:pt x="439" y="426"/>
                </a:moveTo>
                <a:cubicBezTo>
                  <a:pt x="350" y="337"/>
                  <a:pt x="350" y="337"/>
                  <a:pt x="350" y="337"/>
                </a:cubicBezTo>
                <a:cubicBezTo>
                  <a:pt x="476" y="337"/>
                  <a:pt x="476" y="337"/>
                  <a:pt x="476" y="337"/>
                </a:cubicBezTo>
                <a:cubicBezTo>
                  <a:pt x="475" y="371"/>
                  <a:pt x="461" y="402"/>
                  <a:pt x="439" y="426"/>
                </a:cubicBezTo>
                <a:close/>
                <a:moveTo>
                  <a:pt x="311" y="83"/>
                </a:moveTo>
                <a:cubicBezTo>
                  <a:pt x="311" y="110"/>
                  <a:pt x="311" y="110"/>
                  <a:pt x="311" y="110"/>
                </a:cubicBezTo>
                <a:cubicBezTo>
                  <a:pt x="246" y="116"/>
                  <a:pt x="189" y="151"/>
                  <a:pt x="153" y="201"/>
                </a:cubicBezTo>
                <a:cubicBezTo>
                  <a:pt x="129" y="188"/>
                  <a:pt x="129" y="188"/>
                  <a:pt x="129" y="188"/>
                </a:cubicBezTo>
                <a:cubicBezTo>
                  <a:pt x="170" y="129"/>
                  <a:pt x="236" y="89"/>
                  <a:pt x="311" y="83"/>
                </a:cubicBezTo>
                <a:close/>
                <a:moveTo>
                  <a:pt x="108" y="434"/>
                </a:moveTo>
                <a:cubicBezTo>
                  <a:pt x="93" y="402"/>
                  <a:pt x="85" y="367"/>
                  <a:pt x="85" y="329"/>
                </a:cubicBezTo>
                <a:cubicBezTo>
                  <a:pt x="85" y="292"/>
                  <a:pt x="93" y="256"/>
                  <a:pt x="108" y="224"/>
                </a:cubicBezTo>
                <a:cubicBezTo>
                  <a:pt x="132" y="238"/>
                  <a:pt x="132" y="238"/>
                  <a:pt x="132" y="238"/>
                </a:cubicBezTo>
                <a:cubicBezTo>
                  <a:pt x="119" y="266"/>
                  <a:pt x="112" y="297"/>
                  <a:pt x="112" y="329"/>
                </a:cubicBezTo>
                <a:cubicBezTo>
                  <a:pt x="112" y="362"/>
                  <a:pt x="119" y="393"/>
                  <a:pt x="132" y="420"/>
                </a:cubicBezTo>
                <a:lnTo>
                  <a:pt x="108" y="434"/>
                </a:lnTo>
                <a:close/>
                <a:moveTo>
                  <a:pt x="311" y="575"/>
                </a:moveTo>
                <a:cubicBezTo>
                  <a:pt x="236" y="569"/>
                  <a:pt x="170" y="529"/>
                  <a:pt x="129" y="471"/>
                </a:cubicBezTo>
                <a:cubicBezTo>
                  <a:pt x="153" y="457"/>
                  <a:pt x="153" y="457"/>
                  <a:pt x="153" y="457"/>
                </a:cubicBezTo>
                <a:cubicBezTo>
                  <a:pt x="189" y="507"/>
                  <a:pt x="246" y="542"/>
                  <a:pt x="311" y="548"/>
                </a:cubicBezTo>
                <a:lnTo>
                  <a:pt x="311" y="575"/>
                </a:lnTo>
                <a:close/>
                <a:moveTo>
                  <a:pt x="353" y="575"/>
                </a:moveTo>
                <a:cubicBezTo>
                  <a:pt x="353" y="548"/>
                  <a:pt x="353" y="548"/>
                  <a:pt x="353" y="548"/>
                </a:cubicBezTo>
                <a:cubicBezTo>
                  <a:pt x="418" y="542"/>
                  <a:pt x="475" y="507"/>
                  <a:pt x="511" y="457"/>
                </a:cubicBezTo>
                <a:cubicBezTo>
                  <a:pt x="535" y="471"/>
                  <a:pt x="535" y="471"/>
                  <a:pt x="535" y="471"/>
                </a:cubicBezTo>
                <a:cubicBezTo>
                  <a:pt x="494" y="529"/>
                  <a:pt x="428" y="569"/>
                  <a:pt x="353" y="575"/>
                </a:cubicBezTo>
                <a:close/>
                <a:moveTo>
                  <a:pt x="556" y="434"/>
                </a:moveTo>
                <a:cubicBezTo>
                  <a:pt x="532" y="420"/>
                  <a:pt x="532" y="420"/>
                  <a:pt x="532" y="420"/>
                </a:cubicBezTo>
                <a:cubicBezTo>
                  <a:pt x="545" y="393"/>
                  <a:pt x="552" y="362"/>
                  <a:pt x="552" y="329"/>
                </a:cubicBezTo>
                <a:cubicBezTo>
                  <a:pt x="552" y="297"/>
                  <a:pt x="545" y="266"/>
                  <a:pt x="532" y="238"/>
                </a:cubicBezTo>
                <a:cubicBezTo>
                  <a:pt x="556" y="224"/>
                  <a:pt x="556" y="224"/>
                  <a:pt x="556" y="224"/>
                </a:cubicBezTo>
                <a:cubicBezTo>
                  <a:pt x="571" y="256"/>
                  <a:pt x="579" y="292"/>
                  <a:pt x="579" y="329"/>
                </a:cubicBezTo>
                <a:cubicBezTo>
                  <a:pt x="579" y="367"/>
                  <a:pt x="571" y="402"/>
                  <a:pt x="556" y="434"/>
                </a:cubicBezTo>
                <a:close/>
              </a:path>
            </a:pathLst>
          </a:custGeom>
          <a:gradFill flip="none" rotWithShape="1">
            <a:gsLst>
              <a:gs pos="0">
                <a:srgbClr val="F7F7F7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rgbClr val="C7C7C7"/>
                </a:gs>
              </a:gsLst>
              <a:lin ang="2700000" scaled="1"/>
              <a:tileRect/>
            </a:gradFill>
          </a:ln>
          <a:effectLst>
            <a:outerShdw blurRad="1143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小组概况</a:t>
            </a:r>
          </a:p>
        </p:txBody>
      </p:sp>
      <p:sp>
        <p:nvSpPr>
          <p:cNvPr id="4" name="矩形 3"/>
          <p:cNvSpPr/>
          <p:nvPr/>
        </p:nvSpPr>
        <p:spPr>
          <a:xfrm>
            <a:off x="349826" y="364309"/>
            <a:ext cx="349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50" name="Freeform 37"/>
          <p:cNvSpPr>
            <a:spLocks noEditPoints="1"/>
          </p:cNvSpPr>
          <p:nvPr/>
        </p:nvSpPr>
        <p:spPr bwMode="auto">
          <a:xfrm>
            <a:off x="8700969" y="2685367"/>
            <a:ext cx="84729" cy="83777"/>
          </a:xfrm>
          <a:custGeom>
            <a:avLst/>
            <a:gdLst>
              <a:gd name="T0" fmla="*/ 59 w 59"/>
              <a:gd name="T1" fmla="*/ 29 h 58"/>
              <a:gd name="T2" fmla="*/ 29 w 59"/>
              <a:gd name="T3" fmla="*/ 58 h 58"/>
              <a:gd name="T4" fmla="*/ 0 w 59"/>
              <a:gd name="T5" fmla="*/ 29 h 58"/>
              <a:gd name="T6" fmla="*/ 29 w 59"/>
              <a:gd name="T7" fmla="*/ 0 h 58"/>
              <a:gd name="T8" fmla="*/ 59 w 59"/>
              <a:gd name="T9" fmla="*/ 29 h 58"/>
              <a:gd name="T10" fmla="*/ 59 w 59"/>
              <a:gd name="T11" fmla="*/ 29 h 58"/>
              <a:gd name="T12" fmla="*/ 59 w 59"/>
              <a:gd name="T13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8">
                <a:moveTo>
                  <a:pt x="59" y="29"/>
                </a:moveTo>
                <a:cubicBezTo>
                  <a:pt x="59" y="45"/>
                  <a:pt x="46" y="58"/>
                  <a:pt x="29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6" y="0"/>
                  <a:pt x="59" y="13"/>
                  <a:pt x="59" y="29"/>
                </a:cubicBezTo>
                <a:close/>
                <a:moveTo>
                  <a:pt x="59" y="29"/>
                </a:moveTo>
                <a:cubicBezTo>
                  <a:pt x="59" y="29"/>
                  <a:pt x="59" y="29"/>
                  <a:pt x="59" y="29"/>
                </a:cubicBezTo>
              </a:path>
            </a:pathLst>
          </a:cu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1" name="Freeform 38"/>
          <p:cNvSpPr>
            <a:spLocks noEditPoints="1"/>
          </p:cNvSpPr>
          <p:nvPr/>
        </p:nvSpPr>
        <p:spPr bwMode="auto">
          <a:xfrm>
            <a:off x="8632424" y="2787233"/>
            <a:ext cx="224676" cy="409367"/>
          </a:xfrm>
          <a:custGeom>
            <a:avLst/>
            <a:gdLst>
              <a:gd name="T0" fmla="*/ 87 w 155"/>
              <a:gd name="T1" fmla="*/ 1 h 283"/>
              <a:gd name="T2" fmla="*/ 64 w 155"/>
              <a:gd name="T3" fmla="*/ 2 h 283"/>
              <a:gd name="T4" fmla="*/ 4 w 155"/>
              <a:gd name="T5" fmla="*/ 107 h 283"/>
              <a:gd name="T6" fmla="*/ 33 w 155"/>
              <a:gd name="T7" fmla="*/ 107 h 283"/>
              <a:gd name="T8" fmla="*/ 41 w 155"/>
              <a:gd name="T9" fmla="*/ 51 h 283"/>
              <a:gd name="T10" fmla="*/ 41 w 155"/>
              <a:gd name="T11" fmla="*/ 112 h 283"/>
              <a:gd name="T12" fmla="*/ 41 w 155"/>
              <a:gd name="T13" fmla="*/ 114 h 283"/>
              <a:gd name="T14" fmla="*/ 41 w 155"/>
              <a:gd name="T15" fmla="*/ 115 h 283"/>
              <a:gd name="T16" fmla="*/ 39 w 155"/>
              <a:gd name="T17" fmla="*/ 261 h 283"/>
              <a:gd name="T18" fmla="*/ 72 w 155"/>
              <a:gd name="T19" fmla="*/ 261 h 283"/>
              <a:gd name="T20" fmla="*/ 74 w 155"/>
              <a:gd name="T21" fmla="*/ 147 h 283"/>
              <a:gd name="T22" fmla="*/ 79 w 155"/>
              <a:gd name="T23" fmla="*/ 147 h 283"/>
              <a:gd name="T24" fmla="*/ 81 w 155"/>
              <a:gd name="T25" fmla="*/ 261 h 283"/>
              <a:gd name="T26" fmla="*/ 115 w 155"/>
              <a:gd name="T27" fmla="*/ 261 h 283"/>
              <a:gd name="T28" fmla="*/ 113 w 155"/>
              <a:gd name="T29" fmla="*/ 115 h 283"/>
              <a:gd name="T30" fmla="*/ 112 w 155"/>
              <a:gd name="T31" fmla="*/ 111 h 283"/>
              <a:gd name="T32" fmla="*/ 111 w 155"/>
              <a:gd name="T33" fmla="*/ 47 h 283"/>
              <a:gd name="T34" fmla="*/ 121 w 155"/>
              <a:gd name="T35" fmla="*/ 107 h 283"/>
              <a:gd name="T36" fmla="*/ 150 w 155"/>
              <a:gd name="T37" fmla="*/ 107 h 283"/>
              <a:gd name="T38" fmla="*/ 87 w 155"/>
              <a:gd name="T39" fmla="*/ 1 h 283"/>
              <a:gd name="T40" fmla="*/ 87 w 155"/>
              <a:gd name="T41" fmla="*/ 1 h 283"/>
              <a:gd name="T42" fmla="*/ 87 w 155"/>
              <a:gd name="T43" fmla="*/ 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5" h="283">
                <a:moveTo>
                  <a:pt x="87" y="1"/>
                </a:moveTo>
                <a:cubicBezTo>
                  <a:pt x="79" y="0"/>
                  <a:pt x="71" y="0"/>
                  <a:pt x="64" y="2"/>
                </a:cubicBezTo>
                <a:cubicBezTo>
                  <a:pt x="15" y="7"/>
                  <a:pt x="0" y="64"/>
                  <a:pt x="4" y="107"/>
                </a:cubicBezTo>
                <a:cubicBezTo>
                  <a:pt x="6" y="126"/>
                  <a:pt x="35" y="126"/>
                  <a:pt x="33" y="107"/>
                </a:cubicBezTo>
                <a:cubicBezTo>
                  <a:pt x="32" y="91"/>
                  <a:pt x="32" y="68"/>
                  <a:pt x="41" y="51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3"/>
                  <a:pt x="41" y="114"/>
                  <a:pt x="41" y="114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1" y="164"/>
                  <a:pt x="41" y="213"/>
                  <a:pt x="39" y="261"/>
                </a:cubicBezTo>
                <a:cubicBezTo>
                  <a:pt x="38" y="283"/>
                  <a:pt x="71" y="283"/>
                  <a:pt x="72" y="261"/>
                </a:cubicBezTo>
                <a:cubicBezTo>
                  <a:pt x="74" y="223"/>
                  <a:pt x="74" y="185"/>
                  <a:pt x="74" y="147"/>
                </a:cubicBezTo>
                <a:cubicBezTo>
                  <a:pt x="76" y="147"/>
                  <a:pt x="77" y="147"/>
                  <a:pt x="79" y="147"/>
                </a:cubicBezTo>
                <a:cubicBezTo>
                  <a:pt x="79" y="185"/>
                  <a:pt x="80" y="223"/>
                  <a:pt x="81" y="261"/>
                </a:cubicBezTo>
                <a:cubicBezTo>
                  <a:pt x="82" y="283"/>
                  <a:pt x="116" y="283"/>
                  <a:pt x="115" y="261"/>
                </a:cubicBezTo>
                <a:cubicBezTo>
                  <a:pt x="113" y="213"/>
                  <a:pt x="113" y="164"/>
                  <a:pt x="113" y="115"/>
                </a:cubicBezTo>
                <a:cubicBezTo>
                  <a:pt x="113" y="114"/>
                  <a:pt x="112" y="112"/>
                  <a:pt x="112" y="111"/>
                </a:cubicBezTo>
                <a:cubicBezTo>
                  <a:pt x="112" y="90"/>
                  <a:pt x="111" y="69"/>
                  <a:pt x="111" y="47"/>
                </a:cubicBezTo>
                <a:cubicBezTo>
                  <a:pt x="122" y="64"/>
                  <a:pt x="122" y="90"/>
                  <a:pt x="121" y="107"/>
                </a:cubicBezTo>
                <a:cubicBezTo>
                  <a:pt x="119" y="126"/>
                  <a:pt x="148" y="126"/>
                  <a:pt x="150" y="107"/>
                </a:cubicBezTo>
                <a:cubicBezTo>
                  <a:pt x="155" y="63"/>
                  <a:pt x="138" y="5"/>
                  <a:pt x="87" y="1"/>
                </a:cubicBezTo>
                <a:close/>
                <a:moveTo>
                  <a:pt x="87" y="1"/>
                </a:moveTo>
                <a:cubicBezTo>
                  <a:pt x="87" y="1"/>
                  <a:pt x="87" y="1"/>
                  <a:pt x="87" y="1"/>
                </a:cubicBezTo>
              </a:path>
            </a:pathLst>
          </a:cu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2" name="Freeform 39"/>
          <p:cNvSpPr>
            <a:spLocks noEditPoints="1"/>
          </p:cNvSpPr>
          <p:nvPr/>
        </p:nvSpPr>
        <p:spPr bwMode="auto">
          <a:xfrm>
            <a:off x="7958396" y="2010388"/>
            <a:ext cx="321782" cy="506472"/>
          </a:xfrm>
          <a:custGeom>
            <a:avLst/>
            <a:gdLst>
              <a:gd name="T0" fmla="*/ 3 w 223"/>
              <a:gd name="T1" fmla="*/ 196 h 351"/>
              <a:gd name="T2" fmla="*/ 10 w 223"/>
              <a:gd name="T3" fmla="*/ 177 h 351"/>
              <a:gd name="T4" fmla="*/ 53 w 223"/>
              <a:gd name="T5" fmla="*/ 157 h 351"/>
              <a:gd name="T6" fmla="*/ 76 w 223"/>
              <a:gd name="T7" fmla="*/ 97 h 351"/>
              <a:gd name="T8" fmla="*/ 90 w 223"/>
              <a:gd name="T9" fmla="*/ 88 h 351"/>
              <a:gd name="T10" fmla="*/ 90 w 223"/>
              <a:gd name="T11" fmla="*/ 88 h 351"/>
              <a:gd name="T12" fmla="*/ 119 w 223"/>
              <a:gd name="T13" fmla="*/ 88 h 351"/>
              <a:gd name="T14" fmla="*/ 119 w 223"/>
              <a:gd name="T15" fmla="*/ 88 h 351"/>
              <a:gd name="T16" fmla="*/ 125 w 223"/>
              <a:gd name="T17" fmla="*/ 89 h 351"/>
              <a:gd name="T18" fmla="*/ 184 w 223"/>
              <a:gd name="T19" fmla="*/ 118 h 351"/>
              <a:gd name="T20" fmla="*/ 190 w 223"/>
              <a:gd name="T21" fmla="*/ 123 h 351"/>
              <a:gd name="T22" fmla="*/ 219 w 223"/>
              <a:gd name="T23" fmla="*/ 167 h 351"/>
              <a:gd name="T24" fmla="*/ 215 w 223"/>
              <a:gd name="T25" fmla="*/ 187 h 351"/>
              <a:gd name="T26" fmla="*/ 207 w 223"/>
              <a:gd name="T27" fmla="*/ 190 h 351"/>
              <a:gd name="T28" fmla="*/ 195 w 223"/>
              <a:gd name="T29" fmla="*/ 183 h 351"/>
              <a:gd name="T30" fmla="*/ 167 w 223"/>
              <a:gd name="T31" fmla="*/ 143 h 351"/>
              <a:gd name="T32" fmla="*/ 134 w 223"/>
              <a:gd name="T33" fmla="*/ 126 h 351"/>
              <a:gd name="T34" fmla="*/ 135 w 223"/>
              <a:gd name="T35" fmla="*/ 131 h 351"/>
              <a:gd name="T36" fmla="*/ 148 w 223"/>
              <a:gd name="T37" fmla="*/ 190 h 351"/>
              <a:gd name="T38" fmla="*/ 138 w 223"/>
              <a:gd name="T39" fmla="*/ 222 h 351"/>
              <a:gd name="T40" fmla="*/ 87 w 223"/>
              <a:gd name="T41" fmla="*/ 273 h 351"/>
              <a:gd name="T42" fmla="*/ 59 w 223"/>
              <a:gd name="T43" fmla="*/ 342 h 351"/>
              <a:gd name="T44" fmla="*/ 46 w 223"/>
              <a:gd name="T45" fmla="*/ 351 h 351"/>
              <a:gd name="T46" fmla="*/ 40 w 223"/>
              <a:gd name="T47" fmla="*/ 350 h 351"/>
              <a:gd name="T48" fmla="*/ 32 w 223"/>
              <a:gd name="T49" fmla="*/ 331 h 351"/>
              <a:gd name="T50" fmla="*/ 61 w 223"/>
              <a:gd name="T51" fmla="*/ 258 h 351"/>
              <a:gd name="T52" fmla="*/ 63 w 223"/>
              <a:gd name="T53" fmla="*/ 254 h 351"/>
              <a:gd name="T54" fmla="*/ 72 w 223"/>
              <a:gd name="T55" fmla="*/ 242 h 351"/>
              <a:gd name="T56" fmla="*/ 97 w 223"/>
              <a:gd name="T57" fmla="*/ 203 h 351"/>
              <a:gd name="T58" fmla="*/ 86 w 223"/>
              <a:gd name="T59" fmla="*/ 152 h 351"/>
              <a:gd name="T60" fmla="*/ 78 w 223"/>
              <a:gd name="T61" fmla="*/ 173 h 351"/>
              <a:gd name="T62" fmla="*/ 71 w 223"/>
              <a:gd name="T63" fmla="*/ 181 h 351"/>
              <a:gd name="T64" fmla="*/ 22 w 223"/>
              <a:gd name="T65" fmla="*/ 203 h 351"/>
              <a:gd name="T66" fmla="*/ 16 w 223"/>
              <a:gd name="T67" fmla="*/ 205 h 351"/>
              <a:gd name="T68" fmla="*/ 3 w 223"/>
              <a:gd name="T69" fmla="*/ 196 h 351"/>
              <a:gd name="T70" fmla="*/ 82 w 223"/>
              <a:gd name="T71" fmla="*/ 73 h 351"/>
              <a:gd name="T72" fmla="*/ 119 w 223"/>
              <a:gd name="T73" fmla="*/ 36 h 351"/>
              <a:gd name="T74" fmla="*/ 82 w 223"/>
              <a:gd name="T75" fmla="*/ 0 h 351"/>
              <a:gd name="T76" fmla="*/ 46 w 223"/>
              <a:gd name="T77" fmla="*/ 36 h 351"/>
              <a:gd name="T78" fmla="*/ 82 w 223"/>
              <a:gd name="T79" fmla="*/ 73 h 351"/>
              <a:gd name="T80" fmla="*/ 153 w 223"/>
              <a:gd name="T81" fmla="*/ 225 h 351"/>
              <a:gd name="T82" fmla="*/ 147 w 223"/>
              <a:gd name="T83" fmla="*/ 232 h 351"/>
              <a:gd name="T84" fmla="*/ 123 w 223"/>
              <a:gd name="T85" fmla="*/ 256 h 351"/>
              <a:gd name="T86" fmla="*/ 133 w 223"/>
              <a:gd name="T87" fmla="*/ 281 h 351"/>
              <a:gd name="T88" fmla="*/ 138 w 223"/>
              <a:gd name="T89" fmla="*/ 288 h 351"/>
              <a:gd name="T90" fmla="*/ 180 w 223"/>
              <a:gd name="T91" fmla="*/ 345 h 351"/>
              <a:gd name="T92" fmla="*/ 192 w 223"/>
              <a:gd name="T93" fmla="*/ 351 h 351"/>
              <a:gd name="T94" fmla="*/ 201 w 223"/>
              <a:gd name="T95" fmla="*/ 348 h 351"/>
              <a:gd name="T96" fmla="*/ 204 w 223"/>
              <a:gd name="T97" fmla="*/ 328 h 351"/>
              <a:gd name="T98" fmla="*/ 162 w 223"/>
              <a:gd name="T99" fmla="*/ 272 h 351"/>
              <a:gd name="T100" fmla="*/ 153 w 223"/>
              <a:gd name="T101" fmla="*/ 225 h 351"/>
              <a:gd name="T102" fmla="*/ 153 w 223"/>
              <a:gd name="T103" fmla="*/ 225 h 351"/>
              <a:gd name="T104" fmla="*/ 153 w 223"/>
              <a:gd name="T105" fmla="*/ 22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3" h="351">
                <a:moveTo>
                  <a:pt x="3" y="196"/>
                </a:moveTo>
                <a:cubicBezTo>
                  <a:pt x="0" y="189"/>
                  <a:pt x="3" y="180"/>
                  <a:pt x="10" y="177"/>
                </a:cubicBezTo>
                <a:cubicBezTo>
                  <a:pt x="53" y="157"/>
                  <a:pt x="53" y="157"/>
                  <a:pt x="53" y="157"/>
                </a:cubicBezTo>
                <a:cubicBezTo>
                  <a:pt x="76" y="97"/>
                  <a:pt x="76" y="97"/>
                  <a:pt x="76" y="97"/>
                </a:cubicBezTo>
                <a:cubicBezTo>
                  <a:pt x="78" y="91"/>
                  <a:pt x="84" y="88"/>
                  <a:pt x="90" y="88"/>
                </a:cubicBezTo>
                <a:cubicBezTo>
                  <a:pt x="90" y="88"/>
                  <a:pt x="90" y="88"/>
                  <a:pt x="90" y="88"/>
                </a:cubicBezTo>
                <a:cubicBezTo>
                  <a:pt x="119" y="88"/>
                  <a:pt x="119" y="88"/>
                  <a:pt x="119" y="88"/>
                </a:cubicBezTo>
                <a:cubicBezTo>
                  <a:pt x="119" y="88"/>
                  <a:pt x="119" y="88"/>
                  <a:pt x="119" y="88"/>
                </a:cubicBezTo>
                <a:cubicBezTo>
                  <a:pt x="121" y="88"/>
                  <a:pt x="123" y="88"/>
                  <a:pt x="125" y="89"/>
                </a:cubicBezTo>
                <a:cubicBezTo>
                  <a:pt x="184" y="118"/>
                  <a:pt x="184" y="118"/>
                  <a:pt x="184" y="118"/>
                </a:cubicBezTo>
                <a:cubicBezTo>
                  <a:pt x="186" y="119"/>
                  <a:pt x="188" y="121"/>
                  <a:pt x="190" y="123"/>
                </a:cubicBezTo>
                <a:cubicBezTo>
                  <a:pt x="219" y="167"/>
                  <a:pt x="219" y="167"/>
                  <a:pt x="219" y="167"/>
                </a:cubicBezTo>
                <a:cubicBezTo>
                  <a:pt x="223" y="174"/>
                  <a:pt x="222" y="183"/>
                  <a:pt x="215" y="187"/>
                </a:cubicBezTo>
                <a:cubicBezTo>
                  <a:pt x="212" y="189"/>
                  <a:pt x="209" y="190"/>
                  <a:pt x="207" y="190"/>
                </a:cubicBezTo>
                <a:cubicBezTo>
                  <a:pt x="202" y="190"/>
                  <a:pt x="197" y="188"/>
                  <a:pt x="195" y="183"/>
                </a:cubicBezTo>
                <a:cubicBezTo>
                  <a:pt x="167" y="143"/>
                  <a:pt x="167" y="143"/>
                  <a:pt x="167" y="143"/>
                </a:cubicBezTo>
                <a:cubicBezTo>
                  <a:pt x="134" y="126"/>
                  <a:pt x="134" y="126"/>
                  <a:pt x="134" y="126"/>
                </a:cubicBezTo>
                <a:cubicBezTo>
                  <a:pt x="135" y="129"/>
                  <a:pt x="135" y="131"/>
                  <a:pt x="135" y="131"/>
                </a:cubicBezTo>
                <a:cubicBezTo>
                  <a:pt x="139" y="153"/>
                  <a:pt x="145" y="181"/>
                  <a:pt x="148" y="190"/>
                </a:cubicBezTo>
                <a:cubicBezTo>
                  <a:pt x="153" y="210"/>
                  <a:pt x="138" y="222"/>
                  <a:pt x="138" y="222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59" y="342"/>
                  <a:pt x="59" y="342"/>
                  <a:pt x="59" y="342"/>
                </a:cubicBezTo>
                <a:cubicBezTo>
                  <a:pt x="57" y="348"/>
                  <a:pt x="52" y="351"/>
                  <a:pt x="46" y="351"/>
                </a:cubicBezTo>
                <a:cubicBezTo>
                  <a:pt x="44" y="351"/>
                  <a:pt x="42" y="351"/>
                  <a:pt x="40" y="350"/>
                </a:cubicBezTo>
                <a:cubicBezTo>
                  <a:pt x="33" y="347"/>
                  <a:pt x="29" y="338"/>
                  <a:pt x="32" y="331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2" y="256"/>
                  <a:pt x="62" y="255"/>
                  <a:pt x="63" y="254"/>
                </a:cubicBezTo>
                <a:cubicBezTo>
                  <a:pt x="72" y="242"/>
                  <a:pt x="72" y="242"/>
                  <a:pt x="72" y="242"/>
                </a:cubicBezTo>
                <a:cubicBezTo>
                  <a:pt x="97" y="203"/>
                  <a:pt x="97" y="203"/>
                  <a:pt x="97" y="203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78" y="173"/>
                  <a:pt x="78" y="173"/>
                  <a:pt x="78" y="173"/>
                </a:cubicBezTo>
                <a:cubicBezTo>
                  <a:pt x="77" y="177"/>
                  <a:pt x="74" y="180"/>
                  <a:pt x="71" y="181"/>
                </a:cubicBezTo>
                <a:cubicBezTo>
                  <a:pt x="22" y="203"/>
                  <a:pt x="22" y="203"/>
                  <a:pt x="22" y="203"/>
                </a:cubicBezTo>
                <a:cubicBezTo>
                  <a:pt x="20" y="204"/>
                  <a:pt x="18" y="205"/>
                  <a:pt x="16" y="205"/>
                </a:cubicBezTo>
                <a:cubicBezTo>
                  <a:pt x="11" y="205"/>
                  <a:pt x="6" y="201"/>
                  <a:pt x="3" y="196"/>
                </a:cubicBezTo>
                <a:close/>
                <a:moveTo>
                  <a:pt x="82" y="73"/>
                </a:moveTo>
                <a:cubicBezTo>
                  <a:pt x="102" y="73"/>
                  <a:pt x="119" y="56"/>
                  <a:pt x="119" y="36"/>
                </a:cubicBezTo>
                <a:cubicBezTo>
                  <a:pt x="119" y="16"/>
                  <a:pt x="102" y="0"/>
                  <a:pt x="82" y="0"/>
                </a:cubicBezTo>
                <a:cubicBezTo>
                  <a:pt x="62" y="0"/>
                  <a:pt x="46" y="16"/>
                  <a:pt x="46" y="36"/>
                </a:cubicBezTo>
                <a:cubicBezTo>
                  <a:pt x="46" y="56"/>
                  <a:pt x="62" y="73"/>
                  <a:pt x="82" y="73"/>
                </a:cubicBezTo>
                <a:close/>
                <a:moveTo>
                  <a:pt x="153" y="225"/>
                </a:moveTo>
                <a:cubicBezTo>
                  <a:pt x="151" y="228"/>
                  <a:pt x="148" y="231"/>
                  <a:pt x="147" y="232"/>
                </a:cubicBezTo>
                <a:cubicBezTo>
                  <a:pt x="123" y="256"/>
                  <a:pt x="123" y="256"/>
                  <a:pt x="123" y="256"/>
                </a:cubicBezTo>
                <a:cubicBezTo>
                  <a:pt x="133" y="281"/>
                  <a:pt x="133" y="281"/>
                  <a:pt x="133" y="281"/>
                </a:cubicBezTo>
                <a:cubicBezTo>
                  <a:pt x="134" y="284"/>
                  <a:pt x="136" y="286"/>
                  <a:pt x="138" y="288"/>
                </a:cubicBezTo>
                <a:cubicBezTo>
                  <a:pt x="180" y="345"/>
                  <a:pt x="180" y="345"/>
                  <a:pt x="180" y="345"/>
                </a:cubicBezTo>
                <a:cubicBezTo>
                  <a:pt x="183" y="349"/>
                  <a:pt x="188" y="351"/>
                  <a:pt x="192" y="351"/>
                </a:cubicBezTo>
                <a:cubicBezTo>
                  <a:pt x="195" y="351"/>
                  <a:pt x="198" y="350"/>
                  <a:pt x="201" y="348"/>
                </a:cubicBezTo>
                <a:cubicBezTo>
                  <a:pt x="207" y="343"/>
                  <a:pt x="209" y="334"/>
                  <a:pt x="204" y="328"/>
                </a:cubicBezTo>
                <a:cubicBezTo>
                  <a:pt x="162" y="272"/>
                  <a:pt x="162" y="272"/>
                  <a:pt x="162" y="272"/>
                </a:cubicBezTo>
                <a:cubicBezTo>
                  <a:pt x="153" y="225"/>
                  <a:pt x="153" y="225"/>
                  <a:pt x="153" y="225"/>
                </a:cubicBezTo>
                <a:close/>
                <a:moveTo>
                  <a:pt x="153" y="225"/>
                </a:moveTo>
                <a:cubicBezTo>
                  <a:pt x="153" y="225"/>
                  <a:pt x="153" y="225"/>
                  <a:pt x="153" y="225"/>
                </a:cubicBezTo>
              </a:path>
            </a:pathLst>
          </a:cu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3" name="Oval 40"/>
          <p:cNvSpPr>
            <a:spLocks noChangeArrowheads="1"/>
          </p:cNvSpPr>
          <p:nvPr/>
        </p:nvSpPr>
        <p:spPr bwMode="auto">
          <a:xfrm>
            <a:off x="7155846" y="2627294"/>
            <a:ext cx="99010" cy="98058"/>
          </a:xfrm>
          <a:prstGeom prst="ellipse">
            <a:avLst/>
          </a:pr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4" name="Freeform 41"/>
          <p:cNvSpPr/>
          <p:nvPr/>
        </p:nvSpPr>
        <p:spPr bwMode="auto">
          <a:xfrm>
            <a:off x="7345297" y="2892907"/>
            <a:ext cx="183739" cy="88537"/>
          </a:xfrm>
          <a:custGeom>
            <a:avLst/>
            <a:gdLst>
              <a:gd name="T0" fmla="*/ 27 w 127"/>
              <a:gd name="T1" fmla="*/ 0 h 61"/>
              <a:gd name="T2" fmla="*/ 0 w 127"/>
              <a:gd name="T3" fmla="*/ 26 h 61"/>
              <a:gd name="T4" fmla="*/ 17 w 127"/>
              <a:gd name="T5" fmla="*/ 51 h 61"/>
              <a:gd name="T6" fmla="*/ 34 w 127"/>
              <a:gd name="T7" fmla="*/ 61 h 61"/>
              <a:gd name="T8" fmla="*/ 108 w 127"/>
              <a:gd name="T9" fmla="*/ 61 h 61"/>
              <a:gd name="T10" fmla="*/ 127 w 127"/>
              <a:gd name="T11" fmla="*/ 42 h 61"/>
              <a:gd name="T12" fmla="*/ 108 w 127"/>
              <a:gd name="T13" fmla="*/ 24 h 61"/>
              <a:gd name="T14" fmla="*/ 44 w 127"/>
              <a:gd name="T15" fmla="*/ 24 h 61"/>
              <a:gd name="T16" fmla="*/ 27 w 127"/>
              <a:gd name="T1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61">
                <a:moveTo>
                  <a:pt x="27" y="0"/>
                </a:moveTo>
                <a:cubicBezTo>
                  <a:pt x="25" y="9"/>
                  <a:pt x="1" y="26"/>
                  <a:pt x="0" y="26"/>
                </a:cubicBezTo>
                <a:cubicBezTo>
                  <a:pt x="17" y="51"/>
                  <a:pt x="17" y="51"/>
                  <a:pt x="17" y="51"/>
                </a:cubicBezTo>
                <a:cubicBezTo>
                  <a:pt x="21" y="58"/>
                  <a:pt x="27" y="61"/>
                  <a:pt x="34" y="61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19" y="61"/>
                  <a:pt x="127" y="53"/>
                  <a:pt x="127" y="42"/>
                </a:cubicBezTo>
                <a:cubicBezTo>
                  <a:pt x="127" y="32"/>
                  <a:pt x="118" y="24"/>
                  <a:pt x="108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5" name="Freeform 42"/>
          <p:cNvSpPr/>
          <p:nvPr/>
        </p:nvSpPr>
        <p:spPr bwMode="auto">
          <a:xfrm>
            <a:off x="7095869" y="2686319"/>
            <a:ext cx="356054" cy="409367"/>
          </a:xfrm>
          <a:custGeom>
            <a:avLst/>
            <a:gdLst>
              <a:gd name="T0" fmla="*/ 14 w 247"/>
              <a:gd name="T1" fmla="*/ 106 h 283"/>
              <a:gd name="T2" fmla="*/ 3 w 247"/>
              <a:gd name="T3" fmla="*/ 125 h 283"/>
              <a:gd name="T4" fmla="*/ 19 w 247"/>
              <a:gd name="T5" fmla="*/ 137 h 283"/>
              <a:gd name="T6" fmla="*/ 20 w 247"/>
              <a:gd name="T7" fmla="*/ 137 h 283"/>
              <a:gd name="T8" fmla="*/ 79 w 247"/>
              <a:gd name="T9" fmla="*/ 122 h 283"/>
              <a:gd name="T10" fmla="*/ 90 w 247"/>
              <a:gd name="T11" fmla="*/ 112 h 283"/>
              <a:gd name="T12" fmla="*/ 99 w 247"/>
              <a:gd name="T13" fmla="*/ 83 h 283"/>
              <a:gd name="T14" fmla="*/ 131 w 247"/>
              <a:gd name="T15" fmla="*/ 136 h 283"/>
              <a:gd name="T16" fmla="*/ 91 w 247"/>
              <a:gd name="T17" fmla="*/ 166 h 283"/>
              <a:gd name="T18" fmla="*/ 86 w 247"/>
              <a:gd name="T19" fmla="*/ 188 h 283"/>
              <a:gd name="T20" fmla="*/ 122 w 247"/>
              <a:gd name="T21" fmla="*/ 272 h 283"/>
              <a:gd name="T22" fmla="*/ 139 w 247"/>
              <a:gd name="T23" fmla="*/ 283 h 283"/>
              <a:gd name="T24" fmla="*/ 147 w 247"/>
              <a:gd name="T25" fmla="*/ 281 h 283"/>
              <a:gd name="T26" fmla="*/ 156 w 247"/>
              <a:gd name="T27" fmla="*/ 257 h 283"/>
              <a:gd name="T28" fmla="*/ 125 w 247"/>
              <a:gd name="T29" fmla="*/ 188 h 283"/>
              <a:gd name="T30" fmla="*/ 177 w 247"/>
              <a:gd name="T31" fmla="*/ 150 h 283"/>
              <a:gd name="T32" fmla="*/ 183 w 247"/>
              <a:gd name="T33" fmla="*/ 143 h 283"/>
              <a:gd name="T34" fmla="*/ 179 w 247"/>
              <a:gd name="T35" fmla="*/ 106 h 283"/>
              <a:gd name="T36" fmla="*/ 139 w 247"/>
              <a:gd name="T37" fmla="*/ 44 h 283"/>
              <a:gd name="T38" fmla="*/ 170 w 247"/>
              <a:gd name="T39" fmla="*/ 33 h 283"/>
              <a:gd name="T40" fmla="*/ 223 w 247"/>
              <a:gd name="T41" fmla="*/ 60 h 283"/>
              <a:gd name="T42" fmla="*/ 231 w 247"/>
              <a:gd name="T43" fmla="*/ 61 h 283"/>
              <a:gd name="T44" fmla="*/ 243 w 247"/>
              <a:gd name="T45" fmla="*/ 53 h 283"/>
              <a:gd name="T46" fmla="*/ 236 w 247"/>
              <a:gd name="T47" fmla="*/ 33 h 283"/>
              <a:gd name="T48" fmla="*/ 178 w 247"/>
              <a:gd name="T49" fmla="*/ 1 h 283"/>
              <a:gd name="T50" fmla="*/ 166 w 247"/>
              <a:gd name="T51" fmla="*/ 1 h 283"/>
              <a:gd name="T52" fmla="*/ 114 w 247"/>
              <a:gd name="T53" fmla="*/ 19 h 283"/>
              <a:gd name="T54" fmla="*/ 108 w 247"/>
              <a:gd name="T55" fmla="*/ 23 h 283"/>
              <a:gd name="T56" fmla="*/ 86 w 247"/>
              <a:gd name="T57" fmla="*/ 38 h 283"/>
              <a:gd name="T58" fmla="*/ 80 w 247"/>
              <a:gd name="T59" fmla="*/ 45 h 283"/>
              <a:gd name="T60" fmla="*/ 79 w 247"/>
              <a:gd name="T61" fmla="*/ 48 h 283"/>
              <a:gd name="T62" fmla="*/ 64 w 247"/>
              <a:gd name="T63" fmla="*/ 94 h 283"/>
              <a:gd name="T64" fmla="*/ 14 w 247"/>
              <a:gd name="T65" fmla="*/ 10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7" h="283">
                <a:moveTo>
                  <a:pt x="14" y="106"/>
                </a:moveTo>
                <a:cubicBezTo>
                  <a:pt x="5" y="107"/>
                  <a:pt x="0" y="116"/>
                  <a:pt x="3" y="125"/>
                </a:cubicBezTo>
                <a:cubicBezTo>
                  <a:pt x="4" y="133"/>
                  <a:pt x="11" y="139"/>
                  <a:pt x="19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84" y="121"/>
                  <a:pt x="88" y="117"/>
                  <a:pt x="90" y="112"/>
                </a:cubicBezTo>
                <a:cubicBezTo>
                  <a:pt x="99" y="83"/>
                  <a:pt x="99" y="83"/>
                  <a:pt x="99" y="83"/>
                </a:cubicBezTo>
                <a:cubicBezTo>
                  <a:pt x="131" y="136"/>
                  <a:pt x="131" y="136"/>
                  <a:pt x="131" y="13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84" y="171"/>
                  <a:pt x="82" y="181"/>
                  <a:pt x="86" y="188"/>
                </a:cubicBezTo>
                <a:cubicBezTo>
                  <a:pt x="122" y="272"/>
                  <a:pt x="122" y="272"/>
                  <a:pt x="122" y="272"/>
                </a:cubicBezTo>
                <a:cubicBezTo>
                  <a:pt x="125" y="279"/>
                  <a:pt x="132" y="283"/>
                  <a:pt x="139" y="283"/>
                </a:cubicBezTo>
                <a:cubicBezTo>
                  <a:pt x="141" y="283"/>
                  <a:pt x="144" y="283"/>
                  <a:pt x="147" y="281"/>
                </a:cubicBezTo>
                <a:cubicBezTo>
                  <a:pt x="156" y="277"/>
                  <a:pt x="160" y="266"/>
                  <a:pt x="156" y="257"/>
                </a:cubicBezTo>
                <a:cubicBezTo>
                  <a:pt x="125" y="188"/>
                  <a:pt x="125" y="188"/>
                  <a:pt x="125" y="188"/>
                </a:cubicBezTo>
                <a:cubicBezTo>
                  <a:pt x="177" y="150"/>
                  <a:pt x="177" y="150"/>
                  <a:pt x="177" y="150"/>
                </a:cubicBezTo>
                <a:cubicBezTo>
                  <a:pt x="180" y="148"/>
                  <a:pt x="182" y="145"/>
                  <a:pt x="183" y="143"/>
                </a:cubicBezTo>
                <a:cubicBezTo>
                  <a:pt x="191" y="132"/>
                  <a:pt x="187" y="119"/>
                  <a:pt x="179" y="106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223" y="60"/>
                  <a:pt x="223" y="60"/>
                  <a:pt x="223" y="60"/>
                </a:cubicBezTo>
                <a:cubicBezTo>
                  <a:pt x="226" y="61"/>
                  <a:pt x="228" y="61"/>
                  <a:pt x="231" y="61"/>
                </a:cubicBezTo>
                <a:cubicBezTo>
                  <a:pt x="236" y="61"/>
                  <a:pt x="241" y="58"/>
                  <a:pt x="243" y="53"/>
                </a:cubicBezTo>
                <a:cubicBezTo>
                  <a:pt x="247" y="46"/>
                  <a:pt x="245" y="37"/>
                  <a:pt x="236" y="33"/>
                </a:cubicBezTo>
                <a:cubicBezTo>
                  <a:pt x="178" y="1"/>
                  <a:pt x="178" y="1"/>
                  <a:pt x="178" y="1"/>
                </a:cubicBezTo>
                <a:cubicBezTo>
                  <a:pt x="175" y="0"/>
                  <a:pt x="170" y="0"/>
                  <a:pt x="166" y="1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2" y="20"/>
                  <a:pt x="110" y="21"/>
                  <a:pt x="108" y="23"/>
                </a:cubicBezTo>
                <a:cubicBezTo>
                  <a:pt x="86" y="38"/>
                  <a:pt x="86" y="38"/>
                  <a:pt x="86" y="38"/>
                </a:cubicBezTo>
                <a:cubicBezTo>
                  <a:pt x="83" y="40"/>
                  <a:pt x="81" y="43"/>
                  <a:pt x="80" y="45"/>
                </a:cubicBezTo>
                <a:cubicBezTo>
                  <a:pt x="80" y="46"/>
                  <a:pt x="79" y="47"/>
                  <a:pt x="79" y="48"/>
                </a:cubicBezTo>
                <a:cubicBezTo>
                  <a:pt x="64" y="94"/>
                  <a:pt x="64" y="94"/>
                  <a:pt x="64" y="94"/>
                </a:cubicBezTo>
                <a:cubicBezTo>
                  <a:pt x="14" y="106"/>
                  <a:pt x="14" y="106"/>
                  <a:pt x="14" y="106"/>
                </a:cubicBezTo>
                <a:close/>
              </a:path>
            </a:pathLst>
          </a:cu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6" name="Freeform 43"/>
          <p:cNvSpPr>
            <a:spLocks noEditPoints="1"/>
          </p:cNvSpPr>
          <p:nvPr/>
        </p:nvSpPr>
        <p:spPr bwMode="auto">
          <a:xfrm>
            <a:off x="6485626" y="2024668"/>
            <a:ext cx="186595" cy="114242"/>
          </a:xfrm>
          <a:custGeom>
            <a:avLst/>
            <a:gdLst>
              <a:gd name="T0" fmla="*/ 52 w 129"/>
              <a:gd name="T1" fmla="*/ 35 h 79"/>
              <a:gd name="T2" fmla="*/ 24 w 129"/>
              <a:gd name="T3" fmla="*/ 0 h 79"/>
              <a:gd name="T4" fmla="*/ 10 w 129"/>
              <a:gd name="T5" fmla="*/ 18 h 79"/>
              <a:gd name="T6" fmla="*/ 0 w 129"/>
              <a:gd name="T7" fmla="*/ 23 h 79"/>
              <a:gd name="T8" fmla="*/ 29 w 129"/>
              <a:gd name="T9" fmla="*/ 60 h 79"/>
              <a:gd name="T10" fmla="*/ 39 w 129"/>
              <a:gd name="T11" fmla="*/ 66 h 79"/>
              <a:gd name="T12" fmla="*/ 107 w 129"/>
              <a:gd name="T13" fmla="*/ 79 h 79"/>
              <a:gd name="T14" fmla="*/ 111 w 129"/>
              <a:gd name="T15" fmla="*/ 79 h 79"/>
              <a:gd name="T16" fmla="*/ 127 w 129"/>
              <a:gd name="T17" fmla="*/ 66 h 79"/>
              <a:gd name="T18" fmla="*/ 114 w 129"/>
              <a:gd name="T19" fmla="*/ 47 h 79"/>
              <a:gd name="T20" fmla="*/ 52 w 129"/>
              <a:gd name="T21" fmla="*/ 35 h 79"/>
              <a:gd name="T22" fmla="*/ 114 w 129"/>
              <a:gd name="T23" fmla="*/ 47 h 79"/>
              <a:gd name="T24" fmla="*/ 114 w 129"/>
              <a:gd name="T25" fmla="*/ 4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" h="79">
                <a:moveTo>
                  <a:pt x="52" y="35"/>
                </a:moveTo>
                <a:cubicBezTo>
                  <a:pt x="24" y="0"/>
                  <a:pt x="24" y="0"/>
                  <a:pt x="24" y="0"/>
                </a:cubicBezTo>
                <a:cubicBezTo>
                  <a:pt x="22" y="8"/>
                  <a:pt x="17" y="14"/>
                  <a:pt x="10" y="18"/>
                </a:cubicBezTo>
                <a:cubicBezTo>
                  <a:pt x="0" y="23"/>
                  <a:pt x="0" y="23"/>
                  <a:pt x="0" y="23"/>
                </a:cubicBezTo>
                <a:cubicBezTo>
                  <a:pt x="29" y="60"/>
                  <a:pt x="29" y="60"/>
                  <a:pt x="29" y="60"/>
                </a:cubicBezTo>
                <a:cubicBezTo>
                  <a:pt x="32" y="63"/>
                  <a:pt x="35" y="65"/>
                  <a:pt x="39" y="66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8" y="79"/>
                  <a:pt x="110" y="79"/>
                  <a:pt x="111" y="79"/>
                </a:cubicBezTo>
                <a:cubicBezTo>
                  <a:pt x="118" y="79"/>
                  <a:pt x="125" y="74"/>
                  <a:pt x="127" y="66"/>
                </a:cubicBezTo>
                <a:cubicBezTo>
                  <a:pt x="129" y="57"/>
                  <a:pt x="123" y="48"/>
                  <a:pt x="114" y="47"/>
                </a:cubicBezTo>
                <a:lnTo>
                  <a:pt x="52" y="35"/>
                </a:lnTo>
                <a:close/>
                <a:moveTo>
                  <a:pt x="114" y="47"/>
                </a:moveTo>
                <a:cubicBezTo>
                  <a:pt x="114" y="47"/>
                  <a:pt x="114" y="47"/>
                  <a:pt x="114" y="47"/>
                </a:cubicBezTo>
              </a:path>
            </a:pathLst>
          </a:cu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7" name="Freeform 44"/>
          <p:cNvSpPr>
            <a:spLocks noEditPoints="1"/>
          </p:cNvSpPr>
          <p:nvPr/>
        </p:nvSpPr>
        <p:spPr bwMode="auto">
          <a:xfrm>
            <a:off x="6247622" y="1779048"/>
            <a:ext cx="103770" cy="105674"/>
          </a:xfrm>
          <a:custGeom>
            <a:avLst/>
            <a:gdLst>
              <a:gd name="T0" fmla="*/ 0 w 72"/>
              <a:gd name="T1" fmla="*/ 36 h 73"/>
              <a:gd name="T2" fmla="*/ 36 w 72"/>
              <a:gd name="T3" fmla="*/ 0 h 73"/>
              <a:gd name="T4" fmla="*/ 72 w 72"/>
              <a:gd name="T5" fmla="*/ 36 h 73"/>
              <a:gd name="T6" fmla="*/ 36 w 72"/>
              <a:gd name="T7" fmla="*/ 73 h 73"/>
              <a:gd name="T8" fmla="*/ 0 w 72"/>
              <a:gd name="T9" fmla="*/ 36 h 73"/>
              <a:gd name="T10" fmla="*/ 0 w 72"/>
              <a:gd name="T11" fmla="*/ 36 h 73"/>
              <a:gd name="T12" fmla="*/ 0 w 72"/>
              <a:gd name="T13" fmla="*/ 3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73">
                <a:moveTo>
                  <a:pt x="0" y="36"/>
                </a:move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56"/>
                  <a:pt x="56" y="73"/>
                  <a:pt x="36" y="73"/>
                </a:cubicBezTo>
                <a:cubicBezTo>
                  <a:pt x="16" y="73"/>
                  <a:pt x="0" y="56"/>
                  <a:pt x="0" y="36"/>
                </a:cubicBezTo>
                <a:close/>
                <a:moveTo>
                  <a:pt x="0" y="36"/>
                </a:moveTo>
                <a:cubicBezTo>
                  <a:pt x="0" y="36"/>
                  <a:pt x="0" y="36"/>
                  <a:pt x="0" y="36"/>
                </a:cubicBezTo>
              </a:path>
            </a:pathLst>
          </a:cu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8" name="Freeform 45"/>
          <p:cNvSpPr>
            <a:spLocks noEditPoints="1"/>
          </p:cNvSpPr>
          <p:nvPr/>
        </p:nvSpPr>
        <p:spPr bwMode="auto">
          <a:xfrm>
            <a:off x="6195261" y="1810465"/>
            <a:ext cx="351294" cy="395087"/>
          </a:xfrm>
          <a:custGeom>
            <a:avLst/>
            <a:gdLst>
              <a:gd name="T0" fmla="*/ 151 w 243"/>
              <a:gd name="T1" fmla="*/ 5 h 273"/>
              <a:gd name="T2" fmla="*/ 60 w 243"/>
              <a:gd name="T3" fmla="*/ 92 h 273"/>
              <a:gd name="T4" fmla="*/ 29 w 243"/>
              <a:gd name="T5" fmla="*/ 64 h 273"/>
              <a:gd name="T6" fmla="*/ 18 w 243"/>
              <a:gd name="T7" fmla="*/ 59 h 273"/>
              <a:gd name="T8" fmla="*/ 6 w 243"/>
              <a:gd name="T9" fmla="*/ 64 h 273"/>
              <a:gd name="T10" fmla="*/ 7 w 243"/>
              <a:gd name="T11" fmla="*/ 87 h 273"/>
              <a:gd name="T12" fmla="*/ 48 w 243"/>
              <a:gd name="T13" fmla="*/ 126 h 273"/>
              <a:gd name="T14" fmla="*/ 59 w 243"/>
              <a:gd name="T15" fmla="*/ 130 h 273"/>
              <a:gd name="T16" fmla="*/ 70 w 243"/>
              <a:gd name="T17" fmla="*/ 126 h 273"/>
              <a:gd name="T18" fmla="*/ 106 w 243"/>
              <a:gd name="T19" fmla="*/ 95 h 273"/>
              <a:gd name="T20" fmla="*/ 154 w 243"/>
              <a:gd name="T21" fmla="*/ 147 h 273"/>
              <a:gd name="T22" fmla="*/ 108 w 243"/>
              <a:gd name="T23" fmla="*/ 170 h 273"/>
              <a:gd name="T24" fmla="*/ 100 w 243"/>
              <a:gd name="T25" fmla="*/ 180 h 273"/>
              <a:gd name="T26" fmla="*/ 101 w 243"/>
              <a:gd name="T27" fmla="*/ 193 h 273"/>
              <a:gd name="T28" fmla="*/ 146 w 243"/>
              <a:gd name="T29" fmla="*/ 265 h 273"/>
              <a:gd name="T30" fmla="*/ 160 w 243"/>
              <a:gd name="T31" fmla="*/ 273 h 273"/>
              <a:gd name="T32" fmla="*/ 169 w 243"/>
              <a:gd name="T33" fmla="*/ 270 h 273"/>
              <a:gd name="T34" fmla="*/ 174 w 243"/>
              <a:gd name="T35" fmla="*/ 248 h 273"/>
              <a:gd name="T36" fmla="*/ 139 w 243"/>
              <a:gd name="T37" fmla="*/ 191 h 273"/>
              <a:gd name="T38" fmla="*/ 195 w 243"/>
              <a:gd name="T39" fmla="*/ 163 h 273"/>
              <a:gd name="T40" fmla="*/ 206 w 243"/>
              <a:gd name="T41" fmla="*/ 157 h 273"/>
              <a:gd name="T42" fmla="*/ 211 w 243"/>
              <a:gd name="T43" fmla="*/ 131 h 273"/>
              <a:gd name="T44" fmla="*/ 210 w 243"/>
              <a:gd name="T45" fmla="*/ 130 h 273"/>
              <a:gd name="T46" fmla="*/ 145 w 243"/>
              <a:gd name="T47" fmla="*/ 60 h 273"/>
              <a:gd name="T48" fmla="*/ 169 w 243"/>
              <a:gd name="T49" fmla="*/ 34 h 273"/>
              <a:gd name="T50" fmla="*/ 222 w 243"/>
              <a:gd name="T51" fmla="*/ 46 h 273"/>
              <a:gd name="T52" fmla="*/ 225 w 243"/>
              <a:gd name="T53" fmla="*/ 47 h 273"/>
              <a:gd name="T54" fmla="*/ 241 w 243"/>
              <a:gd name="T55" fmla="*/ 34 h 273"/>
              <a:gd name="T56" fmla="*/ 229 w 243"/>
              <a:gd name="T57" fmla="*/ 15 h 273"/>
              <a:gd name="T58" fmla="*/ 167 w 243"/>
              <a:gd name="T59" fmla="*/ 0 h 273"/>
              <a:gd name="T60" fmla="*/ 162 w 243"/>
              <a:gd name="T61" fmla="*/ 0 h 273"/>
              <a:gd name="T62" fmla="*/ 151 w 243"/>
              <a:gd name="T63" fmla="*/ 5 h 273"/>
              <a:gd name="T64" fmla="*/ 151 w 243"/>
              <a:gd name="T65" fmla="*/ 5 h 273"/>
              <a:gd name="T66" fmla="*/ 151 w 243"/>
              <a:gd name="T67" fmla="*/ 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3" h="273">
                <a:moveTo>
                  <a:pt x="151" y="5"/>
                </a:moveTo>
                <a:cubicBezTo>
                  <a:pt x="137" y="19"/>
                  <a:pt x="60" y="92"/>
                  <a:pt x="60" y="92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1"/>
                  <a:pt x="22" y="59"/>
                  <a:pt x="18" y="59"/>
                </a:cubicBezTo>
                <a:cubicBezTo>
                  <a:pt x="13" y="59"/>
                  <a:pt x="9" y="61"/>
                  <a:pt x="6" y="64"/>
                </a:cubicBezTo>
                <a:cubicBezTo>
                  <a:pt x="0" y="71"/>
                  <a:pt x="0" y="81"/>
                  <a:pt x="7" y="87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51" y="128"/>
                  <a:pt x="55" y="130"/>
                  <a:pt x="59" y="130"/>
                </a:cubicBezTo>
                <a:cubicBezTo>
                  <a:pt x="63" y="130"/>
                  <a:pt x="67" y="129"/>
                  <a:pt x="70" y="126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04" y="172"/>
                  <a:pt x="101" y="176"/>
                  <a:pt x="100" y="180"/>
                </a:cubicBezTo>
                <a:cubicBezTo>
                  <a:pt x="98" y="185"/>
                  <a:pt x="99" y="189"/>
                  <a:pt x="101" y="193"/>
                </a:cubicBezTo>
                <a:cubicBezTo>
                  <a:pt x="146" y="265"/>
                  <a:pt x="146" y="265"/>
                  <a:pt x="146" y="265"/>
                </a:cubicBezTo>
                <a:cubicBezTo>
                  <a:pt x="149" y="270"/>
                  <a:pt x="154" y="273"/>
                  <a:pt x="160" y="273"/>
                </a:cubicBezTo>
                <a:cubicBezTo>
                  <a:pt x="163" y="273"/>
                  <a:pt x="166" y="272"/>
                  <a:pt x="169" y="270"/>
                </a:cubicBezTo>
                <a:cubicBezTo>
                  <a:pt x="176" y="266"/>
                  <a:pt x="179" y="255"/>
                  <a:pt x="174" y="248"/>
                </a:cubicBezTo>
                <a:cubicBezTo>
                  <a:pt x="139" y="191"/>
                  <a:pt x="139" y="191"/>
                  <a:pt x="139" y="191"/>
                </a:cubicBezTo>
                <a:cubicBezTo>
                  <a:pt x="195" y="163"/>
                  <a:pt x="195" y="163"/>
                  <a:pt x="195" y="163"/>
                </a:cubicBezTo>
                <a:cubicBezTo>
                  <a:pt x="206" y="157"/>
                  <a:pt x="206" y="157"/>
                  <a:pt x="206" y="157"/>
                </a:cubicBezTo>
                <a:cubicBezTo>
                  <a:pt x="216" y="152"/>
                  <a:pt x="218" y="139"/>
                  <a:pt x="211" y="131"/>
                </a:cubicBezTo>
                <a:cubicBezTo>
                  <a:pt x="211" y="131"/>
                  <a:pt x="211" y="130"/>
                  <a:pt x="210" y="130"/>
                </a:cubicBezTo>
                <a:cubicBezTo>
                  <a:pt x="189" y="106"/>
                  <a:pt x="167" y="83"/>
                  <a:pt x="145" y="60"/>
                </a:cubicBezTo>
                <a:cubicBezTo>
                  <a:pt x="148" y="56"/>
                  <a:pt x="165" y="38"/>
                  <a:pt x="169" y="34"/>
                </a:cubicBezTo>
                <a:cubicBezTo>
                  <a:pt x="222" y="46"/>
                  <a:pt x="222" y="46"/>
                  <a:pt x="222" y="46"/>
                </a:cubicBezTo>
                <a:cubicBezTo>
                  <a:pt x="223" y="47"/>
                  <a:pt x="224" y="47"/>
                  <a:pt x="225" y="47"/>
                </a:cubicBezTo>
                <a:cubicBezTo>
                  <a:pt x="233" y="47"/>
                  <a:pt x="239" y="42"/>
                  <a:pt x="241" y="34"/>
                </a:cubicBezTo>
                <a:cubicBezTo>
                  <a:pt x="243" y="26"/>
                  <a:pt x="238" y="17"/>
                  <a:pt x="229" y="15"/>
                </a:cubicBezTo>
                <a:cubicBezTo>
                  <a:pt x="167" y="0"/>
                  <a:pt x="167" y="0"/>
                  <a:pt x="167" y="0"/>
                </a:cubicBezTo>
                <a:cubicBezTo>
                  <a:pt x="165" y="0"/>
                  <a:pt x="164" y="0"/>
                  <a:pt x="162" y="0"/>
                </a:cubicBezTo>
                <a:cubicBezTo>
                  <a:pt x="158" y="0"/>
                  <a:pt x="155" y="1"/>
                  <a:pt x="151" y="5"/>
                </a:cubicBezTo>
                <a:close/>
                <a:moveTo>
                  <a:pt x="151" y="5"/>
                </a:moveTo>
                <a:cubicBezTo>
                  <a:pt x="151" y="5"/>
                  <a:pt x="151" y="5"/>
                  <a:pt x="151" y="5"/>
                </a:cubicBezTo>
              </a:path>
            </a:pathLst>
          </a:cu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9" name="Freeform 46"/>
          <p:cNvSpPr>
            <a:spLocks noEditPoints="1"/>
          </p:cNvSpPr>
          <p:nvPr/>
        </p:nvSpPr>
        <p:spPr bwMode="auto">
          <a:xfrm>
            <a:off x="5490768" y="1000299"/>
            <a:ext cx="110434" cy="109482"/>
          </a:xfrm>
          <a:custGeom>
            <a:avLst/>
            <a:gdLst>
              <a:gd name="T0" fmla="*/ 39 w 77"/>
              <a:gd name="T1" fmla="*/ 76 h 76"/>
              <a:gd name="T2" fmla="*/ 52 w 77"/>
              <a:gd name="T3" fmla="*/ 74 h 76"/>
              <a:gd name="T4" fmla="*/ 73 w 77"/>
              <a:gd name="T5" fmla="*/ 53 h 76"/>
              <a:gd name="T6" fmla="*/ 72 w 77"/>
              <a:gd name="T7" fmla="*/ 22 h 76"/>
              <a:gd name="T8" fmla="*/ 48 w 77"/>
              <a:gd name="T9" fmla="*/ 3 h 76"/>
              <a:gd name="T10" fmla="*/ 17 w 77"/>
              <a:gd name="T11" fmla="*/ 8 h 76"/>
              <a:gd name="T12" fmla="*/ 2 w 77"/>
              <a:gd name="T13" fmla="*/ 34 h 76"/>
              <a:gd name="T14" fmla="*/ 11 w 77"/>
              <a:gd name="T15" fmla="*/ 64 h 76"/>
              <a:gd name="T16" fmla="*/ 39 w 77"/>
              <a:gd name="T17" fmla="*/ 76 h 76"/>
              <a:gd name="T18" fmla="*/ 39 w 77"/>
              <a:gd name="T19" fmla="*/ 76 h 76"/>
              <a:gd name="T20" fmla="*/ 39 w 77"/>
              <a:gd name="T21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76">
                <a:moveTo>
                  <a:pt x="39" y="76"/>
                </a:moveTo>
                <a:cubicBezTo>
                  <a:pt x="43" y="76"/>
                  <a:pt x="48" y="75"/>
                  <a:pt x="52" y="74"/>
                </a:cubicBezTo>
                <a:cubicBezTo>
                  <a:pt x="62" y="70"/>
                  <a:pt x="69" y="62"/>
                  <a:pt x="73" y="53"/>
                </a:cubicBezTo>
                <a:cubicBezTo>
                  <a:pt x="77" y="43"/>
                  <a:pt x="77" y="31"/>
                  <a:pt x="72" y="22"/>
                </a:cubicBezTo>
                <a:cubicBezTo>
                  <a:pt x="67" y="12"/>
                  <a:pt x="58" y="5"/>
                  <a:pt x="48" y="3"/>
                </a:cubicBezTo>
                <a:cubicBezTo>
                  <a:pt x="38" y="0"/>
                  <a:pt x="26" y="2"/>
                  <a:pt x="17" y="8"/>
                </a:cubicBezTo>
                <a:cubicBezTo>
                  <a:pt x="9" y="14"/>
                  <a:pt x="3" y="24"/>
                  <a:pt x="2" y="34"/>
                </a:cubicBezTo>
                <a:cubicBezTo>
                  <a:pt x="0" y="45"/>
                  <a:pt x="4" y="56"/>
                  <a:pt x="11" y="64"/>
                </a:cubicBezTo>
                <a:cubicBezTo>
                  <a:pt x="18" y="71"/>
                  <a:pt x="28" y="76"/>
                  <a:pt x="39" y="76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</a:path>
            </a:pathLst>
          </a:custGeom>
          <a:solidFill>
            <a:srgbClr val="0C766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0" name="Freeform 47"/>
          <p:cNvSpPr>
            <a:spLocks noEditPoints="1"/>
          </p:cNvSpPr>
          <p:nvPr/>
        </p:nvSpPr>
        <p:spPr bwMode="auto">
          <a:xfrm>
            <a:off x="5379382" y="986971"/>
            <a:ext cx="333206" cy="479816"/>
          </a:xfrm>
          <a:custGeom>
            <a:avLst/>
            <a:gdLst>
              <a:gd name="T0" fmla="*/ 7 w 231"/>
              <a:gd name="T1" fmla="*/ 4 h 332"/>
              <a:gd name="T2" fmla="*/ 7 w 231"/>
              <a:gd name="T3" fmla="*/ 4 h 332"/>
              <a:gd name="T4" fmla="*/ 3 w 231"/>
              <a:gd name="T5" fmla="*/ 21 h 332"/>
              <a:gd name="T6" fmla="*/ 50 w 231"/>
              <a:gd name="T7" fmla="*/ 108 h 332"/>
              <a:gd name="T8" fmla="*/ 43 w 231"/>
              <a:gd name="T9" fmla="*/ 121 h 332"/>
              <a:gd name="T10" fmla="*/ 29 w 231"/>
              <a:gd name="T11" fmla="*/ 172 h 332"/>
              <a:gd name="T12" fmla="*/ 25 w 231"/>
              <a:gd name="T13" fmla="*/ 197 h 332"/>
              <a:gd name="T14" fmla="*/ 24 w 231"/>
              <a:gd name="T15" fmla="*/ 208 h 332"/>
              <a:gd name="T16" fmla="*/ 24 w 231"/>
              <a:gd name="T17" fmla="*/ 219 h 332"/>
              <a:gd name="T18" fmla="*/ 23 w 231"/>
              <a:gd name="T19" fmla="*/ 222 h 332"/>
              <a:gd name="T20" fmla="*/ 17 w 231"/>
              <a:gd name="T21" fmla="*/ 238 h 332"/>
              <a:gd name="T22" fmla="*/ 10 w 231"/>
              <a:gd name="T23" fmla="*/ 264 h 332"/>
              <a:gd name="T24" fmla="*/ 6 w 231"/>
              <a:gd name="T25" fmla="*/ 312 h 332"/>
              <a:gd name="T26" fmla="*/ 21 w 231"/>
              <a:gd name="T27" fmla="*/ 327 h 332"/>
              <a:gd name="T28" fmla="*/ 31 w 231"/>
              <a:gd name="T29" fmla="*/ 326 h 332"/>
              <a:gd name="T30" fmla="*/ 48 w 231"/>
              <a:gd name="T31" fmla="*/ 315 h 332"/>
              <a:gd name="T32" fmla="*/ 57 w 231"/>
              <a:gd name="T33" fmla="*/ 300 h 332"/>
              <a:gd name="T34" fmla="*/ 48 w 231"/>
              <a:gd name="T35" fmla="*/ 279 h 332"/>
              <a:gd name="T36" fmla="*/ 59 w 231"/>
              <a:gd name="T37" fmla="*/ 255 h 332"/>
              <a:gd name="T38" fmla="*/ 65 w 231"/>
              <a:gd name="T39" fmla="*/ 256 h 332"/>
              <a:gd name="T40" fmla="*/ 69 w 231"/>
              <a:gd name="T41" fmla="*/ 272 h 332"/>
              <a:gd name="T42" fmla="*/ 76 w 231"/>
              <a:gd name="T43" fmla="*/ 296 h 332"/>
              <a:gd name="T44" fmla="*/ 81 w 231"/>
              <a:gd name="T45" fmla="*/ 308 h 332"/>
              <a:gd name="T46" fmla="*/ 85 w 231"/>
              <a:gd name="T47" fmla="*/ 313 h 332"/>
              <a:gd name="T48" fmla="*/ 87 w 231"/>
              <a:gd name="T49" fmla="*/ 316 h 332"/>
              <a:gd name="T50" fmla="*/ 87 w 231"/>
              <a:gd name="T51" fmla="*/ 316 h 332"/>
              <a:gd name="T52" fmla="*/ 87 w 231"/>
              <a:gd name="T53" fmla="*/ 316 h 332"/>
              <a:gd name="T54" fmla="*/ 91 w 231"/>
              <a:gd name="T55" fmla="*/ 321 h 332"/>
              <a:gd name="T56" fmla="*/ 112 w 231"/>
              <a:gd name="T57" fmla="*/ 331 h 332"/>
              <a:gd name="T58" fmla="*/ 136 w 231"/>
              <a:gd name="T59" fmla="*/ 330 h 332"/>
              <a:gd name="T60" fmla="*/ 176 w 231"/>
              <a:gd name="T61" fmla="*/ 314 h 332"/>
              <a:gd name="T62" fmla="*/ 184 w 231"/>
              <a:gd name="T63" fmla="*/ 304 h 332"/>
              <a:gd name="T64" fmla="*/ 178 w 231"/>
              <a:gd name="T65" fmla="*/ 287 h 332"/>
              <a:gd name="T66" fmla="*/ 170 w 231"/>
              <a:gd name="T67" fmla="*/ 284 h 332"/>
              <a:gd name="T68" fmla="*/ 165 w 231"/>
              <a:gd name="T69" fmla="*/ 284 h 332"/>
              <a:gd name="T70" fmla="*/ 161 w 231"/>
              <a:gd name="T71" fmla="*/ 286 h 332"/>
              <a:gd name="T72" fmla="*/ 153 w 231"/>
              <a:gd name="T73" fmla="*/ 289 h 332"/>
              <a:gd name="T74" fmla="*/ 142 w 231"/>
              <a:gd name="T75" fmla="*/ 293 h 332"/>
              <a:gd name="T76" fmla="*/ 129 w 231"/>
              <a:gd name="T77" fmla="*/ 296 h 332"/>
              <a:gd name="T78" fmla="*/ 117 w 231"/>
              <a:gd name="T79" fmla="*/ 296 h 332"/>
              <a:gd name="T80" fmla="*/ 112 w 231"/>
              <a:gd name="T81" fmla="*/ 280 h 332"/>
              <a:gd name="T82" fmla="*/ 109 w 231"/>
              <a:gd name="T83" fmla="*/ 254 h 332"/>
              <a:gd name="T84" fmla="*/ 107 w 231"/>
              <a:gd name="T85" fmla="*/ 229 h 332"/>
              <a:gd name="T86" fmla="*/ 111 w 231"/>
              <a:gd name="T87" fmla="*/ 211 h 332"/>
              <a:gd name="T88" fmla="*/ 111 w 231"/>
              <a:gd name="T89" fmla="*/ 192 h 332"/>
              <a:gd name="T90" fmla="*/ 114 w 231"/>
              <a:gd name="T91" fmla="*/ 166 h 332"/>
              <a:gd name="T92" fmla="*/ 122 w 231"/>
              <a:gd name="T93" fmla="*/ 137 h 332"/>
              <a:gd name="T94" fmla="*/ 221 w 231"/>
              <a:gd name="T95" fmla="*/ 101 h 332"/>
              <a:gd name="T96" fmla="*/ 222 w 231"/>
              <a:gd name="T97" fmla="*/ 100 h 332"/>
              <a:gd name="T98" fmla="*/ 229 w 231"/>
              <a:gd name="T99" fmla="*/ 84 h 332"/>
              <a:gd name="T100" fmla="*/ 213 w 231"/>
              <a:gd name="T101" fmla="*/ 76 h 332"/>
              <a:gd name="T102" fmla="*/ 115 w 231"/>
              <a:gd name="T103" fmla="*/ 100 h 332"/>
              <a:gd name="T104" fmla="*/ 80 w 231"/>
              <a:gd name="T105" fmla="*/ 86 h 332"/>
              <a:gd name="T106" fmla="*/ 26 w 231"/>
              <a:gd name="T107" fmla="*/ 8 h 332"/>
              <a:gd name="T108" fmla="*/ 7 w 231"/>
              <a:gd name="T109" fmla="*/ 4 h 332"/>
              <a:gd name="T110" fmla="*/ 7 w 231"/>
              <a:gd name="T111" fmla="*/ 4 h 332"/>
              <a:gd name="T112" fmla="*/ 7 w 231"/>
              <a:gd name="T113" fmla="*/ 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332">
                <a:moveTo>
                  <a:pt x="7" y="4"/>
                </a:moveTo>
                <a:cubicBezTo>
                  <a:pt x="2" y="8"/>
                  <a:pt x="13" y="0"/>
                  <a:pt x="7" y="4"/>
                </a:cubicBezTo>
                <a:cubicBezTo>
                  <a:pt x="2" y="8"/>
                  <a:pt x="0" y="15"/>
                  <a:pt x="3" y="21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47" y="112"/>
                  <a:pt x="45" y="116"/>
                  <a:pt x="43" y="121"/>
                </a:cubicBezTo>
                <a:cubicBezTo>
                  <a:pt x="37" y="137"/>
                  <a:pt x="32" y="154"/>
                  <a:pt x="29" y="172"/>
                </a:cubicBezTo>
                <a:cubicBezTo>
                  <a:pt x="27" y="180"/>
                  <a:pt x="26" y="189"/>
                  <a:pt x="25" y="197"/>
                </a:cubicBezTo>
                <a:cubicBezTo>
                  <a:pt x="25" y="201"/>
                  <a:pt x="24" y="204"/>
                  <a:pt x="24" y="208"/>
                </a:cubicBezTo>
                <a:cubicBezTo>
                  <a:pt x="24" y="211"/>
                  <a:pt x="24" y="215"/>
                  <a:pt x="24" y="219"/>
                </a:cubicBezTo>
                <a:cubicBezTo>
                  <a:pt x="24" y="220"/>
                  <a:pt x="23" y="221"/>
                  <a:pt x="23" y="222"/>
                </a:cubicBezTo>
                <a:cubicBezTo>
                  <a:pt x="21" y="227"/>
                  <a:pt x="19" y="233"/>
                  <a:pt x="17" y="238"/>
                </a:cubicBezTo>
                <a:cubicBezTo>
                  <a:pt x="14" y="247"/>
                  <a:pt x="12" y="255"/>
                  <a:pt x="10" y="264"/>
                </a:cubicBezTo>
                <a:cubicBezTo>
                  <a:pt x="6" y="279"/>
                  <a:pt x="4" y="296"/>
                  <a:pt x="6" y="312"/>
                </a:cubicBezTo>
                <a:cubicBezTo>
                  <a:pt x="8" y="320"/>
                  <a:pt x="14" y="325"/>
                  <a:pt x="21" y="327"/>
                </a:cubicBezTo>
                <a:cubicBezTo>
                  <a:pt x="24" y="327"/>
                  <a:pt x="28" y="327"/>
                  <a:pt x="31" y="326"/>
                </a:cubicBezTo>
                <a:cubicBezTo>
                  <a:pt x="38" y="324"/>
                  <a:pt x="43" y="320"/>
                  <a:pt x="48" y="315"/>
                </a:cubicBezTo>
                <a:cubicBezTo>
                  <a:pt x="52" y="311"/>
                  <a:pt x="55" y="306"/>
                  <a:pt x="57" y="300"/>
                </a:cubicBezTo>
                <a:cubicBezTo>
                  <a:pt x="61" y="292"/>
                  <a:pt x="57" y="282"/>
                  <a:pt x="48" y="279"/>
                </a:cubicBezTo>
                <a:cubicBezTo>
                  <a:pt x="51" y="271"/>
                  <a:pt x="55" y="263"/>
                  <a:pt x="59" y="255"/>
                </a:cubicBezTo>
                <a:cubicBezTo>
                  <a:pt x="61" y="255"/>
                  <a:pt x="63" y="255"/>
                  <a:pt x="65" y="256"/>
                </a:cubicBezTo>
                <a:cubicBezTo>
                  <a:pt x="67" y="261"/>
                  <a:pt x="68" y="266"/>
                  <a:pt x="69" y="272"/>
                </a:cubicBezTo>
                <a:cubicBezTo>
                  <a:pt x="71" y="280"/>
                  <a:pt x="73" y="288"/>
                  <a:pt x="76" y="296"/>
                </a:cubicBezTo>
                <a:cubicBezTo>
                  <a:pt x="78" y="300"/>
                  <a:pt x="79" y="304"/>
                  <a:pt x="81" y="308"/>
                </a:cubicBezTo>
                <a:cubicBezTo>
                  <a:pt x="82" y="310"/>
                  <a:pt x="83" y="311"/>
                  <a:pt x="85" y="313"/>
                </a:cubicBezTo>
                <a:cubicBezTo>
                  <a:pt x="85" y="314"/>
                  <a:pt x="86" y="315"/>
                  <a:pt x="87" y="316"/>
                </a:cubicBezTo>
                <a:cubicBezTo>
                  <a:pt x="87" y="316"/>
                  <a:pt x="87" y="316"/>
                  <a:pt x="87" y="316"/>
                </a:cubicBezTo>
                <a:cubicBezTo>
                  <a:pt x="87" y="316"/>
                  <a:pt x="87" y="316"/>
                  <a:pt x="87" y="316"/>
                </a:cubicBezTo>
                <a:cubicBezTo>
                  <a:pt x="88" y="318"/>
                  <a:pt x="89" y="319"/>
                  <a:pt x="91" y="321"/>
                </a:cubicBezTo>
                <a:cubicBezTo>
                  <a:pt x="96" y="326"/>
                  <a:pt x="104" y="330"/>
                  <a:pt x="112" y="331"/>
                </a:cubicBezTo>
                <a:cubicBezTo>
                  <a:pt x="120" y="332"/>
                  <a:pt x="128" y="331"/>
                  <a:pt x="136" y="330"/>
                </a:cubicBezTo>
                <a:cubicBezTo>
                  <a:pt x="150" y="327"/>
                  <a:pt x="163" y="321"/>
                  <a:pt x="176" y="314"/>
                </a:cubicBezTo>
                <a:cubicBezTo>
                  <a:pt x="180" y="312"/>
                  <a:pt x="183" y="308"/>
                  <a:pt x="184" y="304"/>
                </a:cubicBezTo>
                <a:cubicBezTo>
                  <a:pt x="185" y="298"/>
                  <a:pt x="183" y="291"/>
                  <a:pt x="178" y="287"/>
                </a:cubicBezTo>
                <a:cubicBezTo>
                  <a:pt x="176" y="285"/>
                  <a:pt x="173" y="284"/>
                  <a:pt x="170" y="284"/>
                </a:cubicBezTo>
                <a:cubicBezTo>
                  <a:pt x="168" y="284"/>
                  <a:pt x="167" y="284"/>
                  <a:pt x="165" y="284"/>
                </a:cubicBezTo>
                <a:cubicBezTo>
                  <a:pt x="164" y="285"/>
                  <a:pt x="162" y="285"/>
                  <a:pt x="161" y="286"/>
                </a:cubicBezTo>
                <a:cubicBezTo>
                  <a:pt x="158" y="287"/>
                  <a:pt x="155" y="288"/>
                  <a:pt x="153" y="289"/>
                </a:cubicBezTo>
                <a:cubicBezTo>
                  <a:pt x="149" y="291"/>
                  <a:pt x="145" y="292"/>
                  <a:pt x="142" y="293"/>
                </a:cubicBezTo>
                <a:cubicBezTo>
                  <a:pt x="137" y="294"/>
                  <a:pt x="133" y="295"/>
                  <a:pt x="129" y="296"/>
                </a:cubicBezTo>
                <a:cubicBezTo>
                  <a:pt x="125" y="296"/>
                  <a:pt x="121" y="297"/>
                  <a:pt x="117" y="296"/>
                </a:cubicBezTo>
                <a:cubicBezTo>
                  <a:pt x="117" y="295"/>
                  <a:pt x="114" y="291"/>
                  <a:pt x="112" y="280"/>
                </a:cubicBezTo>
                <a:cubicBezTo>
                  <a:pt x="111" y="271"/>
                  <a:pt x="109" y="262"/>
                  <a:pt x="109" y="254"/>
                </a:cubicBezTo>
                <a:cubicBezTo>
                  <a:pt x="108" y="245"/>
                  <a:pt x="108" y="237"/>
                  <a:pt x="107" y="229"/>
                </a:cubicBezTo>
                <a:cubicBezTo>
                  <a:pt x="110" y="223"/>
                  <a:pt x="111" y="217"/>
                  <a:pt x="111" y="211"/>
                </a:cubicBezTo>
                <a:cubicBezTo>
                  <a:pt x="111" y="204"/>
                  <a:pt x="111" y="198"/>
                  <a:pt x="111" y="192"/>
                </a:cubicBezTo>
                <a:cubicBezTo>
                  <a:pt x="112" y="183"/>
                  <a:pt x="112" y="174"/>
                  <a:pt x="114" y="166"/>
                </a:cubicBezTo>
                <a:cubicBezTo>
                  <a:pt x="117" y="152"/>
                  <a:pt x="122" y="139"/>
                  <a:pt x="122" y="137"/>
                </a:cubicBezTo>
                <a:cubicBezTo>
                  <a:pt x="221" y="101"/>
                  <a:pt x="221" y="101"/>
                  <a:pt x="221" y="101"/>
                </a:cubicBezTo>
                <a:cubicBezTo>
                  <a:pt x="221" y="101"/>
                  <a:pt x="222" y="100"/>
                  <a:pt x="222" y="100"/>
                </a:cubicBezTo>
                <a:cubicBezTo>
                  <a:pt x="228" y="97"/>
                  <a:pt x="231" y="90"/>
                  <a:pt x="229" y="84"/>
                </a:cubicBezTo>
                <a:cubicBezTo>
                  <a:pt x="226" y="78"/>
                  <a:pt x="220" y="74"/>
                  <a:pt x="213" y="76"/>
                </a:cubicBezTo>
                <a:cubicBezTo>
                  <a:pt x="213" y="76"/>
                  <a:pt x="122" y="99"/>
                  <a:pt x="115" y="100"/>
                </a:cubicBezTo>
                <a:cubicBezTo>
                  <a:pt x="100" y="102"/>
                  <a:pt x="90" y="98"/>
                  <a:pt x="80" y="86"/>
                </a:cubicBezTo>
                <a:cubicBezTo>
                  <a:pt x="66" y="69"/>
                  <a:pt x="26" y="8"/>
                  <a:pt x="26" y="8"/>
                </a:cubicBezTo>
                <a:cubicBezTo>
                  <a:pt x="21" y="2"/>
                  <a:pt x="13" y="0"/>
                  <a:pt x="7" y="4"/>
                </a:cubicBezTo>
                <a:close/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</a:path>
            </a:pathLst>
          </a:custGeom>
          <a:solidFill>
            <a:srgbClr val="0C766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1" name="Freeform 48"/>
          <p:cNvSpPr>
            <a:spLocks noEditPoints="1"/>
          </p:cNvSpPr>
          <p:nvPr/>
        </p:nvSpPr>
        <p:spPr bwMode="auto">
          <a:xfrm>
            <a:off x="6604628" y="3157567"/>
            <a:ext cx="1298551" cy="1291886"/>
          </a:xfrm>
          <a:custGeom>
            <a:avLst/>
            <a:gdLst>
              <a:gd name="T0" fmla="*/ 880 w 899"/>
              <a:gd name="T1" fmla="*/ 316 h 894"/>
              <a:gd name="T2" fmla="*/ 809 w 899"/>
              <a:gd name="T3" fmla="*/ 177 h 894"/>
              <a:gd name="T4" fmla="*/ 695 w 899"/>
              <a:gd name="T5" fmla="*/ 70 h 894"/>
              <a:gd name="T6" fmla="*/ 551 w 899"/>
              <a:gd name="T7" fmla="*/ 9 h 894"/>
              <a:gd name="T8" fmla="*/ 395 w 899"/>
              <a:gd name="T9" fmla="*/ 0 h 894"/>
              <a:gd name="T10" fmla="*/ 245 w 899"/>
              <a:gd name="T11" fmla="*/ 46 h 894"/>
              <a:gd name="T12" fmla="*/ 120 w 899"/>
              <a:gd name="T13" fmla="*/ 140 h 894"/>
              <a:gd name="T14" fmla="*/ 35 w 899"/>
              <a:gd name="T15" fmla="*/ 271 h 894"/>
              <a:gd name="T16" fmla="*/ 0 w 899"/>
              <a:gd name="T17" fmla="*/ 423 h 894"/>
              <a:gd name="T18" fmla="*/ 0 w 899"/>
              <a:gd name="T19" fmla="*/ 471 h 894"/>
              <a:gd name="T20" fmla="*/ 35 w 899"/>
              <a:gd name="T21" fmla="*/ 623 h 894"/>
              <a:gd name="T22" fmla="*/ 120 w 899"/>
              <a:gd name="T23" fmla="*/ 754 h 894"/>
              <a:gd name="T24" fmla="*/ 245 w 899"/>
              <a:gd name="T25" fmla="*/ 849 h 894"/>
              <a:gd name="T26" fmla="*/ 395 w 899"/>
              <a:gd name="T27" fmla="*/ 894 h 894"/>
              <a:gd name="T28" fmla="*/ 551 w 899"/>
              <a:gd name="T29" fmla="*/ 886 h 894"/>
              <a:gd name="T30" fmla="*/ 695 w 899"/>
              <a:gd name="T31" fmla="*/ 825 h 894"/>
              <a:gd name="T32" fmla="*/ 809 w 899"/>
              <a:gd name="T33" fmla="*/ 718 h 894"/>
              <a:gd name="T34" fmla="*/ 880 w 899"/>
              <a:gd name="T35" fmla="*/ 579 h 894"/>
              <a:gd name="T36" fmla="*/ 499 w 899"/>
              <a:gd name="T37" fmla="*/ 149 h 894"/>
              <a:gd name="T38" fmla="*/ 499 w 899"/>
              <a:gd name="T39" fmla="*/ 149 h 894"/>
              <a:gd name="T40" fmla="*/ 577 w 899"/>
              <a:gd name="T41" fmla="*/ 348 h 894"/>
              <a:gd name="T42" fmla="*/ 544 w 899"/>
              <a:gd name="T43" fmla="*/ 560 h 894"/>
              <a:gd name="T44" fmla="*/ 576 w 899"/>
              <a:gd name="T45" fmla="*/ 372 h 894"/>
              <a:gd name="T46" fmla="*/ 605 w 899"/>
              <a:gd name="T47" fmla="*/ 402 h 894"/>
              <a:gd name="T48" fmla="*/ 605 w 899"/>
              <a:gd name="T49" fmla="*/ 402 h 894"/>
              <a:gd name="T50" fmla="*/ 569 w 899"/>
              <a:gd name="T51" fmla="*/ 533 h 894"/>
              <a:gd name="T52" fmla="*/ 606 w 899"/>
              <a:gd name="T53" fmla="*/ 487 h 894"/>
              <a:gd name="T54" fmla="*/ 597 w 899"/>
              <a:gd name="T55" fmla="*/ 447 h 894"/>
              <a:gd name="T56" fmla="*/ 610 w 899"/>
              <a:gd name="T57" fmla="*/ 467 h 894"/>
              <a:gd name="T58" fmla="*/ 525 w 899"/>
              <a:gd name="T59" fmla="*/ 321 h 894"/>
              <a:gd name="T60" fmla="*/ 514 w 899"/>
              <a:gd name="T61" fmla="*/ 299 h 894"/>
              <a:gd name="T62" fmla="*/ 455 w 899"/>
              <a:gd name="T63" fmla="*/ 286 h 894"/>
              <a:gd name="T64" fmla="*/ 455 w 899"/>
              <a:gd name="T65" fmla="*/ 286 h 894"/>
              <a:gd name="T66" fmla="*/ 449 w 899"/>
              <a:gd name="T67" fmla="*/ 342 h 894"/>
              <a:gd name="T68" fmla="*/ 513 w 899"/>
              <a:gd name="T69" fmla="*/ 580 h 894"/>
              <a:gd name="T70" fmla="*/ 382 w 899"/>
              <a:gd name="T71" fmla="*/ 594 h 894"/>
              <a:gd name="T72" fmla="*/ 306 w 899"/>
              <a:gd name="T73" fmla="*/ 413 h 894"/>
              <a:gd name="T74" fmla="*/ 306 w 899"/>
              <a:gd name="T75" fmla="*/ 413 h 894"/>
              <a:gd name="T76" fmla="*/ 311 w 899"/>
              <a:gd name="T77" fmla="*/ 396 h 894"/>
              <a:gd name="T78" fmla="*/ 289 w 899"/>
              <a:gd name="T79" fmla="*/ 470 h 894"/>
              <a:gd name="T80" fmla="*/ 313 w 899"/>
              <a:gd name="T81" fmla="*/ 504 h 894"/>
              <a:gd name="T82" fmla="*/ 321 w 899"/>
              <a:gd name="T83" fmla="*/ 520 h 894"/>
              <a:gd name="T84" fmla="*/ 321 w 899"/>
              <a:gd name="T85" fmla="*/ 520 h 894"/>
              <a:gd name="T86" fmla="*/ 340 w 899"/>
              <a:gd name="T87" fmla="*/ 349 h 894"/>
              <a:gd name="T88" fmla="*/ 348 w 899"/>
              <a:gd name="T89" fmla="*/ 573 h 894"/>
              <a:gd name="T90" fmla="*/ 359 w 899"/>
              <a:gd name="T91" fmla="*/ 313 h 894"/>
              <a:gd name="T92" fmla="*/ 435 w 899"/>
              <a:gd name="T93" fmla="*/ 286 h 894"/>
              <a:gd name="T94" fmla="*/ 435 w 899"/>
              <a:gd name="T95" fmla="*/ 286 h 894"/>
              <a:gd name="T96" fmla="*/ 400 w 899"/>
              <a:gd name="T97" fmla="*/ 308 h 894"/>
              <a:gd name="T98" fmla="*/ 312 w 899"/>
              <a:gd name="T99" fmla="*/ 311 h 894"/>
              <a:gd name="T100" fmla="*/ 147 w 899"/>
              <a:gd name="T101" fmla="*/ 447 h 894"/>
              <a:gd name="T102" fmla="*/ 263 w 899"/>
              <a:gd name="T103" fmla="*/ 498 h 894"/>
              <a:gd name="T104" fmla="*/ 312 w 899"/>
              <a:gd name="T105" fmla="*/ 583 h 894"/>
              <a:gd name="T106" fmla="*/ 401 w 899"/>
              <a:gd name="T107" fmla="*/ 602 h 894"/>
              <a:gd name="T108" fmla="*/ 449 w 899"/>
              <a:gd name="T109" fmla="*/ 609 h 894"/>
              <a:gd name="T110" fmla="*/ 461 w 899"/>
              <a:gd name="T111" fmla="*/ 609 h 894"/>
              <a:gd name="T112" fmla="*/ 500 w 899"/>
              <a:gd name="T113" fmla="*/ 601 h 894"/>
              <a:gd name="T114" fmla="*/ 499 w 899"/>
              <a:gd name="T115" fmla="*/ 634 h 894"/>
              <a:gd name="T116" fmla="*/ 732 w 899"/>
              <a:gd name="T117" fmla="*/ 554 h 894"/>
              <a:gd name="T118" fmla="*/ 732 w 899"/>
              <a:gd name="T119" fmla="*/ 341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9" h="894">
                <a:moveTo>
                  <a:pt x="828" y="447"/>
                </a:moveTo>
                <a:cubicBezTo>
                  <a:pt x="828" y="443"/>
                  <a:pt x="828" y="440"/>
                  <a:pt x="828" y="436"/>
                </a:cubicBezTo>
                <a:cubicBezTo>
                  <a:pt x="899" y="423"/>
                  <a:pt x="899" y="423"/>
                  <a:pt x="899" y="423"/>
                </a:cubicBezTo>
                <a:cubicBezTo>
                  <a:pt x="880" y="316"/>
                  <a:pt x="880" y="316"/>
                  <a:pt x="880" y="316"/>
                </a:cubicBezTo>
                <a:cubicBezTo>
                  <a:pt x="809" y="328"/>
                  <a:pt x="809" y="328"/>
                  <a:pt x="809" y="328"/>
                </a:cubicBezTo>
                <a:cubicBezTo>
                  <a:pt x="806" y="321"/>
                  <a:pt x="804" y="314"/>
                  <a:pt x="801" y="307"/>
                </a:cubicBezTo>
                <a:cubicBezTo>
                  <a:pt x="864" y="271"/>
                  <a:pt x="864" y="271"/>
                  <a:pt x="864" y="271"/>
                </a:cubicBezTo>
                <a:cubicBezTo>
                  <a:pt x="809" y="177"/>
                  <a:pt x="809" y="177"/>
                  <a:pt x="809" y="177"/>
                </a:cubicBezTo>
                <a:cubicBezTo>
                  <a:pt x="746" y="213"/>
                  <a:pt x="746" y="213"/>
                  <a:pt x="746" y="213"/>
                </a:cubicBezTo>
                <a:cubicBezTo>
                  <a:pt x="742" y="207"/>
                  <a:pt x="737" y="201"/>
                  <a:pt x="732" y="195"/>
                </a:cubicBezTo>
                <a:cubicBezTo>
                  <a:pt x="778" y="140"/>
                  <a:pt x="778" y="140"/>
                  <a:pt x="778" y="140"/>
                </a:cubicBezTo>
                <a:cubicBezTo>
                  <a:pt x="695" y="70"/>
                  <a:pt x="695" y="70"/>
                  <a:pt x="695" y="70"/>
                </a:cubicBezTo>
                <a:cubicBezTo>
                  <a:pt x="648" y="125"/>
                  <a:pt x="648" y="125"/>
                  <a:pt x="648" y="125"/>
                </a:cubicBezTo>
                <a:cubicBezTo>
                  <a:pt x="642" y="121"/>
                  <a:pt x="635" y="117"/>
                  <a:pt x="629" y="114"/>
                </a:cubicBezTo>
                <a:cubicBezTo>
                  <a:pt x="653" y="46"/>
                  <a:pt x="653" y="46"/>
                  <a:pt x="653" y="46"/>
                </a:cubicBezTo>
                <a:cubicBezTo>
                  <a:pt x="551" y="9"/>
                  <a:pt x="551" y="9"/>
                  <a:pt x="551" y="9"/>
                </a:cubicBezTo>
                <a:cubicBezTo>
                  <a:pt x="526" y="76"/>
                  <a:pt x="526" y="76"/>
                  <a:pt x="526" y="76"/>
                </a:cubicBezTo>
                <a:cubicBezTo>
                  <a:pt x="519" y="75"/>
                  <a:pt x="511" y="74"/>
                  <a:pt x="504" y="73"/>
                </a:cubicBezTo>
                <a:cubicBezTo>
                  <a:pt x="504" y="0"/>
                  <a:pt x="504" y="0"/>
                  <a:pt x="504" y="0"/>
                </a:cubicBezTo>
                <a:cubicBezTo>
                  <a:pt x="395" y="0"/>
                  <a:pt x="395" y="0"/>
                  <a:pt x="395" y="0"/>
                </a:cubicBezTo>
                <a:cubicBezTo>
                  <a:pt x="395" y="73"/>
                  <a:pt x="395" y="73"/>
                  <a:pt x="395" y="73"/>
                </a:cubicBezTo>
                <a:cubicBezTo>
                  <a:pt x="387" y="74"/>
                  <a:pt x="380" y="75"/>
                  <a:pt x="372" y="76"/>
                </a:cubicBezTo>
                <a:cubicBezTo>
                  <a:pt x="348" y="9"/>
                  <a:pt x="348" y="9"/>
                  <a:pt x="348" y="9"/>
                </a:cubicBezTo>
                <a:cubicBezTo>
                  <a:pt x="245" y="46"/>
                  <a:pt x="245" y="46"/>
                  <a:pt x="245" y="46"/>
                </a:cubicBezTo>
                <a:cubicBezTo>
                  <a:pt x="270" y="114"/>
                  <a:pt x="270" y="114"/>
                  <a:pt x="270" y="114"/>
                </a:cubicBezTo>
                <a:cubicBezTo>
                  <a:pt x="263" y="117"/>
                  <a:pt x="257" y="121"/>
                  <a:pt x="250" y="125"/>
                </a:cubicBezTo>
                <a:cubicBezTo>
                  <a:pt x="204" y="70"/>
                  <a:pt x="204" y="70"/>
                  <a:pt x="204" y="7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67" y="195"/>
                  <a:pt x="167" y="195"/>
                  <a:pt x="167" y="195"/>
                </a:cubicBezTo>
                <a:cubicBezTo>
                  <a:pt x="162" y="201"/>
                  <a:pt x="157" y="207"/>
                  <a:pt x="152" y="213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35" y="271"/>
                  <a:pt x="35" y="271"/>
                  <a:pt x="35" y="271"/>
                </a:cubicBezTo>
                <a:cubicBezTo>
                  <a:pt x="97" y="307"/>
                  <a:pt x="97" y="307"/>
                  <a:pt x="97" y="307"/>
                </a:cubicBezTo>
                <a:cubicBezTo>
                  <a:pt x="95" y="314"/>
                  <a:pt x="92" y="321"/>
                  <a:pt x="90" y="328"/>
                </a:cubicBezTo>
                <a:cubicBezTo>
                  <a:pt x="19" y="316"/>
                  <a:pt x="19" y="316"/>
                  <a:pt x="19" y="316"/>
                </a:cubicBezTo>
                <a:cubicBezTo>
                  <a:pt x="0" y="423"/>
                  <a:pt x="0" y="423"/>
                  <a:pt x="0" y="423"/>
                </a:cubicBezTo>
                <a:cubicBezTo>
                  <a:pt x="71" y="436"/>
                  <a:pt x="71" y="436"/>
                  <a:pt x="71" y="436"/>
                </a:cubicBezTo>
                <a:cubicBezTo>
                  <a:pt x="71" y="440"/>
                  <a:pt x="71" y="443"/>
                  <a:pt x="71" y="447"/>
                </a:cubicBezTo>
                <a:cubicBezTo>
                  <a:pt x="71" y="451"/>
                  <a:pt x="71" y="455"/>
                  <a:pt x="71" y="459"/>
                </a:cubicBezTo>
                <a:cubicBezTo>
                  <a:pt x="0" y="471"/>
                  <a:pt x="0" y="471"/>
                  <a:pt x="0" y="471"/>
                </a:cubicBezTo>
                <a:cubicBezTo>
                  <a:pt x="19" y="579"/>
                  <a:pt x="19" y="579"/>
                  <a:pt x="19" y="579"/>
                </a:cubicBezTo>
                <a:cubicBezTo>
                  <a:pt x="90" y="566"/>
                  <a:pt x="90" y="566"/>
                  <a:pt x="90" y="566"/>
                </a:cubicBezTo>
                <a:cubicBezTo>
                  <a:pt x="92" y="573"/>
                  <a:pt x="95" y="580"/>
                  <a:pt x="97" y="587"/>
                </a:cubicBezTo>
                <a:cubicBezTo>
                  <a:pt x="35" y="623"/>
                  <a:pt x="35" y="623"/>
                  <a:pt x="35" y="623"/>
                </a:cubicBezTo>
                <a:cubicBezTo>
                  <a:pt x="90" y="718"/>
                  <a:pt x="90" y="718"/>
                  <a:pt x="90" y="718"/>
                </a:cubicBezTo>
                <a:cubicBezTo>
                  <a:pt x="152" y="682"/>
                  <a:pt x="152" y="682"/>
                  <a:pt x="152" y="682"/>
                </a:cubicBezTo>
                <a:cubicBezTo>
                  <a:pt x="157" y="688"/>
                  <a:pt x="162" y="694"/>
                  <a:pt x="167" y="699"/>
                </a:cubicBezTo>
                <a:cubicBezTo>
                  <a:pt x="120" y="754"/>
                  <a:pt x="120" y="754"/>
                  <a:pt x="120" y="754"/>
                </a:cubicBezTo>
                <a:cubicBezTo>
                  <a:pt x="204" y="825"/>
                  <a:pt x="204" y="825"/>
                  <a:pt x="204" y="825"/>
                </a:cubicBezTo>
                <a:cubicBezTo>
                  <a:pt x="250" y="769"/>
                  <a:pt x="250" y="769"/>
                  <a:pt x="250" y="769"/>
                </a:cubicBezTo>
                <a:cubicBezTo>
                  <a:pt x="257" y="773"/>
                  <a:pt x="263" y="777"/>
                  <a:pt x="270" y="781"/>
                </a:cubicBezTo>
                <a:cubicBezTo>
                  <a:pt x="245" y="849"/>
                  <a:pt x="245" y="849"/>
                  <a:pt x="245" y="849"/>
                </a:cubicBezTo>
                <a:cubicBezTo>
                  <a:pt x="348" y="886"/>
                  <a:pt x="348" y="886"/>
                  <a:pt x="348" y="886"/>
                </a:cubicBezTo>
                <a:cubicBezTo>
                  <a:pt x="372" y="818"/>
                  <a:pt x="372" y="818"/>
                  <a:pt x="372" y="818"/>
                </a:cubicBezTo>
                <a:cubicBezTo>
                  <a:pt x="380" y="820"/>
                  <a:pt x="387" y="821"/>
                  <a:pt x="395" y="822"/>
                </a:cubicBezTo>
                <a:cubicBezTo>
                  <a:pt x="395" y="894"/>
                  <a:pt x="395" y="894"/>
                  <a:pt x="395" y="894"/>
                </a:cubicBezTo>
                <a:cubicBezTo>
                  <a:pt x="504" y="894"/>
                  <a:pt x="504" y="894"/>
                  <a:pt x="504" y="894"/>
                </a:cubicBezTo>
                <a:cubicBezTo>
                  <a:pt x="504" y="822"/>
                  <a:pt x="504" y="822"/>
                  <a:pt x="504" y="822"/>
                </a:cubicBezTo>
                <a:cubicBezTo>
                  <a:pt x="511" y="821"/>
                  <a:pt x="519" y="820"/>
                  <a:pt x="526" y="818"/>
                </a:cubicBezTo>
                <a:cubicBezTo>
                  <a:pt x="551" y="886"/>
                  <a:pt x="551" y="886"/>
                  <a:pt x="551" y="886"/>
                </a:cubicBezTo>
                <a:cubicBezTo>
                  <a:pt x="653" y="848"/>
                  <a:pt x="653" y="848"/>
                  <a:pt x="653" y="848"/>
                </a:cubicBezTo>
                <a:cubicBezTo>
                  <a:pt x="629" y="781"/>
                  <a:pt x="629" y="781"/>
                  <a:pt x="629" y="781"/>
                </a:cubicBezTo>
                <a:cubicBezTo>
                  <a:pt x="635" y="777"/>
                  <a:pt x="642" y="773"/>
                  <a:pt x="648" y="769"/>
                </a:cubicBezTo>
                <a:cubicBezTo>
                  <a:pt x="695" y="825"/>
                  <a:pt x="695" y="825"/>
                  <a:pt x="695" y="825"/>
                </a:cubicBezTo>
                <a:cubicBezTo>
                  <a:pt x="778" y="754"/>
                  <a:pt x="778" y="754"/>
                  <a:pt x="778" y="754"/>
                </a:cubicBezTo>
                <a:cubicBezTo>
                  <a:pt x="732" y="699"/>
                  <a:pt x="732" y="699"/>
                  <a:pt x="732" y="699"/>
                </a:cubicBezTo>
                <a:cubicBezTo>
                  <a:pt x="737" y="694"/>
                  <a:pt x="742" y="688"/>
                  <a:pt x="746" y="682"/>
                </a:cubicBezTo>
                <a:cubicBezTo>
                  <a:pt x="809" y="718"/>
                  <a:pt x="809" y="718"/>
                  <a:pt x="809" y="718"/>
                </a:cubicBezTo>
                <a:cubicBezTo>
                  <a:pt x="864" y="623"/>
                  <a:pt x="864" y="623"/>
                  <a:pt x="864" y="623"/>
                </a:cubicBezTo>
                <a:cubicBezTo>
                  <a:pt x="801" y="587"/>
                  <a:pt x="801" y="587"/>
                  <a:pt x="801" y="587"/>
                </a:cubicBezTo>
                <a:cubicBezTo>
                  <a:pt x="804" y="580"/>
                  <a:pt x="806" y="573"/>
                  <a:pt x="809" y="566"/>
                </a:cubicBezTo>
                <a:cubicBezTo>
                  <a:pt x="880" y="579"/>
                  <a:pt x="880" y="579"/>
                  <a:pt x="880" y="579"/>
                </a:cubicBezTo>
                <a:cubicBezTo>
                  <a:pt x="899" y="471"/>
                  <a:pt x="899" y="471"/>
                  <a:pt x="899" y="471"/>
                </a:cubicBezTo>
                <a:cubicBezTo>
                  <a:pt x="828" y="459"/>
                  <a:pt x="828" y="459"/>
                  <a:pt x="828" y="459"/>
                </a:cubicBezTo>
                <a:cubicBezTo>
                  <a:pt x="828" y="455"/>
                  <a:pt x="828" y="451"/>
                  <a:pt x="828" y="447"/>
                </a:cubicBezTo>
                <a:close/>
                <a:moveTo>
                  <a:pt x="499" y="149"/>
                </a:moveTo>
                <a:cubicBezTo>
                  <a:pt x="572" y="161"/>
                  <a:pt x="637" y="200"/>
                  <a:pt x="683" y="255"/>
                </a:cubicBezTo>
                <a:cubicBezTo>
                  <a:pt x="586" y="311"/>
                  <a:pt x="586" y="311"/>
                  <a:pt x="586" y="311"/>
                </a:cubicBezTo>
                <a:cubicBezTo>
                  <a:pt x="562" y="287"/>
                  <a:pt x="532" y="270"/>
                  <a:pt x="499" y="261"/>
                </a:cubicBezTo>
                <a:lnTo>
                  <a:pt x="499" y="149"/>
                </a:lnTo>
                <a:close/>
                <a:moveTo>
                  <a:pt x="566" y="357"/>
                </a:moveTo>
                <a:cubicBezTo>
                  <a:pt x="562" y="352"/>
                  <a:pt x="558" y="348"/>
                  <a:pt x="554" y="343"/>
                </a:cubicBezTo>
                <a:cubicBezTo>
                  <a:pt x="564" y="333"/>
                  <a:pt x="564" y="333"/>
                  <a:pt x="564" y="333"/>
                </a:cubicBezTo>
                <a:cubicBezTo>
                  <a:pt x="568" y="338"/>
                  <a:pt x="573" y="343"/>
                  <a:pt x="577" y="348"/>
                </a:cubicBezTo>
                <a:lnTo>
                  <a:pt x="566" y="357"/>
                </a:lnTo>
                <a:close/>
                <a:moveTo>
                  <a:pt x="568" y="558"/>
                </a:moveTo>
                <a:cubicBezTo>
                  <a:pt x="563" y="562"/>
                  <a:pt x="558" y="567"/>
                  <a:pt x="553" y="571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48" y="556"/>
                  <a:pt x="553" y="552"/>
                  <a:pt x="557" y="548"/>
                </a:cubicBezTo>
                <a:lnTo>
                  <a:pt x="568" y="558"/>
                </a:lnTo>
                <a:close/>
                <a:moveTo>
                  <a:pt x="584" y="389"/>
                </a:moveTo>
                <a:cubicBezTo>
                  <a:pt x="582" y="383"/>
                  <a:pt x="579" y="377"/>
                  <a:pt x="576" y="372"/>
                </a:cubicBezTo>
                <a:cubicBezTo>
                  <a:pt x="588" y="365"/>
                  <a:pt x="588" y="365"/>
                  <a:pt x="588" y="365"/>
                </a:cubicBezTo>
                <a:cubicBezTo>
                  <a:pt x="592" y="371"/>
                  <a:pt x="595" y="377"/>
                  <a:pt x="598" y="383"/>
                </a:cubicBezTo>
                <a:lnTo>
                  <a:pt x="584" y="389"/>
                </a:lnTo>
                <a:close/>
                <a:moveTo>
                  <a:pt x="605" y="402"/>
                </a:moveTo>
                <a:cubicBezTo>
                  <a:pt x="606" y="408"/>
                  <a:pt x="608" y="415"/>
                  <a:pt x="609" y="422"/>
                </a:cubicBezTo>
                <a:cubicBezTo>
                  <a:pt x="595" y="424"/>
                  <a:pt x="595" y="424"/>
                  <a:pt x="595" y="424"/>
                </a:cubicBezTo>
                <a:cubicBezTo>
                  <a:pt x="594" y="418"/>
                  <a:pt x="592" y="412"/>
                  <a:pt x="591" y="406"/>
                </a:cubicBezTo>
                <a:lnTo>
                  <a:pt x="605" y="402"/>
                </a:lnTo>
                <a:close/>
                <a:moveTo>
                  <a:pt x="579" y="518"/>
                </a:moveTo>
                <a:cubicBezTo>
                  <a:pt x="591" y="525"/>
                  <a:pt x="591" y="525"/>
                  <a:pt x="591" y="525"/>
                </a:cubicBezTo>
                <a:cubicBezTo>
                  <a:pt x="588" y="531"/>
                  <a:pt x="584" y="536"/>
                  <a:pt x="580" y="542"/>
                </a:cubicBezTo>
                <a:cubicBezTo>
                  <a:pt x="569" y="533"/>
                  <a:pt x="569" y="533"/>
                  <a:pt x="569" y="533"/>
                </a:cubicBezTo>
                <a:cubicBezTo>
                  <a:pt x="572" y="528"/>
                  <a:pt x="576" y="523"/>
                  <a:pt x="579" y="518"/>
                </a:cubicBezTo>
                <a:close/>
                <a:moveTo>
                  <a:pt x="586" y="501"/>
                </a:moveTo>
                <a:cubicBezTo>
                  <a:pt x="589" y="495"/>
                  <a:pt x="590" y="490"/>
                  <a:pt x="592" y="484"/>
                </a:cubicBezTo>
                <a:cubicBezTo>
                  <a:pt x="606" y="487"/>
                  <a:pt x="606" y="487"/>
                  <a:pt x="606" y="487"/>
                </a:cubicBezTo>
                <a:cubicBezTo>
                  <a:pt x="604" y="494"/>
                  <a:pt x="602" y="500"/>
                  <a:pt x="600" y="507"/>
                </a:cubicBezTo>
                <a:lnTo>
                  <a:pt x="586" y="501"/>
                </a:lnTo>
                <a:close/>
                <a:moveTo>
                  <a:pt x="595" y="466"/>
                </a:moveTo>
                <a:cubicBezTo>
                  <a:pt x="596" y="460"/>
                  <a:pt x="597" y="453"/>
                  <a:pt x="597" y="447"/>
                </a:cubicBezTo>
                <a:cubicBezTo>
                  <a:pt x="597" y="446"/>
                  <a:pt x="596" y="444"/>
                  <a:pt x="596" y="442"/>
                </a:cubicBezTo>
                <a:cubicBezTo>
                  <a:pt x="611" y="442"/>
                  <a:pt x="611" y="442"/>
                  <a:pt x="611" y="442"/>
                </a:cubicBezTo>
                <a:cubicBezTo>
                  <a:pt x="611" y="444"/>
                  <a:pt x="611" y="445"/>
                  <a:pt x="611" y="447"/>
                </a:cubicBezTo>
                <a:cubicBezTo>
                  <a:pt x="611" y="454"/>
                  <a:pt x="611" y="461"/>
                  <a:pt x="610" y="467"/>
                </a:cubicBezTo>
                <a:lnTo>
                  <a:pt x="595" y="466"/>
                </a:lnTo>
                <a:close/>
                <a:moveTo>
                  <a:pt x="549" y="320"/>
                </a:moveTo>
                <a:cubicBezTo>
                  <a:pt x="540" y="331"/>
                  <a:pt x="540" y="331"/>
                  <a:pt x="540" y="331"/>
                </a:cubicBezTo>
                <a:cubicBezTo>
                  <a:pt x="535" y="327"/>
                  <a:pt x="530" y="324"/>
                  <a:pt x="525" y="321"/>
                </a:cubicBezTo>
                <a:cubicBezTo>
                  <a:pt x="532" y="308"/>
                  <a:pt x="532" y="308"/>
                  <a:pt x="532" y="308"/>
                </a:cubicBezTo>
                <a:cubicBezTo>
                  <a:pt x="538" y="312"/>
                  <a:pt x="543" y="315"/>
                  <a:pt x="549" y="320"/>
                </a:cubicBezTo>
                <a:close/>
                <a:moveTo>
                  <a:pt x="495" y="292"/>
                </a:moveTo>
                <a:cubicBezTo>
                  <a:pt x="501" y="294"/>
                  <a:pt x="508" y="296"/>
                  <a:pt x="514" y="299"/>
                </a:cubicBezTo>
                <a:cubicBezTo>
                  <a:pt x="508" y="312"/>
                  <a:pt x="508" y="312"/>
                  <a:pt x="508" y="312"/>
                </a:cubicBezTo>
                <a:cubicBezTo>
                  <a:pt x="503" y="310"/>
                  <a:pt x="497" y="308"/>
                  <a:pt x="491" y="306"/>
                </a:cubicBezTo>
                <a:lnTo>
                  <a:pt x="495" y="292"/>
                </a:lnTo>
                <a:close/>
                <a:moveTo>
                  <a:pt x="455" y="286"/>
                </a:moveTo>
                <a:cubicBezTo>
                  <a:pt x="462" y="286"/>
                  <a:pt x="469" y="286"/>
                  <a:pt x="475" y="288"/>
                </a:cubicBezTo>
                <a:cubicBezTo>
                  <a:pt x="473" y="302"/>
                  <a:pt x="473" y="302"/>
                  <a:pt x="473" y="302"/>
                </a:cubicBezTo>
                <a:cubicBezTo>
                  <a:pt x="467" y="301"/>
                  <a:pt x="461" y="300"/>
                  <a:pt x="455" y="300"/>
                </a:cubicBezTo>
                <a:lnTo>
                  <a:pt x="455" y="286"/>
                </a:lnTo>
                <a:close/>
                <a:moveTo>
                  <a:pt x="554" y="447"/>
                </a:moveTo>
                <a:cubicBezTo>
                  <a:pt x="554" y="505"/>
                  <a:pt x="507" y="552"/>
                  <a:pt x="449" y="552"/>
                </a:cubicBezTo>
                <a:cubicBezTo>
                  <a:pt x="391" y="552"/>
                  <a:pt x="344" y="505"/>
                  <a:pt x="344" y="447"/>
                </a:cubicBezTo>
                <a:cubicBezTo>
                  <a:pt x="344" y="389"/>
                  <a:pt x="391" y="342"/>
                  <a:pt x="449" y="342"/>
                </a:cubicBezTo>
                <a:cubicBezTo>
                  <a:pt x="507" y="342"/>
                  <a:pt x="554" y="389"/>
                  <a:pt x="554" y="447"/>
                </a:cubicBezTo>
                <a:close/>
                <a:moveTo>
                  <a:pt x="537" y="583"/>
                </a:moveTo>
                <a:cubicBezTo>
                  <a:pt x="531" y="587"/>
                  <a:pt x="525" y="590"/>
                  <a:pt x="519" y="593"/>
                </a:cubicBezTo>
                <a:cubicBezTo>
                  <a:pt x="513" y="580"/>
                  <a:pt x="513" y="580"/>
                  <a:pt x="513" y="580"/>
                </a:cubicBezTo>
                <a:cubicBezTo>
                  <a:pt x="518" y="578"/>
                  <a:pt x="524" y="575"/>
                  <a:pt x="529" y="571"/>
                </a:cubicBezTo>
                <a:lnTo>
                  <a:pt x="537" y="583"/>
                </a:lnTo>
                <a:close/>
                <a:moveTo>
                  <a:pt x="388" y="581"/>
                </a:moveTo>
                <a:cubicBezTo>
                  <a:pt x="382" y="594"/>
                  <a:pt x="382" y="594"/>
                  <a:pt x="382" y="594"/>
                </a:cubicBezTo>
                <a:cubicBezTo>
                  <a:pt x="376" y="592"/>
                  <a:pt x="370" y="588"/>
                  <a:pt x="364" y="585"/>
                </a:cubicBezTo>
                <a:cubicBezTo>
                  <a:pt x="372" y="573"/>
                  <a:pt x="372" y="573"/>
                  <a:pt x="372" y="573"/>
                </a:cubicBezTo>
                <a:cubicBezTo>
                  <a:pt x="377" y="576"/>
                  <a:pt x="382" y="579"/>
                  <a:pt x="388" y="581"/>
                </a:cubicBezTo>
                <a:close/>
                <a:moveTo>
                  <a:pt x="306" y="413"/>
                </a:moveTo>
                <a:cubicBezTo>
                  <a:pt x="305" y="419"/>
                  <a:pt x="303" y="425"/>
                  <a:pt x="303" y="431"/>
                </a:cubicBezTo>
                <a:cubicBezTo>
                  <a:pt x="288" y="430"/>
                  <a:pt x="288" y="430"/>
                  <a:pt x="288" y="430"/>
                </a:cubicBezTo>
                <a:cubicBezTo>
                  <a:pt x="289" y="423"/>
                  <a:pt x="290" y="416"/>
                  <a:pt x="292" y="410"/>
                </a:cubicBezTo>
                <a:lnTo>
                  <a:pt x="306" y="413"/>
                </a:lnTo>
                <a:close/>
                <a:moveTo>
                  <a:pt x="298" y="391"/>
                </a:moveTo>
                <a:cubicBezTo>
                  <a:pt x="300" y="384"/>
                  <a:pt x="303" y="378"/>
                  <a:pt x="306" y="372"/>
                </a:cubicBezTo>
                <a:cubicBezTo>
                  <a:pt x="319" y="379"/>
                  <a:pt x="319" y="379"/>
                  <a:pt x="319" y="379"/>
                </a:cubicBezTo>
                <a:cubicBezTo>
                  <a:pt x="316" y="384"/>
                  <a:pt x="313" y="390"/>
                  <a:pt x="311" y="396"/>
                </a:cubicBezTo>
                <a:lnTo>
                  <a:pt x="298" y="391"/>
                </a:lnTo>
                <a:close/>
                <a:moveTo>
                  <a:pt x="302" y="450"/>
                </a:moveTo>
                <a:cubicBezTo>
                  <a:pt x="302" y="456"/>
                  <a:pt x="303" y="462"/>
                  <a:pt x="303" y="468"/>
                </a:cubicBezTo>
                <a:cubicBezTo>
                  <a:pt x="289" y="470"/>
                  <a:pt x="289" y="470"/>
                  <a:pt x="289" y="470"/>
                </a:cubicBezTo>
                <a:cubicBezTo>
                  <a:pt x="288" y="464"/>
                  <a:pt x="288" y="457"/>
                  <a:pt x="288" y="450"/>
                </a:cubicBezTo>
                <a:lnTo>
                  <a:pt x="302" y="450"/>
                </a:lnTo>
                <a:close/>
                <a:moveTo>
                  <a:pt x="307" y="486"/>
                </a:moveTo>
                <a:cubicBezTo>
                  <a:pt x="309" y="492"/>
                  <a:pt x="311" y="498"/>
                  <a:pt x="313" y="504"/>
                </a:cubicBezTo>
                <a:cubicBezTo>
                  <a:pt x="300" y="509"/>
                  <a:pt x="300" y="509"/>
                  <a:pt x="300" y="509"/>
                </a:cubicBezTo>
                <a:cubicBezTo>
                  <a:pt x="297" y="503"/>
                  <a:pt x="295" y="496"/>
                  <a:pt x="293" y="490"/>
                </a:cubicBezTo>
                <a:lnTo>
                  <a:pt x="307" y="486"/>
                </a:lnTo>
                <a:close/>
                <a:moveTo>
                  <a:pt x="321" y="520"/>
                </a:moveTo>
                <a:cubicBezTo>
                  <a:pt x="324" y="525"/>
                  <a:pt x="328" y="531"/>
                  <a:pt x="331" y="535"/>
                </a:cubicBezTo>
                <a:cubicBezTo>
                  <a:pt x="320" y="544"/>
                  <a:pt x="320" y="544"/>
                  <a:pt x="320" y="544"/>
                </a:cubicBezTo>
                <a:cubicBezTo>
                  <a:pt x="316" y="539"/>
                  <a:pt x="312" y="533"/>
                  <a:pt x="309" y="527"/>
                </a:cubicBezTo>
                <a:lnTo>
                  <a:pt x="321" y="520"/>
                </a:lnTo>
                <a:close/>
                <a:moveTo>
                  <a:pt x="328" y="363"/>
                </a:moveTo>
                <a:cubicBezTo>
                  <a:pt x="316" y="355"/>
                  <a:pt x="316" y="355"/>
                  <a:pt x="316" y="355"/>
                </a:cubicBezTo>
                <a:cubicBezTo>
                  <a:pt x="320" y="349"/>
                  <a:pt x="325" y="344"/>
                  <a:pt x="329" y="339"/>
                </a:cubicBezTo>
                <a:cubicBezTo>
                  <a:pt x="340" y="349"/>
                  <a:pt x="340" y="349"/>
                  <a:pt x="340" y="349"/>
                </a:cubicBezTo>
                <a:cubicBezTo>
                  <a:pt x="336" y="353"/>
                  <a:pt x="332" y="358"/>
                  <a:pt x="328" y="363"/>
                </a:cubicBezTo>
                <a:close/>
                <a:moveTo>
                  <a:pt x="343" y="549"/>
                </a:moveTo>
                <a:cubicBezTo>
                  <a:pt x="347" y="554"/>
                  <a:pt x="352" y="558"/>
                  <a:pt x="357" y="562"/>
                </a:cubicBezTo>
                <a:cubicBezTo>
                  <a:pt x="348" y="573"/>
                  <a:pt x="348" y="573"/>
                  <a:pt x="348" y="573"/>
                </a:cubicBezTo>
                <a:cubicBezTo>
                  <a:pt x="342" y="569"/>
                  <a:pt x="337" y="564"/>
                  <a:pt x="333" y="559"/>
                </a:cubicBezTo>
                <a:lnTo>
                  <a:pt x="343" y="549"/>
                </a:lnTo>
                <a:close/>
                <a:moveTo>
                  <a:pt x="343" y="325"/>
                </a:moveTo>
                <a:cubicBezTo>
                  <a:pt x="349" y="320"/>
                  <a:pt x="354" y="316"/>
                  <a:pt x="359" y="313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362" y="328"/>
                  <a:pt x="358" y="332"/>
                  <a:pt x="353" y="336"/>
                </a:cubicBezTo>
                <a:lnTo>
                  <a:pt x="343" y="325"/>
                </a:lnTo>
                <a:close/>
                <a:moveTo>
                  <a:pt x="435" y="286"/>
                </a:moveTo>
                <a:cubicBezTo>
                  <a:pt x="436" y="301"/>
                  <a:pt x="436" y="301"/>
                  <a:pt x="436" y="301"/>
                </a:cubicBezTo>
                <a:cubicBezTo>
                  <a:pt x="430" y="301"/>
                  <a:pt x="424" y="302"/>
                  <a:pt x="418" y="303"/>
                </a:cubicBezTo>
                <a:cubicBezTo>
                  <a:pt x="415" y="289"/>
                  <a:pt x="415" y="289"/>
                  <a:pt x="415" y="289"/>
                </a:cubicBezTo>
                <a:cubicBezTo>
                  <a:pt x="422" y="288"/>
                  <a:pt x="428" y="287"/>
                  <a:pt x="435" y="286"/>
                </a:cubicBezTo>
                <a:close/>
                <a:moveTo>
                  <a:pt x="383" y="315"/>
                </a:moveTo>
                <a:cubicBezTo>
                  <a:pt x="377" y="302"/>
                  <a:pt x="377" y="302"/>
                  <a:pt x="377" y="302"/>
                </a:cubicBezTo>
                <a:cubicBezTo>
                  <a:pt x="383" y="299"/>
                  <a:pt x="389" y="297"/>
                  <a:pt x="396" y="295"/>
                </a:cubicBezTo>
                <a:cubicBezTo>
                  <a:pt x="400" y="308"/>
                  <a:pt x="400" y="308"/>
                  <a:pt x="400" y="308"/>
                </a:cubicBezTo>
                <a:cubicBezTo>
                  <a:pt x="395" y="310"/>
                  <a:pt x="389" y="313"/>
                  <a:pt x="383" y="315"/>
                </a:cubicBezTo>
                <a:close/>
                <a:moveTo>
                  <a:pt x="400" y="149"/>
                </a:moveTo>
                <a:cubicBezTo>
                  <a:pt x="400" y="261"/>
                  <a:pt x="400" y="261"/>
                  <a:pt x="400" y="261"/>
                </a:cubicBezTo>
                <a:cubicBezTo>
                  <a:pt x="366" y="270"/>
                  <a:pt x="336" y="287"/>
                  <a:pt x="312" y="311"/>
                </a:cubicBezTo>
                <a:cubicBezTo>
                  <a:pt x="216" y="255"/>
                  <a:pt x="216" y="255"/>
                  <a:pt x="216" y="255"/>
                </a:cubicBezTo>
                <a:cubicBezTo>
                  <a:pt x="261" y="200"/>
                  <a:pt x="326" y="161"/>
                  <a:pt x="400" y="149"/>
                </a:cubicBezTo>
                <a:close/>
                <a:moveTo>
                  <a:pt x="166" y="554"/>
                </a:moveTo>
                <a:cubicBezTo>
                  <a:pt x="154" y="520"/>
                  <a:pt x="147" y="485"/>
                  <a:pt x="147" y="447"/>
                </a:cubicBezTo>
                <a:cubicBezTo>
                  <a:pt x="147" y="410"/>
                  <a:pt x="154" y="374"/>
                  <a:pt x="166" y="341"/>
                </a:cubicBezTo>
                <a:cubicBezTo>
                  <a:pt x="263" y="397"/>
                  <a:pt x="263" y="397"/>
                  <a:pt x="263" y="397"/>
                </a:cubicBezTo>
                <a:cubicBezTo>
                  <a:pt x="259" y="413"/>
                  <a:pt x="256" y="430"/>
                  <a:pt x="256" y="447"/>
                </a:cubicBezTo>
                <a:cubicBezTo>
                  <a:pt x="256" y="465"/>
                  <a:pt x="259" y="482"/>
                  <a:pt x="263" y="498"/>
                </a:cubicBezTo>
                <a:lnTo>
                  <a:pt x="166" y="554"/>
                </a:lnTo>
                <a:close/>
                <a:moveTo>
                  <a:pt x="400" y="745"/>
                </a:moveTo>
                <a:cubicBezTo>
                  <a:pt x="326" y="733"/>
                  <a:pt x="261" y="695"/>
                  <a:pt x="216" y="639"/>
                </a:cubicBezTo>
                <a:cubicBezTo>
                  <a:pt x="312" y="583"/>
                  <a:pt x="312" y="583"/>
                  <a:pt x="312" y="583"/>
                </a:cubicBezTo>
                <a:cubicBezTo>
                  <a:pt x="336" y="607"/>
                  <a:pt x="366" y="625"/>
                  <a:pt x="400" y="634"/>
                </a:cubicBezTo>
                <a:lnTo>
                  <a:pt x="400" y="745"/>
                </a:lnTo>
                <a:close/>
                <a:moveTo>
                  <a:pt x="420" y="606"/>
                </a:moveTo>
                <a:cubicBezTo>
                  <a:pt x="414" y="605"/>
                  <a:pt x="407" y="604"/>
                  <a:pt x="401" y="602"/>
                </a:cubicBezTo>
                <a:cubicBezTo>
                  <a:pt x="405" y="588"/>
                  <a:pt x="405" y="588"/>
                  <a:pt x="405" y="588"/>
                </a:cubicBezTo>
                <a:cubicBezTo>
                  <a:pt x="411" y="590"/>
                  <a:pt x="417" y="591"/>
                  <a:pt x="423" y="592"/>
                </a:cubicBezTo>
                <a:lnTo>
                  <a:pt x="420" y="606"/>
                </a:lnTo>
                <a:close/>
                <a:moveTo>
                  <a:pt x="449" y="609"/>
                </a:moveTo>
                <a:cubicBezTo>
                  <a:pt x="446" y="609"/>
                  <a:pt x="443" y="609"/>
                  <a:pt x="441" y="609"/>
                </a:cubicBezTo>
                <a:cubicBezTo>
                  <a:pt x="441" y="594"/>
                  <a:pt x="441" y="594"/>
                  <a:pt x="441" y="594"/>
                </a:cubicBezTo>
                <a:cubicBezTo>
                  <a:pt x="447" y="595"/>
                  <a:pt x="454" y="595"/>
                  <a:pt x="460" y="594"/>
                </a:cubicBezTo>
                <a:cubicBezTo>
                  <a:pt x="461" y="609"/>
                  <a:pt x="461" y="609"/>
                  <a:pt x="461" y="609"/>
                </a:cubicBezTo>
                <a:cubicBezTo>
                  <a:pt x="457" y="609"/>
                  <a:pt x="453" y="609"/>
                  <a:pt x="449" y="609"/>
                </a:cubicBezTo>
                <a:close/>
                <a:moveTo>
                  <a:pt x="478" y="592"/>
                </a:moveTo>
                <a:cubicBezTo>
                  <a:pt x="484" y="591"/>
                  <a:pt x="490" y="589"/>
                  <a:pt x="496" y="587"/>
                </a:cubicBezTo>
                <a:cubicBezTo>
                  <a:pt x="500" y="601"/>
                  <a:pt x="500" y="601"/>
                  <a:pt x="500" y="601"/>
                </a:cubicBezTo>
                <a:cubicBezTo>
                  <a:pt x="494" y="603"/>
                  <a:pt x="487" y="605"/>
                  <a:pt x="481" y="606"/>
                </a:cubicBezTo>
                <a:lnTo>
                  <a:pt x="478" y="592"/>
                </a:lnTo>
                <a:close/>
                <a:moveTo>
                  <a:pt x="499" y="745"/>
                </a:moveTo>
                <a:cubicBezTo>
                  <a:pt x="499" y="634"/>
                  <a:pt x="499" y="634"/>
                  <a:pt x="499" y="634"/>
                </a:cubicBezTo>
                <a:cubicBezTo>
                  <a:pt x="532" y="625"/>
                  <a:pt x="562" y="607"/>
                  <a:pt x="586" y="583"/>
                </a:cubicBezTo>
                <a:cubicBezTo>
                  <a:pt x="683" y="639"/>
                  <a:pt x="683" y="639"/>
                  <a:pt x="683" y="639"/>
                </a:cubicBezTo>
                <a:cubicBezTo>
                  <a:pt x="637" y="695"/>
                  <a:pt x="572" y="733"/>
                  <a:pt x="499" y="745"/>
                </a:cubicBezTo>
                <a:close/>
                <a:moveTo>
                  <a:pt x="732" y="554"/>
                </a:moveTo>
                <a:cubicBezTo>
                  <a:pt x="636" y="498"/>
                  <a:pt x="636" y="498"/>
                  <a:pt x="636" y="498"/>
                </a:cubicBezTo>
                <a:cubicBezTo>
                  <a:pt x="640" y="482"/>
                  <a:pt x="642" y="465"/>
                  <a:pt x="642" y="447"/>
                </a:cubicBezTo>
                <a:cubicBezTo>
                  <a:pt x="642" y="430"/>
                  <a:pt x="640" y="413"/>
                  <a:pt x="636" y="397"/>
                </a:cubicBezTo>
                <a:cubicBezTo>
                  <a:pt x="732" y="341"/>
                  <a:pt x="732" y="341"/>
                  <a:pt x="732" y="341"/>
                </a:cubicBezTo>
                <a:cubicBezTo>
                  <a:pt x="745" y="374"/>
                  <a:pt x="752" y="410"/>
                  <a:pt x="752" y="447"/>
                </a:cubicBezTo>
                <a:cubicBezTo>
                  <a:pt x="752" y="485"/>
                  <a:pt x="745" y="520"/>
                  <a:pt x="732" y="554"/>
                </a:cubicBezTo>
                <a:close/>
              </a:path>
            </a:pathLst>
          </a:custGeom>
          <a:gradFill flip="none" rotWithShape="1">
            <a:gsLst>
              <a:gs pos="0">
                <a:srgbClr val="F7F7F7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rgbClr val="C7C7C7"/>
                </a:gs>
              </a:gsLst>
              <a:lin ang="2700000" scaled="1"/>
              <a:tileRect/>
            </a:gradFill>
          </a:ln>
          <a:effectLst>
            <a:outerShdw blurRad="1143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2" name="Freeform 49"/>
          <p:cNvSpPr>
            <a:spLocks noEditPoints="1"/>
          </p:cNvSpPr>
          <p:nvPr/>
        </p:nvSpPr>
        <p:spPr bwMode="auto">
          <a:xfrm>
            <a:off x="4907182" y="1556277"/>
            <a:ext cx="1168125" cy="1161459"/>
          </a:xfrm>
          <a:custGeom>
            <a:avLst/>
            <a:gdLst>
              <a:gd name="T0" fmla="*/ 791 w 809"/>
              <a:gd name="T1" fmla="*/ 284 h 804"/>
              <a:gd name="T2" fmla="*/ 728 w 809"/>
              <a:gd name="T3" fmla="*/ 158 h 804"/>
              <a:gd name="T4" fmla="*/ 625 w 809"/>
              <a:gd name="T5" fmla="*/ 62 h 804"/>
              <a:gd name="T6" fmla="*/ 496 w 809"/>
              <a:gd name="T7" fmla="*/ 7 h 804"/>
              <a:gd name="T8" fmla="*/ 355 w 809"/>
              <a:gd name="T9" fmla="*/ 0 h 804"/>
              <a:gd name="T10" fmla="*/ 221 w 809"/>
              <a:gd name="T11" fmla="*/ 41 h 804"/>
              <a:gd name="T12" fmla="*/ 108 w 809"/>
              <a:gd name="T13" fmla="*/ 125 h 804"/>
              <a:gd name="T14" fmla="*/ 32 w 809"/>
              <a:gd name="T15" fmla="*/ 243 h 804"/>
              <a:gd name="T16" fmla="*/ 0 w 809"/>
              <a:gd name="T17" fmla="*/ 380 h 804"/>
              <a:gd name="T18" fmla="*/ 0 w 809"/>
              <a:gd name="T19" fmla="*/ 423 h 804"/>
              <a:gd name="T20" fmla="*/ 32 w 809"/>
              <a:gd name="T21" fmla="*/ 560 h 804"/>
              <a:gd name="T22" fmla="*/ 108 w 809"/>
              <a:gd name="T23" fmla="*/ 678 h 804"/>
              <a:gd name="T24" fmla="*/ 221 w 809"/>
              <a:gd name="T25" fmla="*/ 763 h 804"/>
              <a:gd name="T26" fmla="*/ 355 w 809"/>
              <a:gd name="T27" fmla="*/ 804 h 804"/>
              <a:gd name="T28" fmla="*/ 496 w 809"/>
              <a:gd name="T29" fmla="*/ 796 h 804"/>
              <a:gd name="T30" fmla="*/ 625 w 809"/>
              <a:gd name="T31" fmla="*/ 741 h 804"/>
              <a:gd name="T32" fmla="*/ 728 w 809"/>
              <a:gd name="T33" fmla="*/ 645 h 804"/>
              <a:gd name="T34" fmla="*/ 791 w 809"/>
              <a:gd name="T35" fmla="*/ 520 h 804"/>
              <a:gd name="T36" fmla="*/ 665 w 809"/>
              <a:gd name="T37" fmla="*/ 229 h 804"/>
              <a:gd name="T38" fmla="*/ 665 w 809"/>
              <a:gd name="T39" fmla="*/ 229 h 804"/>
              <a:gd name="T40" fmla="*/ 592 w 809"/>
              <a:gd name="T41" fmla="*/ 169 h 804"/>
              <a:gd name="T42" fmla="*/ 518 w 809"/>
              <a:gd name="T43" fmla="*/ 111 h 804"/>
              <a:gd name="T44" fmla="*/ 412 w 809"/>
              <a:gd name="T45" fmla="*/ 90 h 804"/>
              <a:gd name="T46" fmla="*/ 288 w 809"/>
              <a:gd name="T47" fmla="*/ 98 h 804"/>
              <a:gd name="T48" fmla="*/ 288 w 809"/>
              <a:gd name="T49" fmla="*/ 98 h 804"/>
              <a:gd name="T50" fmla="*/ 189 w 809"/>
              <a:gd name="T51" fmla="*/ 175 h 804"/>
              <a:gd name="T52" fmla="*/ 109 w 809"/>
              <a:gd name="T53" fmla="*/ 355 h 804"/>
              <a:gd name="T54" fmla="*/ 85 w 809"/>
              <a:gd name="T55" fmla="*/ 464 h 804"/>
              <a:gd name="T56" fmla="*/ 120 w 809"/>
              <a:gd name="T57" fmla="*/ 244 h 804"/>
              <a:gd name="T58" fmla="*/ 120 w 809"/>
              <a:gd name="T59" fmla="*/ 244 h 804"/>
              <a:gd name="T60" fmla="*/ 148 w 809"/>
              <a:gd name="T61" fmla="*/ 556 h 804"/>
              <a:gd name="T62" fmla="*/ 198 w 809"/>
              <a:gd name="T63" fmla="*/ 636 h 804"/>
              <a:gd name="T64" fmla="*/ 298 w 809"/>
              <a:gd name="T65" fmla="*/ 709 h 804"/>
              <a:gd name="T66" fmla="*/ 410 w 809"/>
              <a:gd name="T67" fmla="*/ 727 h 804"/>
              <a:gd name="T68" fmla="*/ 410 w 809"/>
              <a:gd name="T69" fmla="*/ 727 h 804"/>
              <a:gd name="T70" fmla="*/ 529 w 809"/>
              <a:gd name="T71" fmla="*/ 689 h 804"/>
              <a:gd name="T72" fmla="*/ 601 w 809"/>
              <a:gd name="T73" fmla="*/ 627 h 804"/>
              <a:gd name="T74" fmla="*/ 614 w 809"/>
              <a:gd name="T75" fmla="*/ 471 h 804"/>
              <a:gd name="T76" fmla="*/ 577 w 809"/>
              <a:gd name="T77" fmla="*/ 538 h 804"/>
              <a:gd name="T78" fmla="*/ 520 w 809"/>
              <a:gd name="T79" fmla="*/ 589 h 804"/>
              <a:gd name="T80" fmla="*/ 449 w 809"/>
              <a:gd name="T81" fmla="*/ 618 h 804"/>
              <a:gd name="T82" fmla="*/ 372 w 809"/>
              <a:gd name="T83" fmla="*/ 620 h 804"/>
              <a:gd name="T84" fmla="*/ 300 w 809"/>
              <a:gd name="T85" fmla="*/ 596 h 804"/>
              <a:gd name="T86" fmla="*/ 240 w 809"/>
              <a:gd name="T87" fmla="*/ 548 h 804"/>
              <a:gd name="T88" fmla="*/ 199 w 809"/>
              <a:gd name="T89" fmla="*/ 483 h 804"/>
              <a:gd name="T90" fmla="*/ 184 w 809"/>
              <a:gd name="T91" fmla="*/ 408 h 804"/>
              <a:gd name="T92" fmla="*/ 154 w 809"/>
              <a:gd name="T93" fmla="*/ 325 h 804"/>
              <a:gd name="T94" fmla="*/ 195 w 809"/>
              <a:gd name="T95" fmla="*/ 244 h 804"/>
              <a:gd name="T96" fmla="*/ 261 w 809"/>
              <a:gd name="T97" fmla="*/ 182 h 804"/>
              <a:gd name="T98" fmla="*/ 345 w 809"/>
              <a:gd name="T99" fmla="*/ 146 h 804"/>
              <a:gd name="T100" fmla="*/ 436 w 809"/>
              <a:gd name="T101" fmla="*/ 142 h 804"/>
              <a:gd name="T102" fmla="*/ 523 w 809"/>
              <a:gd name="T103" fmla="*/ 168 h 804"/>
              <a:gd name="T104" fmla="*/ 596 w 809"/>
              <a:gd name="T105" fmla="*/ 223 h 804"/>
              <a:gd name="T106" fmla="*/ 645 w 809"/>
              <a:gd name="T107" fmla="*/ 299 h 804"/>
              <a:gd name="T108" fmla="*/ 666 w 809"/>
              <a:gd name="T109" fmla="*/ 388 h 804"/>
              <a:gd name="T110" fmla="*/ 666 w 809"/>
              <a:gd name="T111" fmla="*/ 416 h 804"/>
              <a:gd name="T112" fmla="*/ 666 w 809"/>
              <a:gd name="T113" fmla="*/ 546 h 804"/>
              <a:gd name="T114" fmla="*/ 723 w 809"/>
              <a:gd name="T115" fmla="*/ 340 h 804"/>
              <a:gd name="T116" fmla="*/ 725 w 809"/>
              <a:gd name="T117" fmla="*/ 453 h 804"/>
              <a:gd name="T118" fmla="*/ 725 w 809"/>
              <a:gd name="T119" fmla="*/ 453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9" h="804">
                <a:moveTo>
                  <a:pt x="745" y="402"/>
                </a:moveTo>
                <a:cubicBezTo>
                  <a:pt x="745" y="398"/>
                  <a:pt x="745" y="395"/>
                  <a:pt x="744" y="392"/>
                </a:cubicBezTo>
                <a:cubicBezTo>
                  <a:pt x="809" y="380"/>
                  <a:pt x="809" y="380"/>
                  <a:pt x="809" y="380"/>
                </a:cubicBezTo>
                <a:cubicBezTo>
                  <a:pt x="791" y="284"/>
                  <a:pt x="791" y="284"/>
                  <a:pt x="791" y="284"/>
                </a:cubicBezTo>
                <a:cubicBezTo>
                  <a:pt x="728" y="295"/>
                  <a:pt x="728" y="295"/>
                  <a:pt x="728" y="295"/>
                </a:cubicBezTo>
                <a:cubicBezTo>
                  <a:pt x="725" y="288"/>
                  <a:pt x="723" y="282"/>
                  <a:pt x="721" y="276"/>
                </a:cubicBezTo>
                <a:cubicBezTo>
                  <a:pt x="777" y="243"/>
                  <a:pt x="777" y="243"/>
                  <a:pt x="777" y="243"/>
                </a:cubicBezTo>
                <a:cubicBezTo>
                  <a:pt x="728" y="158"/>
                  <a:pt x="728" y="158"/>
                  <a:pt x="728" y="158"/>
                </a:cubicBezTo>
                <a:cubicBezTo>
                  <a:pt x="671" y="191"/>
                  <a:pt x="671" y="191"/>
                  <a:pt x="671" y="191"/>
                </a:cubicBezTo>
                <a:cubicBezTo>
                  <a:pt x="667" y="185"/>
                  <a:pt x="663" y="180"/>
                  <a:pt x="658" y="175"/>
                </a:cubicBezTo>
                <a:cubicBezTo>
                  <a:pt x="700" y="125"/>
                  <a:pt x="700" y="125"/>
                  <a:pt x="700" y="125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583" y="112"/>
                  <a:pt x="583" y="112"/>
                  <a:pt x="583" y="112"/>
                </a:cubicBezTo>
                <a:cubicBezTo>
                  <a:pt x="577" y="109"/>
                  <a:pt x="572" y="105"/>
                  <a:pt x="566" y="102"/>
                </a:cubicBezTo>
                <a:cubicBezTo>
                  <a:pt x="588" y="41"/>
                  <a:pt x="588" y="41"/>
                  <a:pt x="588" y="41"/>
                </a:cubicBezTo>
                <a:cubicBezTo>
                  <a:pt x="496" y="7"/>
                  <a:pt x="496" y="7"/>
                  <a:pt x="496" y="7"/>
                </a:cubicBezTo>
                <a:cubicBezTo>
                  <a:pt x="473" y="68"/>
                  <a:pt x="473" y="68"/>
                  <a:pt x="473" y="68"/>
                </a:cubicBezTo>
                <a:cubicBezTo>
                  <a:pt x="467" y="67"/>
                  <a:pt x="460" y="66"/>
                  <a:pt x="453" y="65"/>
                </a:cubicBezTo>
                <a:cubicBezTo>
                  <a:pt x="453" y="0"/>
                  <a:pt x="453" y="0"/>
                  <a:pt x="453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5" y="65"/>
                  <a:pt x="355" y="65"/>
                  <a:pt x="355" y="65"/>
                </a:cubicBezTo>
                <a:cubicBezTo>
                  <a:pt x="348" y="66"/>
                  <a:pt x="342" y="67"/>
                  <a:pt x="335" y="68"/>
                </a:cubicBezTo>
                <a:cubicBezTo>
                  <a:pt x="313" y="7"/>
                  <a:pt x="313" y="7"/>
                  <a:pt x="313" y="7"/>
                </a:cubicBezTo>
                <a:cubicBezTo>
                  <a:pt x="221" y="41"/>
                  <a:pt x="221" y="41"/>
                  <a:pt x="221" y="41"/>
                </a:cubicBezTo>
                <a:cubicBezTo>
                  <a:pt x="243" y="102"/>
                  <a:pt x="243" y="102"/>
                  <a:pt x="243" y="102"/>
                </a:cubicBezTo>
                <a:cubicBezTo>
                  <a:pt x="237" y="105"/>
                  <a:pt x="231" y="109"/>
                  <a:pt x="225" y="112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50" y="175"/>
                  <a:pt x="150" y="175"/>
                  <a:pt x="150" y="175"/>
                </a:cubicBezTo>
                <a:cubicBezTo>
                  <a:pt x="146" y="180"/>
                  <a:pt x="141" y="185"/>
                  <a:pt x="137" y="191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32" y="243"/>
                  <a:pt x="32" y="243"/>
                  <a:pt x="32" y="243"/>
                </a:cubicBezTo>
                <a:cubicBezTo>
                  <a:pt x="88" y="276"/>
                  <a:pt x="88" y="276"/>
                  <a:pt x="88" y="276"/>
                </a:cubicBezTo>
                <a:cubicBezTo>
                  <a:pt x="85" y="282"/>
                  <a:pt x="83" y="288"/>
                  <a:pt x="81" y="295"/>
                </a:cubicBezTo>
                <a:cubicBezTo>
                  <a:pt x="17" y="284"/>
                  <a:pt x="17" y="284"/>
                  <a:pt x="17" y="284"/>
                </a:cubicBezTo>
                <a:cubicBezTo>
                  <a:pt x="0" y="380"/>
                  <a:pt x="0" y="380"/>
                  <a:pt x="0" y="380"/>
                </a:cubicBezTo>
                <a:cubicBezTo>
                  <a:pt x="64" y="392"/>
                  <a:pt x="64" y="392"/>
                  <a:pt x="64" y="392"/>
                </a:cubicBezTo>
                <a:cubicBezTo>
                  <a:pt x="64" y="395"/>
                  <a:pt x="64" y="398"/>
                  <a:pt x="64" y="402"/>
                </a:cubicBezTo>
                <a:cubicBezTo>
                  <a:pt x="64" y="405"/>
                  <a:pt x="64" y="408"/>
                  <a:pt x="64" y="412"/>
                </a:cubicBezTo>
                <a:cubicBezTo>
                  <a:pt x="0" y="423"/>
                  <a:pt x="0" y="423"/>
                  <a:pt x="0" y="423"/>
                </a:cubicBezTo>
                <a:cubicBezTo>
                  <a:pt x="17" y="520"/>
                  <a:pt x="17" y="520"/>
                  <a:pt x="17" y="520"/>
                </a:cubicBezTo>
                <a:cubicBezTo>
                  <a:pt x="81" y="509"/>
                  <a:pt x="81" y="509"/>
                  <a:pt x="81" y="509"/>
                </a:cubicBezTo>
                <a:cubicBezTo>
                  <a:pt x="83" y="515"/>
                  <a:pt x="85" y="521"/>
                  <a:pt x="88" y="528"/>
                </a:cubicBezTo>
                <a:cubicBezTo>
                  <a:pt x="32" y="560"/>
                  <a:pt x="32" y="560"/>
                  <a:pt x="32" y="560"/>
                </a:cubicBezTo>
                <a:cubicBezTo>
                  <a:pt x="81" y="645"/>
                  <a:pt x="81" y="645"/>
                  <a:pt x="81" y="645"/>
                </a:cubicBezTo>
                <a:cubicBezTo>
                  <a:pt x="137" y="613"/>
                  <a:pt x="137" y="613"/>
                  <a:pt x="137" y="613"/>
                </a:cubicBezTo>
                <a:cubicBezTo>
                  <a:pt x="141" y="618"/>
                  <a:pt x="146" y="623"/>
                  <a:pt x="150" y="628"/>
                </a:cubicBezTo>
                <a:cubicBezTo>
                  <a:pt x="108" y="678"/>
                  <a:pt x="108" y="678"/>
                  <a:pt x="108" y="678"/>
                </a:cubicBezTo>
                <a:cubicBezTo>
                  <a:pt x="184" y="741"/>
                  <a:pt x="184" y="741"/>
                  <a:pt x="184" y="741"/>
                </a:cubicBezTo>
                <a:cubicBezTo>
                  <a:pt x="225" y="691"/>
                  <a:pt x="225" y="691"/>
                  <a:pt x="225" y="691"/>
                </a:cubicBezTo>
                <a:cubicBezTo>
                  <a:pt x="231" y="695"/>
                  <a:pt x="237" y="698"/>
                  <a:pt x="243" y="702"/>
                </a:cubicBezTo>
                <a:cubicBezTo>
                  <a:pt x="221" y="763"/>
                  <a:pt x="221" y="763"/>
                  <a:pt x="221" y="763"/>
                </a:cubicBezTo>
                <a:cubicBezTo>
                  <a:pt x="313" y="796"/>
                  <a:pt x="313" y="796"/>
                  <a:pt x="313" y="796"/>
                </a:cubicBezTo>
                <a:cubicBezTo>
                  <a:pt x="335" y="735"/>
                  <a:pt x="335" y="735"/>
                  <a:pt x="335" y="735"/>
                </a:cubicBezTo>
                <a:cubicBezTo>
                  <a:pt x="342" y="737"/>
                  <a:pt x="348" y="738"/>
                  <a:pt x="355" y="739"/>
                </a:cubicBezTo>
                <a:cubicBezTo>
                  <a:pt x="355" y="804"/>
                  <a:pt x="355" y="804"/>
                  <a:pt x="355" y="804"/>
                </a:cubicBezTo>
                <a:cubicBezTo>
                  <a:pt x="453" y="804"/>
                  <a:pt x="453" y="804"/>
                  <a:pt x="453" y="804"/>
                </a:cubicBezTo>
                <a:cubicBezTo>
                  <a:pt x="453" y="739"/>
                  <a:pt x="453" y="739"/>
                  <a:pt x="453" y="739"/>
                </a:cubicBezTo>
                <a:cubicBezTo>
                  <a:pt x="460" y="738"/>
                  <a:pt x="467" y="737"/>
                  <a:pt x="473" y="735"/>
                </a:cubicBezTo>
                <a:cubicBezTo>
                  <a:pt x="496" y="796"/>
                  <a:pt x="496" y="796"/>
                  <a:pt x="496" y="796"/>
                </a:cubicBezTo>
                <a:cubicBezTo>
                  <a:pt x="588" y="763"/>
                  <a:pt x="588" y="763"/>
                  <a:pt x="588" y="763"/>
                </a:cubicBezTo>
                <a:cubicBezTo>
                  <a:pt x="566" y="702"/>
                  <a:pt x="566" y="702"/>
                  <a:pt x="566" y="702"/>
                </a:cubicBezTo>
                <a:cubicBezTo>
                  <a:pt x="572" y="698"/>
                  <a:pt x="577" y="695"/>
                  <a:pt x="583" y="691"/>
                </a:cubicBezTo>
                <a:cubicBezTo>
                  <a:pt x="625" y="741"/>
                  <a:pt x="625" y="741"/>
                  <a:pt x="625" y="741"/>
                </a:cubicBezTo>
                <a:cubicBezTo>
                  <a:pt x="700" y="678"/>
                  <a:pt x="700" y="678"/>
                  <a:pt x="700" y="678"/>
                </a:cubicBezTo>
                <a:cubicBezTo>
                  <a:pt x="658" y="628"/>
                  <a:pt x="658" y="628"/>
                  <a:pt x="658" y="628"/>
                </a:cubicBezTo>
                <a:cubicBezTo>
                  <a:pt x="663" y="623"/>
                  <a:pt x="667" y="618"/>
                  <a:pt x="671" y="613"/>
                </a:cubicBezTo>
                <a:cubicBezTo>
                  <a:pt x="728" y="645"/>
                  <a:pt x="728" y="645"/>
                  <a:pt x="728" y="645"/>
                </a:cubicBezTo>
                <a:cubicBezTo>
                  <a:pt x="777" y="560"/>
                  <a:pt x="777" y="560"/>
                  <a:pt x="777" y="560"/>
                </a:cubicBezTo>
                <a:cubicBezTo>
                  <a:pt x="721" y="528"/>
                  <a:pt x="721" y="528"/>
                  <a:pt x="721" y="528"/>
                </a:cubicBezTo>
                <a:cubicBezTo>
                  <a:pt x="723" y="521"/>
                  <a:pt x="725" y="515"/>
                  <a:pt x="728" y="509"/>
                </a:cubicBezTo>
                <a:cubicBezTo>
                  <a:pt x="791" y="520"/>
                  <a:pt x="791" y="520"/>
                  <a:pt x="791" y="520"/>
                </a:cubicBezTo>
                <a:cubicBezTo>
                  <a:pt x="808" y="423"/>
                  <a:pt x="808" y="423"/>
                  <a:pt x="808" y="423"/>
                </a:cubicBezTo>
                <a:cubicBezTo>
                  <a:pt x="744" y="412"/>
                  <a:pt x="744" y="412"/>
                  <a:pt x="744" y="412"/>
                </a:cubicBezTo>
                <a:cubicBezTo>
                  <a:pt x="745" y="408"/>
                  <a:pt x="745" y="405"/>
                  <a:pt x="745" y="402"/>
                </a:cubicBezTo>
                <a:close/>
                <a:moveTo>
                  <a:pt x="665" y="229"/>
                </a:moveTo>
                <a:cubicBezTo>
                  <a:pt x="671" y="226"/>
                  <a:pt x="679" y="228"/>
                  <a:pt x="683" y="234"/>
                </a:cubicBezTo>
                <a:cubicBezTo>
                  <a:pt x="687" y="241"/>
                  <a:pt x="684" y="248"/>
                  <a:pt x="678" y="252"/>
                </a:cubicBezTo>
                <a:cubicBezTo>
                  <a:pt x="672" y="256"/>
                  <a:pt x="664" y="254"/>
                  <a:pt x="660" y="247"/>
                </a:cubicBezTo>
                <a:cubicBezTo>
                  <a:pt x="657" y="241"/>
                  <a:pt x="659" y="233"/>
                  <a:pt x="665" y="229"/>
                </a:cubicBezTo>
                <a:close/>
                <a:moveTo>
                  <a:pt x="591" y="151"/>
                </a:moveTo>
                <a:cubicBezTo>
                  <a:pt x="595" y="145"/>
                  <a:pt x="603" y="144"/>
                  <a:pt x="609" y="149"/>
                </a:cubicBezTo>
                <a:cubicBezTo>
                  <a:pt x="614" y="154"/>
                  <a:pt x="615" y="162"/>
                  <a:pt x="611" y="167"/>
                </a:cubicBezTo>
                <a:cubicBezTo>
                  <a:pt x="606" y="173"/>
                  <a:pt x="598" y="174"/>
                  <a:pt x="592" y="169"/>
                </a:cubicBezTo>
                <a:cubicBezTo>
                  <a:pt x="587" y="164"/>
                  <a:pt x="586" y="156"/>
                  <a:pt x="591" y="151"/>
                </a:cubicBezTo>
                <a:close/>
                <a:moveTo>
                  <a:pt x="493" y="102"/>
                </a:moveTo>
                <a:cubicBezTo>
                  <a:pt x="496" y="95"/>
                  <a:pt x="503" y="92"/>
                  <a:pt x="510" y="94"/>
                </a:cubicBezTo>
                <a:cubicBezTo>
                  <a:pt x="517" y="97"/>
                  <a:pt x="520" y="104"/>
                  <a:pt x="518" y="111"/>
                </a:cubicBezTo>
                <a:cubicBezTo>
                  <a:pt x="515" y="118"/>
                  <a:pt x="508" y="121"/>
                  <a:pt x="501" y="119"/>
                </a:cubicBezTo>
                <a:cubicBezTo>
                  <a:pt x="494" y="116"/>
                  <a:pt x="491" y="109"/>
                  <a:pt x="493" y="102"/>
                </a:cubicBezTo>
                <a:close/>
                <a:moveTo>
                  <a:pt x="399" y="77"/>
                </a:moveTo>
                <a:cubicBezTo>
                  <a:pt x="406" y="77"/>
                  <a:pt x="412" y="82"/>
                  <a:pt x="412" y="90"/>
                </a:cubicBezTo>
                <a:cubicBezTo>
                  <a:pt x="412" y="97"/>
                  <a:pt x="406" y="103"/>
                  <a:pt x="399" y="103"/>
                </a:cubicBezTo>
                <a:cubicBezTo>
                  <a:pt x="391" y="103"/>
                  <a:pt x="386" y="97"/>
                  <a:pt x="386" y="90"/>
                </a:cubicBezTo>
                <a:cubicBezTo>
                  <a:pt x="386" y="82"/>
                  <a:pt x="391" y="77"/>
                  <a:pt x="399" y="77"/>
                </a:cubicBezTo>
                <a:close/>
                <a:moveTo>
                  <a:pt x="288" y="98"/>
                </a:moveTo>
                <a:cubicBezTo>
                  <a:pt x="295" y="96"/>
                  <a:pt x="302" y="99"/>
                  <a:pt x="304" y="106"/>
                </a:cubicBezTo>
                <a:cubicBezTo>
                  <a:pt x="307" y="113"/>
                  <a:pt x="303" y="120"/>
                  <a:pt x="297" y="123"/>
                </a:cubicBezTo>
                <a:cubicBezTo>
                  <a:pt x="290" y="125"/>
                  <a:pt x="282" y="122"/>
                  <a:pt x="280" y="115"/>
                </a:cubicBezTo>
                <a:cubicBezTo>
                  <a:pt x="277" y="108"/>
                  <a:pt x="281" y="101"/>
                  <a:pt x="288" y="98"/>
                </a:cubicBezTo>
                <a:close/>
                <a:moveTo>
                  <a:pt x="191" y="156"/>
                </a:moveTo>
                <a:cubicBezTo>
                  <a:pt x="196" y="152"/>
                  <a:pt x="205" y="152"/>
                  <a:pt x="209" y="158"/>
                </a:cubicBezTo>
                <a:cubicBezTo>
                  <a:pt x="214" y="163"/>
                  <a:pt x="213" y="172"/>
                  <a:pt x="208" y="176"/>
                </a:cubicBezTo>
                <a:cubicBezTo>
                  <a:pt x="202" y="181"/>
                  <a:pt x="194" y="180"/>
                  <a:pt x="189" y="175"/>
                </a:cubicBezTo>
                <a:cubicBezTo>
                  <a:pt x="185" y="169"/>
                  <a:pt x="185" y="161"/>
                  <a:pt x="191" y="156"/>
                </a:cubicBezTo>
                <a:close/>
                <a:moveTo>
                  <a:pt x="83" y="351"/>
                </a:moveTo>
                <a:cubicBezTo>
                  <a:pt x="84" y="344"/>
                  <a:pt x="91" y="339"/>
                  <a:pt x="98" y="340"/>
                </a:cubicBezTo>
                <a:cubicBezTo>
                  <a:pt x="105" y="341"/>
                  <a:pt x="110" y="348"/>
                  <a:pt x="109" y="355"/>
                </a:cubicBezTo>
                <a:cubicBezTo>
                  <a:pt x="108" y="362"/>
                  <a:pt x="101" y="367"/>
                  <a:pt x="94" y="366"/>
                </a:cubicBezTo>
                <a:cubicBezTo>
                  <a:pt x="87" y="365"/>
                  <a:pt x="82" y="358"/>
                  <a:pt x="83" y="351"/>
                </a:cubicBezTo>
                <a:close/>
                <a:moveTo>
                  <a:pt x="100" y="474"/>
                </a:moveTo>
                <a:cubicBezTo>
                  <a:pt x="93" y="476"/>
                  <a:pt x="86" y="471"/>
                  <a:pt x="85" y="464"/>
                </a:cubicBezTo>
                <a:cubicBezTo>
                  <a:pt x="84" y="457"/>
                  <a:pt x="89" y="450"/>
                  <a:pt x="96" y="449"/>
                </a:cubicBezTo>
                <a:cubicBezTo>
                  <a:pt x="103" y="447"/>
                  <a:pt x="110" y="452"/>
                  <a:pt x="111" y="459"/>
                </a:cubicBezTo>
                <a:cubicBezTo>
                  <a:pt x="112" y="466"/>
                  <a:pt x="107" y="473"/>
                  <a:pt x="100" y="474"/>
                </a:cubicBezTo>
                <a:close/>
                <a:moveTo>
                  <a:pt x="120" y="244"/>
                </a:moveTo>
                <a:cubicBezTo>
                  <a:pt x="124" y="238"/>
                  <a:pt x="131" y="236"/>
                  <a:pt x="138" y="239"/>
                </a:cubicBezTo>
                <a:cubicBezTo>
                  <a:pt x="144" y="243"/>
                  <a:pt x="146" y="251"/>
                  <a:pt x="143" y="257"/>
                </a:cubicBezTo>
                <a:cubicBezTo>
                  <a:pt x="139" y="263"/>
                  <a:pt x="131" y="266"/>
                  <a:pt x="125" y="262"/>
                </a:cubicBezTo>
                <a:cubicBezTo>
                  <a:pt x="118" y="258"/>
                  <a:pt x="116" y="250"/>
                  <a:pt x="120" y="244"/>
                </a:cubicBezTo>
                <a:close/>
                <a:moveTo>
                  <a:pt x="143" y="574"/>
                </a:moveTo>
                <a:cubicBezTo>
                  <a:pt x="137" y="578"/>
                  <a:pt x="129" y="575"/>
                  <a:pt x="126" y="569"/>
                </a:cubicBezTo>
                <a:cubicBezTo>
                  <a:pt x="122" y="563"/>
                  <a:pt x="124" y="555"/>
                  <a:pt x="130" y="551"/>
                </a:cubicBezTo>
                <a:cubicBezTo>
                  <a:pt x="137" y="548"/>
                  <a:pt x="145" y="550"/>
                  <a:pt x="148" y="556"/>
                </a:cubicBezTo>
                <a:cubicBezTo>
                  <a:pt x="152" y="562"/>
                  <a:pt x="150" y="570"/>
                  <a:pt x="143" y="574"/>
                </a:cubicBezTo>
                <a:close/>
                <a:moveTo>
                  <a:pt x="218" y="653"/>
                </a:moveTo>
                <a:cubicBezTo>
                  <a:pt x="213" y="658"/>
                  <a:pt x="205" y="659"/>
                  <a:pt x="200" y="654"/>
                </a:cubicBezTo>
                <a:cubicBezTo>
                  <a:pt x="194" y="650"/>
                  <a:pt x="193" y="642"/>
                  <a:pt x="198" y="636"/>
                </a:cubicBezTo>
                <a:cubicBezTo>
                  <a:pt x="203" y="630"/>
                  <a:pt x="211" y="630"/>
                  <a:pt x="216" y="634"/>
                </a:cubicBezTo>
                <a:cubicBezTo>
                  <a:pt x="222" y="639"/>
                  <a:pt x="223" y="647"/>
                  <a:pt x="218" y="653"/>
                </a:cubicBezTo>
                <a:close/>
                <a:moveTo>
                  <a:pt x="315" y="701"/>
                </a:moveTo>
                <a:cubicBezTo>
                  <a:pt x="313" y="708"/>
                  <a:pt x="305" y="712"/>
                  <a:pt x="298" y="709"/>
                </a:cubicBezTo>
                <a:cubicBezTo>
                  <a:pt x="292" y="707"/>
                  <a:pt x="288" y="699"/>
                  <a:pt x="291" y="692"/>
                </a:cubicBezTo>
                <a:cubicBezTo>
                  <a:pt x="293" y="686"/>
                  <a:pt x="301" y="682"/>
                  <a:pt x="307" y="685"/>
                </a:cubicBezTo>
                <a:cubicBezTo>
                  <a:pt x="314" y="687"/>
                  <a:pt x="318" y="695"/>
                  <a:pt x="315" y="701"/>
                </a:cubicBezTo>
                <a:close/>
                <a:moveTo>
                  <a:pt x="410" y="727"/>
                </a:moveTo>
                <a:cubicBezTo>
                  <a:pt x="403" y="727"/>
                  <a:pt x="397" y="721"/>
                  <a:pt x="397" y="714"/>
                </a:cubicBezTo>
                <a:cubicBezTo>
                  <a:pt x="397" y="707"/>
                  <a:pt x="403" y="701"/>
                  <a:pt x="410" y="701"/>
                </a:cubicBezTo>
                <a:cubicBezTo>
                  <a:pt x="417" y="701"/>
                  <a:pt x="423" y="707"/>
                  <a:pt x="423" y="714"/>
                </a:cubicBezTo>
                <a:cubicBezTo>
                  <a:pt x="423" y="721"/>
                  <a:pt x="417" y="727"/>
                  <a:pt x="410" y="727"/>
                </a:cubicBezTo>
                <a:close/>
                <a:moveTo>
                  <a:pt x="521" y="705"/>
                </a:moveTo>
                <a:cubicBezTo>
                  <a:pt x="514" y="708"/>
                  <a:pt x="506" y="704"/>
                  <a:pt x="504" y="697"/>
                </a:cubicBezTo>
                <a:cubicBezTo>
                  <a:pt x="502" y="691"/>
                  <a:pt x="505" y="683"/>
                  <a:pt x="512" y="681"/>
                </a:cubicBezTo>
                <a:cubicBezTo>
                  <a:pt x="519" y="678"/>
                  <a:pt x="526" y="682"/>
                  <a:pt x="529" y="689"/>
                </a:cubicBezTo>
                <a:cubicBezTo>
                  <a:pt x="531" y="695"/>
                  <a:pt x="528" y="703"/>
                  <a:pt x="521" y="705"/>
                </a:cubicBezTo>
                <a:close/>
                <a:moveTo>
                  <a:pt x="618" y="647"/>
                </a:moveTo>
                <a:cubicBezTo>
                  <a:pt x="612" y="652"/>
                  <a:pt x="604" y="651"/>
                  <a:pt x="599" y="646"/>
                </a:cubicBezTo>
                <a:cubicBezTo>
                  <a:pt x="595" y="640"/>
                  <a:pt x="595" y="632"/>
                  <a:pt x="601" y="627"/>
                </a:cubicBezTo>
                <a:cubicBezTo>
                  <a:pt x="606" y="622"/>
                  <a:pt x="615" y="623"/>
                  <a:pt x="619" y="629"/>
                </a:cubicBezTo>
                <a:cubicBezTo>
                  <a:pt x="624" y="634"/>
                  <a:pt x="623" y="642"/>
                  <a:pt x="618" y="647"/>
                </a:cubicBezTo>
                <a:close/>
                <a:moveTo>
                  <a:pt x="655" y="478"/>
                </a:moveTo>
                <a:cubicBezTo>
                  <a:pt x="614" y="471"/>
                  <a:pt x="614" y="471"/>
                  <a:pt x="614" y="471"/>
                </a:cubicBezTo>
                <a:cubicBezTo>
                  <a:pt x="612" y="475"/>
                  <a:pt x="611" y="479"/>
                  <a:pt x="609" y="483"/>
                </a:cubicBezTo>
                <a:cubicBezTo>
                  <a:pt x="645" y="504"/>
                  <a:pt x="645" y="504"/>
                  <a:pt x="645" y="504"/>
                </a:cubicBezTo>
                <a:cubicBezTo>
                  <a:pt x="614" y="559"/>
                  <a:pt x="614" y="559"/>
                  <a:pt x="614" y="559"/>
                </a:cubicBezTo>
                <a:cubicBezTo>
                  <a:pt x="577" y="538"/>
                  <a:pt x="577" y="538"/>
                  <a:pt x="577" y="538"/>
                </a:cubicBezTo>
                <a:cubicBezTo>
                  <a:pt x="575" y="542"/>
                  <a:pt x="572" y="545"/>
                  <a:pt x="569" y="548"/>
                </a:cubicBezTo>
                <a:cubicBezTo>
                  <a:pt x="596" y="581"/>
                  <a:pt x="596" y="581"/>
                  <a:pt x="596" y="581"/>
                </a:cubicBezTo>
                <a:cubicBezTo>
                  <a:pt x="547" y="621"/>
                  <a:pt x="547" y="621"/>
                  <a:pt x="547" y="621"/>
                </a:cubicBezTo>
                <a:cubicBezTo>
                  <a:pt x="520" y="589"/>
                  <a:pt x="520" y="589"/>
                  <a:pt x="520" y="589"/>
                </a:cubicBezTo>
                <a:cubicBezTo>
                  <a:pt x="516" y="592"/>
                  <a:pt x="513" y="594"/>
                  <a:pt x="509" y="596"/>
                </a:cubicBezTo>
                <a:cubicBezTo>
                  <a:pt x="523" y="635"/>
                  <a:pt x="523" y="635"/>
                  <a:pt x="523" y="635"/>
                </a:cubicBezTo>
                <a:cubicBezTo>
                  <a:pt x="463" y="657"/>
                  <a:pt x="463" y="657"/>
                  <a:pt x="463" y="657"/>
                </a:cubicBezTo>
                <a:cubicBezTo>
                  <a:pt x="449" y="618"/>
                  <a:pt x="449" y="618"/>
                  <a:pt x="449" y="618"/>
                </a:cubicBezTo>
                <a:cubicBezTo>
                  <a:pt x="445" y="618"/>
                  <a:pt x="440" y="619"/>
                  <a:pt x="436" y="620"/>
                </a:cubicBezTo>
                <a:cubicBezTo>
                  <a:pt x="436" y="662"/>
                  <a:pt x="436" y="662"/>
                  <a:pt x="436" y="662"/>
                </a:cubicBezTo>
                <a:cubicBezTo>
                  <a:pt x="372" y="662"/>
                  <a:pt x="372" y="662"/>
                  <a:pt x="372" y="662"/>
                </a:cubicBezTo>
                <a:cubicBezTo>
                  <a:pt x="372" y="620"/>
                  <a:pt x="372" y="620"/>
                  <a:pt x="372" y="620"/>
                </a:cubicBezTo>
                <a:cubicBezTo>
                  <a:pt x="368" y="619"/>
                  <a:pt x="364" y="618"/>
                  <a:pt x="360" y="618"/>
                </a:cubicBezTo>
                <a:cubicBezTo>
                  <a:pt x="345" y="657"/>
                  <a:pt x="345" y="657"/>
                  <a:pt x="345" y="657"/>
                </a:cubicBezTo>
                <a:cubicBezTo>
                  <a:pt x="285" y="635"/>
                  <a:pt x="285" y="635"/>
                  <a:pt x="285" y="635"/>
                </a:cubicBezTo>
                <a:cubicBezTo>
                  <a:pt x="300" y="596"/>
                  <a:pt x="300" y="596"/>
                  <a:pt x="300" y="596"/>
                </a:cubicBezTo>
                <a:cubicBezTo>
                  <a:pt x="296" y="594"/>
                  <a:pt x="292" y="592"/>
                  <a:pt x="288" y="589"/>
                </a:cubicBezTo>
                <a:cubicBezTo>
                  <a:pt x="261" y="621"/>
                  <a:pt x="261" y="621"/>
                  <a:pt x="261" y="621"/>
                </a:cubicBezTo>
                <a:cubicBezTo>
                  <a:pt x="213" y="581"/>
                  <a:pt x="213" y="581"/>
                  <a:pt x="213" y="581"/>
                </a:cubicBezTo>
                <a:cubicBezTo>
                  <a:pt x="240" y="548"/>
                  <a:pt x="240" y="548"/>
                  <a:pt x="240" y="548"/>
                </a:cubicBezTo>
                <a:cubicBezTo>
                  <a:pt x="237" y="545"/>
                  <a:pt x="234" y="542"/>
                  <a:pt x="231" y="538"/>
                </a:cubicBezTo>
                <a:cubicBezTo>
                  <a:pt x="195" y="559"/>
                  <a:pt x="195" y="559"/>
                  <a:pt x="195" y="559"/>
                </a:cubicBezTo>
                <a:cubicBezTo>
                  <a:pt x="163" y="504"/>
                  <a:pt x="163" y="504"/>
                  <a:pt x="163" y="504"/>
                </a:cubicBezTo>
                <a:cubicBezTo>
                  <a:pt x="199" y="483"/>
                  <a:pt x="199" y="483"/>
                  <a:pt x="199" y="483"/>
                </a:cubicBezTo>
                <a:cubicBezTo>
                  <a:pt x="198" y="479"/>
                  <a:pt x="196" y="475"/>
                  <a:pt x="195" y="471"/>
                </a:cubicBezTo>
                <a:cubicBezTo>
                  <a:pt x="154" y="478"/>
                  <a:pt x="154" y="478"/>
                  <a:pt x="154" y="478"/>
                </a:cubicBezTo>
                <a:cubicBezTo>
                  <a:pt x="143" y="416"/>
                  <a:pt x="143" y="416"/>
                  <a:pt x="143" y="416"/>
                </a:cubicBezTo>
                <a:cubicBezTo>
                  <a:pt x="184" y="408"/>
                  <a:pt x="184" y="408"/>
                  <a:pt x="184" y="408"/>
                </a:cubicBezTo>
                <a:cubicBezTo>
                  <a:pt x="184" y="406"/>
                  <a:pt x="184" y="404"/>
                  <a:pt x="184" y="402"/>
                </a:cubicBezTo>
                <a:cubicBezTo>
                  <a:pt x="184" y="400"/>
                  <a:pt x="184" y="397"/>
                  <a:pt x="184" y="395"/>
                </a:cubicBezTo>
                <a:cubicBezTo>
                  <a:pt x="143" y="388"/>
                  <a:pt x="143" y="388"/>
                  <a:pt x="143" y="388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95" y="333"/>
                  <a:pt x="195" y="333"/>
                  <a:pt x="195" y="333"/>
                </a:cubicBezTo>
                <a:cubicBezTo>
                  <a:pt x="196" y="328"/>
                  <a:pt x="198" y="324"/>
                  <a:pt x="199" y="320"/>
                </a:cubicBezTo>
                <a:cubicBezTo>
                  <a:pt x="163" y="299"/>
                  <a:pt x="163" y="299"/>
                  <a:pt x="163" y="299"/>
                </a:cubicBezTo>
                <a:cubicBezTo>
                  <a:pt x="195" y="244"/>
                  <a:pt x="195" y="244"/>
                  <a:pt x="195" y="244"/>
                </a:cubicBezTo>
                <a:cubicBezTo>
                  <a:pt x="231" y="265"/>
                  <a:pt x="231" y="265"/>
                  <a:pt x="231" y="265"/>
                </a:cubicBezTo>
                <a:cubicBezTo>
                  <a:pt x="234" y="262"/>
                  <a:pt x="237" y="258"/>
                  <a:pt x="240" y="255"/>
                </a:cubicBezTo>
                <a:cubicBezTo>
                  <a:pt x="213" y="223"/>
                  <a:pt x="213" y="223"/>
                  <a:pt x="213" y="223"/>
                </a:cubicBezTo>
                <a:cubicBezTo>
                  <a:pt x="261" y="182"/>
                  <a:pt x="261" y="182"/>
                  <a:pt x="261" y="182"/>
                </a:cubicBezTo>
                <a:cubicBezTo>
                  <a:pt x="288" y="214"/>
                  <a:pt x="288" y="214"/>
                  <a:pt x="288" y="214"/>
                </a:cubicBezTo>
                <a:cubicBezTo>
                  <a:pt x="292" y="212"/>
                  <a:pt x="296" y="210"/>
                  <a:pt x="300" y="208"/>
                </a:cubicBezTo>
                <a:cubicBezTo>
                  <a:pt x="285" y="168"/>
                  <a:pt x="285" y="168"/>
                  <a:pt x="285" y="168"/>
                </a:cubicBezTo>
                <a:cubicBezTo>
                  <a:pt x="345" y="146"/>
                  <a:pt x="345" y="146"/>
                  <a:pt x="345" y="146"/>
                </a:cubicBezTo>
                <a:cubicBezTo>
                  <a:pt x="359" y="186"/>
                  <a:pt x="359" y="186"/>
                  <a:pt x="359" y="186"/>
                </a:cubicBezTo>
                <a:cubicBezTo>
                  <a:pt x="364" y="185"/>
                  <a:pt x="368" y="184"/>
                  <a:pt x="372" y="184"/>
                </a:cubicBezTo>
                <a:cubicBezTo>
                  <a:pt x="372" y="142"/>
                  <a:pt x="372" y="142"/>
                  <a:pt x="372" y="142"/>
                </a:cubicBezTo>
                <a:cubicBezTo>
                  <a:pt x="436" y="142"/>
                  <a:pt x="436" y="142"/>
                  <a:pt x="436" y="142"/>
                </a:cubicBezTo>
                <a:cubicBezTo>
                  <a:pt x="436" y="184"/>
                  <a:pt x="436" y="184"/>
                  <a:pt x="436" y="184"/>
                </a:cubicBezTo>
                <a:cubicBezTo>
                  <a:pt x="440" y="184"/>
                  <a:pt x="445" y="185"/>
                  <a:pt x="449" y="186"/>
                </a:cubicBezTo>
                <a:cubicBezTo>
                  <a:pt x="463" y="146"/>
                  <a:pt x="463" y="146"/>
                  <a:pt x="463" y="146"/>
                </a:cubicBezTo>
                <a:cubicBezTo>
                  <a:pt x="523" y="168"/>
                  <a:pt x="523" y="168"/>
                  <a:pt x="523" y="168"/>
                </a:cubicBezTo>
                <a:cubicBezTo>
                  <a:pt x="509" y="208"/>
                  <a:pt x="509" y="208"/>
                  <a:pt x="509" y="208"/>
                </a:cubicBezTo>
                <a:cubicBezTo>
                  <a:pt x="513" y="210"/>
                  <a:pt x="516" y="212"/>
                  <a:pt x="520" y="214"/>
                </a:cubicBezTo>
                <a:cubicBezTo>
                  <a:pt x="547" y="182"/>
                  <a:pt x="547" y="182"/>
                  <a:pt x="547" y="182"/>
                </a:cubicBezTo>
                <a:cubicBezTo>
                  <a:pt x="596" y="223"/>
                  <a:pt x="596" y="223"/>
                  <a:pt x="596" y="223"/>
                </a:cubicBezTo>
                <a:cubicBezTo>
                  <a:pt x="569" y="255"/>
                  <a:pt x="569" y="255"/>
                  <a:pt x="569" y="255"/>
                </a:cubicBezTo>
                <a:cubicBezTo>
                  <a:pt x="572" y="258"/>
                  <a:pt x="575" y="262"/>
                  <a:pt x="577" y="265"/>
                </a:cubicBezTo>
                <a:cubicBezTo>
                  <a:pt x="614" y="244"/>
                  <a:pt x="614" y="244"/>
                  <a:pt x="614" y="244"/>
                </a:cubicBezTo>
                <a:cubicBezTo>
                  <a:pt x="645" y="299"/>
                  <a:pt x="645" y="299"/>
                  <a:pt x="645" y="299"/>
                </a:cubicBezTo>
                <a:cubicBezTo>
                  <a:pt x="609" y="320"/>
                  <a:pt x="609" y="320"/>
                  <a:pt x="609" y="320"/>
                </a:cubicBezTo>
                <a:cubicBezTo>
                  <a:pt x="611" y="324"/>
                  <a:pt x="612" y="328"/>
                  <a:pt x="614" y="333"/>
                </a:cubicBezTo>
                <a:cubicBezTo>
                  <a:pt x="655" y="325"/>
                  <a:pt x="655" y="325"/>
                  <a:pt x="655" y="325"/>
                </a:cubicBezTo>
                <a:cubicBezTo>
                  <a:pt x="666" y="388"/>
                  <a:pt x="666" y="388"/>
                  <a:pt x="666" y="388"/>
                </a:cubicBezTo>
                <a:cubicBezTo>
                  <a:pt x="625" y="395"/>
                  <a:pt x="625" y="395"/>
                  <a:pt x="625" y="395"/>
                </a:cubicBezTo>
                <a:cubicBezTo>
                  <a:pt x="625" y="397"/>
                  <a:pt x="625" y="400"/>
                  <a:pt x="625" y="402"/>
                </a:cubicBezTo>
                <a:cubicBezTo>
                  <a:pt x="625" y="404"/>
                  <a:pt x="625" y="406"/>
                  <a:pt x="625" y="408"/>
                </a:cubicBezTo>
                <a:cubicBezTo>
                  <a:pt x="666" y="416"/>
                  <a:pt x="666" y="416"/>
                  <a:pt x="666" y="416"/>
                </a:cubicBezTo>
                <a:lnTo>
                  <a:pt x="655" y="478"/>
                </a:lnTo>
                <a:close/>
                <a:moveTo>
                  <a:pt x="689" y="559"/>
                </a:moveTo>
                <a:cubicBezTo>
                  <a:pt x="685" y="566"/>
                  <a:pt x="677" y="568"/>
                  <a:pt x="671" y="564"/>
                </a:cubicBezTo>
                <a:cubicBezTo>
                  <a:pt x="665" y="561"/>
                  <a:pt x="662" y="553"/>
                  <a:pt x="666" y="546"/>
                </a:cubicBezTo>
                <a:cubicBezTo>
                  <a:pt x="670" y="540"/>
                  <a:pt x="678" y="538"/>
                  <a:pt x="684" y="542"/>
                </a:cubicBezTo>
                <a:cubicBezTo>
                  <a:pt x="690" y="545"/>
                  <a:pt x="692" y="553"/>
                  <a:pt x="689" y="559"/>
                </a:cubicBezTo>
                <a:close/>
                <a:moveTo>
                  <a:pt x="708" y="329"/>
                </a:moveTo>
                <a:cubicBezTo>
                  <a:pt x="715" y="328"/>
                  <a:pt x="722" y="333"/>
                  <a:pt x="723" y="340"/>
                </a:cubicBezTo>
                <a:cubicBezTo>
                  <a:pt x="725" y="347"/>
                  <a:pt x="720" y="354"/>
                  <a:pt x="713" y="355"/>
                </a:cubicBezTo>
                <a:cubicBezTo>
                  <a:pt x="706" y="356"/>
                  <a:pt x="699" y="351"/>
                  <a:pt x="698" y="344"/>
                </a:cubicBezTo>
                <a:cubicBezTo>
                  <a:pt x="696" y="337"/>
                  <a:pt x="701" y="330"/>
                  <a:pt x="708" y="329"/>
                </a:cubicBezTo>
                <a:close/>
                <a:moveTo>
                  <a:pt x="725" y="453"/>
                </a:moveTo>
                <a:cubicBezTo>
                  <a:pt x="724" y="460"/>
                  <a:pt x="717" y="464"/>
                  <a:pt x="710" y="463"/>
                </a:cubicBezTo>
                <a:cubicBezTo>
                  <a:pt x="703" y="462"/>
                  <a:pt x="698" y="455"/>
                  <a:pt x="700" y="448"/>
                </a:cubicBezTo>
                <a:cubicBezTo>
                  <a:pt x="701" y="441"/>
                  <a:pt x="708" y="436"/>
                  <a:pt x="715" y="437"/>
                </a:cubicBezTo>
                <a:cubicBezTo>
                  <a:pt x="722" y="439"/>
                  <a:pt x="727" y="445"/>
                  <a:pt x="725" y="453"/>
                </a:cubicBezTo>
                <a:close/>
              </a:path>
            </a:pathLst>
          </a:custGeom>
          <a:gradFill flip="none" rotWithShape="1">
            <a:gsLst>
              <a:gs pos="0">
                <a:srgbClr val="F7F7F7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rgbClr val="C7C7C7"/>
                </a:gs>
              </a:gsLst>
              <a:lin ang="2700000" scaled="1"/>
              <a:tileRect/>
            </a:gradFill>
          </a:ln>
          <a:effectLst>
            <a:outerShdw blurRad="1143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5" name="Line 52"/>
          <p:cNvSpPr>
            <a:spLocks noChangeShapeType="1"/>
          </p:cNvSpPr>
          <p:nvPr/>
        </p:nvSpPr>
        <p:spPr bwMode="auto">
          <a:xfrm>
            <a:off x="8768562" y="3531710"/>
            <a:ext cx="0" cy="0"/>
          </a:xfrm>
          <a:prstGeom prst="line">
            <a:avLst/>
          </a:pr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6" name="Line 53"/>
          <p:cNvSpPr>
            <a:spLocks noChangeShapeType="1"/>
          </p:cNvSpPr>
          <p:nvPr/>
        </p:nvSpPr>
        <p:spPr bwMode="auto">
          <a:xfrm>
            <a:off x="8768562" y="3531710"/>
            <a:ext cx="0" cy="0"/>
          </a:xfrm>
          <a:prstGeom prst="line">
            <a:avLst/>
          </a:pr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5851583" y="2262672"/>
            <a:ext cx="1155748" cy="1150987"/>
          </a:xfrm>
          <a:custGeom>
            <a:avLst/>
            <a:gdLst>
              <a:gd name="T0" fmla="*/ 713 w 800"/>
              <a:gd name="T1" fmla="*/ 273 h 796"/>
              <a:gd name="T2" fmla="*/ 720 w 800"/>
              <a:gd name="T3" fmla="*/ 157 h 796"/>
              <a:gd name="T4" fmla="*/ 651 w 800"/>
              <a:gd name="T5" fmla="*/ 174 h 796"/>
              <a:gd name="T6" fmla="*/ 618 w 800"/>
              <a:gd name="T7" fmla="*/ 62 h 796"/>
              <a:gd name="T8" fmla="*/ 560 w 800"/>
              <a:gd name="T9" fmla="*/ 101 h 796"/>
              <a:gd name="T10" fmla="*/ 490 w 800"/>
              <a:gd name="T11" fmla="*/ 8 h 796"/>
              <a:gd name="T12" fmla="*/ 448 w 800"/>
              <a:gd name="T13" fmla="*/ 65 h 796"/>
              <a:gd name="T14" fmla="*/ 351 w 800"/>
              <a:gd name="T15" fmla="*/ 0 h 796"/>
              <a:gd name="T16" fmla="*/ 331 w 800"/>
              <a:gd name="T17" fmla="*/ 68 h 796"/>
              <a:gd name="T18" fmla="*/ 218 w 800"/>
              <a:gd name="T19" fmla="*/ 41 h 796"/>
              <a:gd name="T20" fmla="*/ 223 w 800"/>
              <a:gd name="T21" fmla="*/ 111 h 796"/>
              <a:gd name="T22" fmla="*/ 107 w 800"/>
              <a:gd name="T23" fmla="*/ 125 h 796"/>
              <a:gd name="T24" fmla="*/ 135 w 800"/>
              <a:gd name="T25" fmla="*/ 189 h 796"/>
              <a:gd name="T26" fmla="*/ 31 w 800"/>
              <a:gd name="T27" fmla="*/ 241 h 796"/>
              <a:gd name="T28" fmla="*/ 80 w 800"/>
              <a:gd name="T29" fmla="*/ 292 h 796"/>
              <a:gd name="T30" fmla="*/ 0 w 800"/>
              <a:gd name="T31" fmla="*/ 377 h 796"/>
              <a:gd name="T32" fmla="*/ 63 w 800"/>
              <a:gd name="T33" fmla="*/ 398 h 796"/>
              <a:gd name="T34" fmla="*/ 0 w 800"/>
              <a:gd name="T35" fmla="*/ 419 h 796"/>
              <a:gd name="T36" fmla="*/ 80 w 800"/>
              <a:gd name="T37" fmla="*/ 504 h 796"/>
              <a:gd name="T38" fmla="*/ 31 w 800"/>
              <a:gd name="T39" fmla="*/ 555 h 796"/>
              <a:gd name="T40" fmla="*/ 135 w 800"/>
              <a:gd name="T41" fmla="*/ 607 h 796"/>
              <a:gd name="T42" fmla="*/ 107 w 800"/>
              <a:gd name="T43" fmla="*/ 671 h 796"/>
              <a:gd name="T44" fmla="*/ 223 w 800"/>
              <a:gd name="T45" fmla="*/ 685 h 796"/>
              <a:gd name="T46" fmla="*/ 218 w 800"/>
              <a:gd name="T47" fmla="*/ 755 h 796"/>
              <a:gd name="T48" fmla="*/ 331 w 800"/>
              <a:gd name="T49" fmla="*/ 728 h 796"/>
              <a:gd name="T50" fmla="*/ 351 w 800"/>
              <a:gd name="T51" fmla="*/ 796 h 796"/>
              <a:gd name="T52" fmla="*/ 448 w 800"/>
              <a:gd name="T53" fmla="*/ 731 h 796"/>
              <a:gd name="T54" fmla="*/ 490 w 800"/>
              <a:gd name="T55" fmla="*/ 788 h 796"/>
              <a:gd name="T56" fmla="*/ 560 w 800"/>
              <a:gd name="T57" fmla="*/ 695 h 796"/>
              <a:gd name="T58" fmla="*/ 618 w 800"/>
              <a:gd name="T59" fmla="*/ 734 h 796"/>
              <a:gd name="T60" fmla="*/ 651 w 800"/>
              <a:gd name="T61" fmla="*/ 622 h 796"/>
              <a:gd name="T62" fmla="*/ 720 w 800"/>
              <a:gd name="T63" fmla="*/ 639 h 796"/>
              <a:gd name="T64" fmla="*/ 713 w 800"/>
              <a:gd name="T65" fmla="*/ 523 h 796"/>
              <a:gd name="T66" fmla="*/ 783 w 800"/>
              <a:gd name="T67" fmla="*/ 515 h 796"/>
              <a:gd name="T68" fmla="*/ 737 w 800"/>
              <a:gd name="T69" fmla="*/ 408 h 796"/>
              <a:gd name="T70" fmla="*/ 737 w 800"/>
              <a:gd name="T71" fmla="*/ 388 h 796"/>
              <a:gd name="T72" fmla="*/ 783 w 800"/>
              <a:gd name="T73" fmla="*/ 281 h 796"/>
              <a:gd name="T74" fmla="*/ 674 w 800"/>
              <a:gd name="T75" fmla="*/ 398 h 796"/>
              <a:gd name="T76" fmla="*/ 126 w 800"/>
              <a:gd name="T77" fmla="*/ 398 h 796"/>
              <a:gd name="T78" fmla="*/ 674 w 800"/>
              <a:gd name="T79" fmla="*/ 39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0" h="796">
                <a:moveTo>
                  <a:pt x="720" y="292"/>
                </a:moveTo>
                <a:cubicBezTo>
                  <a:pt x="718" y="286"/>
                  <a:pt x="715" y="280"/>
                  <a:pt x="713" y="273"/>
                </a:cubicBezTo>
                <a:cubicBezTo>
                  <a:pt x="769" y="241"/>
                  <a:pt x="769" y="241"/>
                  <a:pt x="769" y="241"/>
                </a:cubicBezTo>
                <a:cubicBezTo>
                  <a:pt x="720" y="157"/>
                  <a:pt x="720" y="157"/>
                  <a:pt x="720" y="157"/>
                </a:cubicBezTo>
                <a:cubicBezTo>
                  <a:pt x="664" y="189"/>
                  <a:pt x="664" y="189"/>
                  <a:pt x="664" y="189"/>
                </a:cubicBezTo>
                <a:cubicBezTo>
                  <a:pt x="660" y="184"/>
                  <a:pt x="656" y="179"/>
                  <a:pt x="651" y="174"/>
                </a:cubicBezTo>
                <a:cubicBezTo>
                  <a:pt x="693" y="125"/>
                  <a:pt x="693" y="125"/>
                  <a:pt x="693" y="125"/>
                </a:cubicBezTo>
                <a:cubicBezTo>
                  <a:pt x="618" y="62"/>
                  <a:pt x="618" y="62"/>
                  <a:pt x="618" y="62"/>
                </a:cubicBezTo>
                <a:cubicBezTo>
                  <a:pt x="577" y="111"/>
                  <a:pt x="577" y="111"/>
                  <a:pt x="577" y="111"/>
                </a:cubicBezTo>
                <a:cubicBezTo>
                  <a:pt x="571" y="108"/>
                  <a:pt x="566" y="104"/>
                  <a:pt x="560" y="101"/>
                </a:cubicBezTo>
                <a:cubicBezTo>
                  <a:pt x="582" y="41"/>
                  <a:pt x="582" y="41"/>
                  <a:pt x="582" y="41"/>
                </a:cubicBezTo>
                <a:cubicBezTo>
                  <a:pt x="490" y="8"/>
                  <a:pt x="490" y="8"/>
                  <a:pt x="490" y="8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2" y="67"/>
                  <a:pt x="455" y="66"/>
                  <a:pt x="448" y="65"/>
                </a:cubicBezTo>
                <a:cubicBezTo>
                  <a:pt x="448" y="0"/>
                  <a:pt x="448" y="0"/>
                  <a:pt x="448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51" y="65"/>
                  <a:pt x="351" y="65"/>
                  <a:pt x="351" y="65"/>
                </a:cubicBezTo>
                <a:cubicBezTo>
                  <a:pt x="345" y="66"/>
                  <a:pt x="338" y="67"/>
                  <a:pt x="331" y="68"/>
                </a:cubicBezTo>
                <a:cubicBezTo>
                  <a:pt x="309" y="8"/>
                  <a:pt x="309" y="8"/>
                  <a:pt x="309" y="8"/>
                </a:cubicBezTo>
                <a:cubicBezTo>
                  <a:pt x="218" y="41"/>
                  <a:pt x="218" y="41"/>
                  <a:pt x="218" y="41"/>
                </a:cubicBezTo>
                <a:cubicBezTo>
                  <a:pt x="240" y="101"/>
                  <a:pt x="240" y="101"/>
                  <a:pt x="240" y="101"/>
                </a:cubicBezTo>
                <a:cubicBezTo>
                  <a:pt x="234" y="104"/>
                  <a:pt x="228" y="108"/>
                  <a:pt x="223" y="111"/>
                </a:cubicBezTo>
                <a:cubicBezTo>
                  <a:pt x="181" y="62"/>
                  <a:pt x="181" y="62"/>
                  <a:pt x="181" y="62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4" y="179"/>
                  <a:pt x="140" y="184"/>
                  <a:pt x="135" y="189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31" y="241"/>
                  <a:pt x="31" y="241"/>
                  <a:pt x="31" y="241"/>
                </a:cubicBezTo>
                <a:cubicBezTo>
                  <a:pt x="87" y="273"/>
                  <a:pt x="87" y="273"/>
                  <a:pt x="87" y="273"/>
                </a:cubicBezTo>
                <a:cubicBezTo>
                  <a:pt x="84" y="280"/>
                  <a:pt x="82" y="286"/>
                  <a:pt x="80" y="292"/>
                </a:cubicBezTo>
                <a:cubicBezTo>
                  <a:pt x="17" y="281"/>
                  <a:pt x="17" y="281"/>
                  <a:pt x="17" y="281"/>
                </a:cubicBezTo>
                <a:cubicBezTo>
                  <a:pt x="0" y="377"/>
                  <a:pt x="0" y="377"/>
                  <a:pt x="0" y="377"/>
                </a:cubicBezTo>
                <a:cubicBezTo>
                  <a:pt x="63" y="388"/>
                  <a:pt x="63" y="388"/>
                  <a:pt x="63" y="388"/>
                </a:cubicBezTo>
                <a:cubicBezTo>
                  <a:pt x="63" y="391"/>
                  <a:pt x="63" y="395"/>
                  <a:pt x="63" y="398"/>
                </a:cubicBezTo>
                <a:cubicBezTo>
                  <a:pt x="63" y="401"/>
                  <a:pt x="63" y="405"/>
                  <a:pt x="63" y="408"/>
                </a:cubicBezTo>
                <a:cubicBezTo>
                  <a:pt x="0" y="419"/>
                  <a:pt x="0" y="419"/>
                  <a:pt x="0" y="419"/>
                </a:cubicBezTo>
                <a:cubicBezTo>
                  <a:pt x="17" y="515"/>
                  <a:pt x="17" y="515"/>
                  <a:pt x="17" y="515"/>
                </a:cubicBezTo>
                <a:cubicBezTo>
                  <a:pt x="80" y="504"/>
                  <a:pt x="80" y="504"/>
                  <a:pt x="80" y="504"/>
                </a:cubicBezTo>
                <a:cubicBezTo>
                  <a:pt x="82" y="510"/>
                  <a:pt x="84" y="516"/>
                  <a:pt x="87" y="523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80" y="639"/>
                  <a:pt x="80" y="639"/>
                  <a:pt x="80" y="639"/>
                </a:cubicBezTo>
                <a:cubicBezTo>
                  <a:pt x="135" y="607"/>
                  <a:pt x="135" y="607"/>
                  <a:pt x="135" y="607"/>
                </a:cubicBezTo>
                <a:cubicBezTo>
                  <a:pt x="140" y="612"/>
                  <a:pt x="144" y="617"/>
                  <a:pt x="148" y="622"/>
                </a:cubicBezTo>
                <a:cubicBezTo>
                  <a:pt x="107" y="671"/>
                  <a:pt x="107" y="671"/>
                  <a:pt x="107" y="671"/>
                </a:cubicBezTo>
                <a:cubicBezTo>
                  <a:pt x="181" y="734"/>
                  <a:pt x="181" y="734"/>
                  <a:pt x="181" y="734"/>
                </a:cubicBezTo>
                <a:cubicBezTo>
                  <a:pt x="223" y="685"/>
                  <a:pt x="223" y="685"/>
                  <a:pt x="223" y="685"/>
                </a:cubicBezTo>
                <a:cubicBezTo>
                  <a:pt x="228" y="688"/>
                  <a:pt x="234" y="692"/>
                  <a:pt x="240" y="695"/>
                </a:cubicBezTo>
                <a:cubicBezTo>
                  <a:pt x="218" y="755"/>
                  <a:pt x="218" y="755"/>
                  <a:pt x="218" y="755"/>
                </a:cubicBezTo>
                <a:cubicBezTo>
                  <a:pt x="310" y="788"/>
                  <a:pt x="310" y="788"/>
                  <a:pt x="310" y="788"/>
                </a:cubicBezTo>
                <a:cubicBezTo>
                  <a:pt x="331" y="728"/>
                  <a:pt x="331" y="728"/>
                  <a:pt x="331" y="728"/>
                </a:cubicBezTo>
                <a:cubicBezTo>
                  <a:pt x="338" y="729"/>
                  <a:pt x="345" y="731"/>
                  <a:pt x="351" y="731"/>
                </a:cubicBezTo>
                <a:cubicBezTo>
                  <a:pt x="351" y="796"/>
                  <a:pt x="351" y="796"/>
                  <a:pt x="351" y="796"/>
                </a:cubicBezTo>
                <a:cubicBezTo>
                  <a:pt x="448" y="796"/>
                  <a:pt x="448" y="796"/>
                  <a:pt x="448" y="796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55" y="731"/>
                  <a:pt x="462" y="729"/>
                  <a:pt x="468" y="728"/>
                </a:cubicBezTo>
                <a:cubicBezTo>
                  <a:pt x="490" y="788"/>
                  <a:pt x="490" y="788"/>
                  <a:pt x="490" y="788"/>
                </a:cubicBezTo>
                <a:cubicBezTo>
                  <a:pt x="582" y="755"/>
                  <a:pt x="582" y="755"/>
                  <a:pt x="582" y="755"/>
                </a:cubicBezTo>
                <a:cubicBezTo>
                  <a:pt x="560" y="695"/>
                  <a:pt x="560" y="695"/>
                  <a:pt x="560" y="695"/>
                </a:cubicBezTo>
                <a:cubicBezTo>
                  <a:pt x="566" y="692"/>
                  <a:pt x="571" y="688"/>
                  <a:pt x="577" y="685"/>
                </a:cubicBezTo>
                <a:cubicBezTo>
                  <a:pt x="618" y="734"/>
                  <a:pt x="618" y="734"/>
                  <a:pt x="618" y="734"/>
                </a:cubicBezTo>
                <a:cubicBezTo>
                  <a:pt x="693" y="671"/>
                  <a:pt x="693" y="671"/>
                  <a:pt x="693" y="671"/>
                </a:cubicBezTo>
                <a:cubicBezTo>
                  <a:pt x="651" y="622"/>
                  <a:pt x="651" y="622"/>
                  <a:pt x="651" y="622"/>
                </a:cubicBezTo>
                <a:cubicBezTo>
                  <a:pt x="656" y="617"/>
                  <a:pt x="660" y="612"/>
                  <a:pt x="664" y="607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69" y="555"/>
                  <a:pt x="769" y="555"/>
                  <a:pt x="769" y="555"/>
                </a:cubicBezTo>
                <a:cubicBezTo>
                  <a:pt x="713" y="523"/>
                  <a:pt x="713" y="523"/>
                  <a:pt x="713" y="523"/>
                </a:cubicBezTo>
                <a:cubicBezTo>
                  <a:pt x="715" y="516"/>
                  <a:pt x="718" y="510"/>
                  <a:pt x="720" y="504"/>
                </a:cubicBezTo>
                <a:cubicBezTo>
                  <a:pt x="783" y="515"/>
                  <a:pt x="783" y="515"/>
                  <a:pt x="783" y="515"/>
                </a:cubicBezTo>
                <a:cubicBezTo>
                  <a:pt x="800" y="419"/>
                  <a:pt x="800" y="419"/>
                  <a:pt x="800" y="419"/>
                </a:cubicBezTo>
                <a:cubicBezTo>
                  <a:pt x="737" y="408"/>
                  <a:pt x="737" y="408"/>
                  <a:pt x="737" y="408"/>
                </a:cubicBezTo>
                <a:cubicBezTo>
                  <a:pt x="737" y="405"/>
                  <a:pt x="737" y="401"/>
                  <a:pt x="737" y="398"/>
                </a:cubicBezTo>
                <a:cubicBezTo>
                  <a:pt x="737" y="395"/>
                  <a:pt x="737" y="391"/>
                  <a:pt x="737" y="388"/>
                </a:cubicBezTo>
                <a:cubicBezTo>
                  <a:pt x="800" y="377"/>
                  <a:pt x="800" y="377"/>
                  <a:pt x="800" y="377"/>
                </a:cubicBezTo>
                <a:cubicBezTo>
                  <a:pt x="783" y="281"/>
                  <a:pt x="783" y="281"/>
                  <a:pt x="783" y="281"/>
                </a:cubicBezTo>
                <a:lnTo>
                  <a:pt x="720" y="292"/>
                </a:lnTo>
                <a:close/>
                <a:moveTo>
                  <a:pt x="674" y="398"/>
                </a:moveTo>
                <a:cubicBezTo>
                  <a:pt x="674" y="549"/>
                  <a:pt x="551" y="672"/>
                  <a:pt x="400" y="672"/>
                </a:cubicBezTo>
                <a:cubicBezTo>
                  <a:pt x="248" y="672"/>
                  <a:pt x="126" y="549"/>
                  <a:pt x="126" y="398"/>
                </a:cubicBezTo>
                <a:cubicBezTo>
                  <a:pt x="126" y="247"/>
                  <a:pt x="248" y="124"/>
                  <a:pt x="400" y="124"/>
                </a:cubicBezTo>
                <a:cubicBezTo>
                  <a:pt x="551" y="124"/>
                  <a:pt x="674" y="247"/>
                  <a:pt x="674" y="398"/>
                </a:cubicBezTo>
                <a:close/>
              </a:path>
            </a:pathLst>
          </a:custGeom>
          <a:gradFill flip="none" rotWithShape="1">
            <a:gsLst>
              <a:gs pos="0">
                <a:srgbClr val="F7F7F7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rgbClr val="C7C7C7"/>
                </a:gs>
              </a:gsLst>
              <a:lin ang="2700000" scaled="1"/>
              <a:tileRect/>
            </a:gradFill>
          </a:ln>
          <a:effectLst>
            <a:outerShdw blurRad="1143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0" name="Freeform 51"/>
          <p:cNvSpPr>
            <a:spLocks noEditPoints="1"/>
          </p:cNvSpPr>
          <p:nvPr/>
        </p:nvSpPr>
        <p:spPr bwMode="auto">
          <a:xfrm>
            <a:off x="5118529" y="1765816"/>
            <a:ext cx="745430" cy="742380"/>
          </a:xfrm>
          <a:custGeom>
            <a:avLst/>
            <a:gdLst>
              <a:gd name="T0" fmla="*/ 431 w 483"/>
              <a:gd name="T1" fmla="*/ 165 h 481"/>
              <a:gd name="T2" fmla="*/ 435 w 483"/>
              <a:gd name="T3" fmla="*/ 95 h 481"/>
              <a:gd name="T4" fmla="*/ 394 w 483"/>
              <a:gd name="T5" fmla="*/ 105 h 481"/>
              <a:gd name="T6" fmla="*/ 374 w 483"/>
              <a:gd name="T7" fmla="*/ 38 h 481"/>
              <a:gd name="T8" fmla="*/ 338 w 483"/>
              <a:gd name="T9" fmla="*/ 61 h 481"/>
              <a:gd name="T10" fmla="*/ 296 w 483"/>
              <a:gd name="T11" fmla="*/ 5 h 481"/>
              <a:gd name="T12" fmla="*/ 271 w 483"/>
              <a:gd name="T13" fmla="*/ 39 h 481"/>
              <a:gd name="T14" fmla="*/ 212 w 483"/>
              <a:gd name="T15" fmla="*/ 0 h 481"/>
              <a:gd name="T16" fmla="*/ 200 w 483"/>
              <a:gd name="T17" fmla="*/ 41 h 481"/>
              <a:gd name="T18" fmla="*/ 132 w 483"/>
              <a:gd name="T19" fmla="*/ 25 h 481"/>
              <a:gd name="T20" fmla="*/ 135 w 483"/>
              <a:gd name="T21" fmla="*/ 68 h 481"/>
              <a:gd name="T22" fmla="*/ 65 w 483"/>
              <a:gd name="T23" fmla="*/ 76 h 481"/>
              <a:gd name="T24" fmla="*/ 82 w 483"/>
              <a:gd name="T25" fmla="*/ 115 h 481"/>
              <a:gd name="T26" fmla="*/ 19 w 483"/>
              <a:gd name="T27" fmla="*/ 146 h 481"/>
              <a:gd name="T28" fmla="*/ 48 w 483"/>
              <a:gd name="T29" fmla="*/ 177 h 481"/>
              <a:gd name="T30" fmla="*/ 0 w 483"/>
              <a:gd name="T31" fmla="*/ 228 h 481"/>
              <a:gd name="T32" fmla="*/ 38 w 483"/>
              <a:gd name="T33" fmla="*/ 241 h 481"/>
              <a:gd name="T34" fmla="*/ 0 w 483"/>
              <a:gd name="T35" fmla="*/ 254 h 481"/>
              <a:gd name="T36" fmla="*/ 48 w 483"/>
              <a:gd name="T37" fmla="*/ 305 h 481"/>
              <a:gd name="T38" fmla="*/ 19 w 483"/>
              <a:gd name="T39" fmla="*/ 335 h 481"/>
              <a:gd name="T40" fmla="*/ 82 w 483"/>
              <a:gd name="T41" fmla="*/ 367 h 481"/>
              <a:gd name="T42" fmla="*/ 65 w 483"/>
              <a:gd name="T43" fmla="*/ 406 h 481"/>
              <a:gd name="T44" fmla="*/ 135 w 483"/>
              <a:gd name="T45" fmla="*/ 414 h 481"/>
              <a:gd name="T46" fmla="*/ 132 w 483"/>
              <a:gd name="T47" fmla="*/ 456 h 481"/>
              <a:gd name="T48" fmla="*/ 200 w 483"/>
              <a:gd name="T49" fmla="*/ 440 h 481"/>
              <a:gd name="T50" fmla="*/ 212 w 483"/>
              <a:gd name="T51" fmla="*/ 481 h 481"/>
              <a:gd name="T52" fmla="*/ 271 w 483"/>
              <a:gd name="T53" fmla="*/ 442 h 481"/>
              <a:gd name="T54" fmla="*/ 296 w 483"/>
              <a:gd name="T55" fmla="*/ 476 h 481"/>
              <a:gd name="T56" fmla="*/ 338 w 483"/>
              <a:gd name="T57" fmla="*/ 420 h 481"/>
              <a:gd name="T58" fmla="*/ 374 w 483"/>
              <a:gd name="T59" fmla="*/ 444 h 481"/>
              <a:gd name="T60" fmla="*/ 394 w 483"/>
              <a:gd name="T61" fmla="*/ 376 h 481"/>
              <a:gd name="T62" fmla="*/ 435 w 483"/>
              <a:gd name="T63" fmla="*/ 386 h 481"/>
              <a:gd name="T64" fmla="*/ 431 w 483"/>
              <a:gd name="T65" fmla="*/ 316 h 481"/>
              <a:gd name="T66" fmla="*/ 473 w 483"/>
              <a:gd name="T67" fmla="*/ 311 h 481"/>
              <a:gd name="T68" fmla="*/ 445 w 483"/>
              <a:gd name="T69" fmla="*/ 247 h 481"/>
              <a:gd name="T70" fmla="*/ 445 w 483"/>
              <a:gd name="T71" fmla="*/ 235 h 481"/>
              <a:gd name="T72" fmla="*/ 473 w 483"/>
              <a:gd name="T73" fmla="*/ 170 h 481"/>
              <a:gd name="T74" fmla="*/ 271 w 483"/>
              <a:gd name="T75" fmla="*/ 405 h 481"/>
              <a:gd name="T76" fmla="*/ 328 w 483"/>
              <a:gd name="T77" fmla="*/ 270 h 481"/>
              <a:gd name="T78" fmla="*/ 271 w 483"/>
              <a:gd name="T79" fmla="*/ 405 h 481"/>
              <a:gd name="T80" fmla="*/ 287 w 483"/>
              <a:gd name="T81" fmla="*/ 241 h 481"/>
              <a:gd name="T82" fmla="*/ 196 w 483"/>
              <a:gd name="T83" fmla="*/ 241 h 481"/>
              <a:gd name="T84" fmla="*/ 77 w 483"/>
              <a:gd name="T85" fmla="*/ 270 h 481"/>
              <a:gd name="T86" fmla="*/ 212 w 483"/>
              <a:gd name="T87" fmla="*/ 327 h 481"/>
              <a:gd name="T88" fmla="*/ 77 w 483"/>
              <a:gd name="T89" fmla="*/ 270 h 481"/>
              <a:gd name="T90" fmla="*/ 212 w 483"/>
              <a:gd name="T91" fmla="*/ 155 h 481"/>
              <a:gd name="T92" fmla="*/ 77 w 483"/>
              <a:gd name="T93" fmla="*/ 211 h 481"/>
              <a:gd name="T94" fmla="*/ 406 w 483"/>
              <a:gd name="T95" fmla="*/ 211 h 481"/>
              <a:gd name="T96" fmla="*/ 271 w 483"/>
              <a:gd name="T97" fmla="*/ 155 h 481"/>
              <a:gd name="T98" fmla="*/ 406 w 483"/>
              <a:gd name="T99" fmla="*/ 21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3" h="481">
                <a:moveTo>
                  <a:pt x="435" y="177"/>
                </a:moveTo>
                <a:cubicBezTo>
                  <a:pt x="434" y="173"/>
                  <a:pt x="432" y="169"/>
                  <a:pt x="431" y="165"/>
                </a:cubicBezTo>
                <a:cubicBezTo>
                  <a:pt x="464" y="146"/>
                  <a:pt x="464" y="146"/>
                  <a:pt x="464" y="146"/>
                </a:cubicBezTo>
                <a:cubicBezTo>
                  <a:pt x="435" y="95"/>
                  <a:pt x="435" y="95"/>
                  <a:pt x="435" y="95"/>
                </a:cubicBezTo>
                <a:cubicBezTo>
                  <a:pt x="401" y="115"/>
                  <a:pt x="401" y="115"/>
                  <a:pt x="401" y="115"/>
                </a:cubicBezTo>
                <a:cubicBezTo>
                  <a:pt x="399" y="111"/>
                  <a:pt x="396" y="108"/>
                  <a:pt x="394" y="105"/>
                </a:cubicBezTo>
                <a:cubicBezTo>
                  <a:pt x="419" y="76"/>
                  <a:pt x="419" y="76"/>
                  <a:pt x="419" y="76"/>
                </a:cubicBezTo>
                <a:cubicBezTo>
                  <a:pt x="374" y="38"/>
                  <a:pt x="374" y="38"/>
                  <a:pt x="374" y="38"/>
                </a:cubicBezTo>
                <a:cubicBezTo>
                  <a:pt x="349" y="68"/>
                  <a:pt x="349" y="68"/>
                  <a:pt x="349" y="68"/>
                </a:cubicBezTo>
                <a:cubicBezTo>
                  <a:pt x="345" y="65"/>
                  <a:pt x="342" y="63"/>
                  <a:pt x="338" y="61"/>
                </a:cubicBezTo>
                <a:cubicBezTo>
                  <a:pt x="351" y="25"/>
                  <a:pt x="351" y="25"/>
                  <a:pt x="351" y="25"/>
                </a:cubicBezTo>
                <a:cubicBezTo>
                  <a:pt x="296" y="5"/>
                  <a:pt x="296" y="5"/>
                  <a:pt x="296" y="5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79" y="41"/>
                  <a:pt x="275" y="40"/>
                  <a:pt x="271" y="39"/>
                </a:cubicBezTo>
                <a:cubicBezTo>
                  <a:pt x="271" y="0"/>
                  <a:pt x="271" y="0"/>
                  <a:pt x="271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08" y="40"/>
                  <a:pt x="204" y="41"/>
                  <a:pt x="200" y="41"/>
                </a:cubicBezTo>
                <a:cubicBezTo>
                  <a:pt x="187" y="5"/>
                  <a:pt x="187" y="5"/>
                  <a:pt x="187" y="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42" y="63"/>
                  <a:pt x="138" y="65"/>
                  <a:pt x="135" y="6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65" y="76"/>
                  <a:pt x="65" y="76"/>
                  <a:pt x="65" y="76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87" y="108"/>
                  <a:pt x="84" y="111"/>
                  <a:pt x="82" y="115"/>
                </a:cubicBezTo>
                <a:cubicBezTo>
                  <a:pt x="48" y="95"/>
                  <a:pt x="48" y="95"/>
                  <a:pt x="48" y="95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1" y="169"/>
                  <a:pt x="50" y="173"/>
                  <a:pt x="48" y="177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0" y="228"/>
                  <a:pt x="0" y="228"/>
                  <a:pt x="0" y="228"/>
                </a:cubicBezTo>
                <a:cubicBezTo>
                  <a:pt x="38" y="235"/>
                  <a:pt x="38" y="235"/>
                  <a:pt x="38" y="235"/>
                </a:cubicBezTo>
                <a:cubicBezTo>
                  <a:pt x="38" y="237"/>
                  <a:pt x="38" y="239"/>
                  <a:pt x="38" y="241"/>
                </a:cubicBezTo>
                <a:cubicBezTo>
                  <a:pt x="38" y="243"/>
                  <a:pt x="38" y="245"/>
                  <a:pt x="38" y="247"/>
                </a:cubicBezTo>
                <a:cubicBezTo>
                  <a:pt x="0" y="254"/>
                  <a:pt x="0" y="254"/>
                  <a:pt x="0" y="254"/>
                </a:cubicBezTo>
                <a:cubicBezTo>
                  <a:pt x="10" y="311"/>
                  <a:pt x="10" y="311"/>
                  <a:pt x="10" y="311"/>
                </a:cubicBezTo>
                <a:cubicBezTo>
                  <a:pt x="48" y="305"/>
                  <a:pt x="48" y="305"/>
                  <a:pt x="48" y="305"/>
                </a:cubicBezTo>
                <a:cubicBezTo>
                  <a:pt x="50" y="308"/>
                  <a:pt x="51" y="312"/>
                  <a:pt x="52" y="316"/>
                </a:cubicBezTo>
                <a:cubicBezTo>
                  <a:pt x="19" y="335"/>
                  <a:pt x="19" y="335"/>
                  <a:pt x="19" y="335"/>
                </a:cubicBezTo>
                <a:cubicBezTo>
                  <a:pt x="48" y="386"/>
                  <a:pt x="48" y="386"/>
                  <a:pt x="48" y="386"/>
                </a:cubicBezTo>
                <a:cubicBezTo>
                  <a:pt x="82" y="367"/>
                  <a:pt x="82" y="367"/>
                  <a:pt x="82" y="367"/>
                </a:cubicBezTo>
                <a:cubicBezTo>
                  <a:pt x="84" y="370"/>
                  <a:pt x="87" y="373"/>
                  <a:pt x="90" y="376"/>
                </a:cubicBezTo>
                <a:cubicBezTo>
                  <a:pt x="65" y="406"/>
                  <a:pt x="65" y="406"/>
                  <a:pt x="65" y="406"/>
                </a:cubicBezTo>
                <a:cubicBezTo>
                  <a:pt x="110" y="444"/>
                  <a:pt x="110" y="444"/>
                  <a:pt x="110" y="444"/>
                </a:cubicBezTo>
                <a:cubicBezTo>
                  <a:pt x="135" y="414"/>
                  <a:pt x="135" y="414"/>
                  <a:pt x="135" y="414"/>
                </a:cubicBezTo>
                <a:cubicBezTo>
                  <a:pt x="138" y="416"/>
                  <a:pt x="142" y="418"/>
                  <a:pt x="145" y="420"/>
                </a:cubicBezTo>
                <a:cubicBezTo>
                  <a:pt x="132" y="456"/>
                  <a:pt x="132" y="456"/>
                  <a:pt x="132" y="456"/>
                </a:cubicBezTo>
                <a:cubicBezTo>
                  <a:pt x="187" y="476"/>
                  <a:pt x="187" y="476"/>
                  <a:pt x="187" y="476"/>
                </a:cubicBezTo>
                <a:cubicBezTo>
                  <a:pt x="200" y="440"/>
                  <a:pt x="200" y="440"/>
                  <a:pt x="200" y="440"/>
                </a:cubicBezTo>
                <a:cubicBezTo>
                  <a:pt x="204" y="441"/>
                  <a:pt x="208" y="442"/>
                  <a:pt x="212" y="442"/>
                </a:cubicBezTo>
                <a:cubicBezTo>
                  <a:pt x="212" y="481"/>
                  <a:pt x="212" y="481"/>
                  <a:pt x="212" y="481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42"/>
                  <a:pt x="271" y="442"/>
                  <a:pt x="271" y="442"/>
                </a:cubicBezTo>
                <a:cubicBezTo>
                  <a:pt x="275" y="442"/>
                  <a:pt x="279" y="441"/>
                  <a:pt x="283" y="440"/>
                </a:cubicBezTo>
                <a:cubicBezTo>
                  <a:pt x="296" y="476"/>
                  <a:pt x="296" y="476"/>
                  <a:pt x="296" y="476"/>
                </a:cubicBezTo>
                <a:cubicBezTo>
                  <a:pt x="351" y="456"/>
                  <a:pt x="351" y="456"/>
                  <a:pt x="351" y="456"/>
                </a:cubicBezTo>
                <a:cubicBezTo>
                  <a:pt x="338" y="420"/>
                  <a:pt x="338" y="420"/>
                  <a:pt x="338" y="420"/>
                </a:cubicBezTo>
                <a:cubicBezTo>
                  <a:pt x="342" y="418"/>
                  <a:pt x="345" y="416"/>
                  <a:pt x="349" y="414"/>
                </a:cubicBezTo>
                <a:cubicBezTo>
                  <a:pt x="374" y="444"/>
                  <a:pt x="374" y="444"/>
                  <a:pt x="374" y="444"/>
                </a:cubicBezTo>
                <a:cubicBezTo>
                  <a:pt x="419" y="406"/>
                  <a:pt x="419" y="406"/>
                  <a:pt x="419" y="406"/>
                </a:cubicBezTo>
                <a:cubicBezTo>
                  <a:pt x="394" y="376"/>
                  <a:pt x="394" y="376"/>
                  <a:pt x="394" y="376"/>
                </a:cubicBezTo>
                <a:cubicBezTo>
                  <a:pt x="396" y="373"/>
                  <a:pt x="399" y="370"/>
                  <a:pt x="401" y="367"/>
                </a:cubicBezTo>
                <a:cubicBezTo>
                  <a:pt x="435" y="386"/>
                  <a:pt x="435" y="386"/>
                  <a:pt x="435" y="386"/>
                </a:cubicBezTo>
                <a:cubicBezTo>
                  <a:pt x="464" y="335"/>
                  <a:pt x="464" y="335"/>
                  <a:pt x="464" y="335"/>
                </a:cubicBezTo>
                <a:cubicBezTo>
                  <a:pt x="431" y="316"/>
                  <a:pt x="431" y="316"/>
                  <a:pt x="431" y="316"/>
                </a:cubicBezTo>
                <a:cubicBezTo>
                  <a:pt x="432" y="312"/>
                  <a:pt x="434" y="308"/>
                  <a:pt x="435" y="305"/>
                </a:cubicBezTo>
                <a:cubicBezTo>
                  <a:pt x="473" y="311"/>
                  <a:pt x="473" y="311"/>
                  <a:pt x="473" y="311"/>
                </a:cubicBezTo>
                <a:cubicBezTo>
                  <a:pt x="483" y="254"/>
                  <a:pt x="483" y="254"/>
                  <a:pt x="483" y="254"/>
                </a:cubicBezTo>
                <a:cubicBezTo>
                  <a:pt x="445" y="247"/>
                  <a:pt x="445" y="247"/>
                  <a:pt x="445" y="247"/>
                </a:cubicBezTo>
                <a:cubicBezTo>
                  <a:pt x="445" y="245"/>
                  <a:pt x="445" y="243"/>
                  <a:pt x="445" y="241"/>
                </a:cubicBezTo>
                <a:cubicBezTo>
                  <a:pt x="445" y="239"/>
                  <a:pt x="445" y="237"/>
                  <a:pt x="445" y="235"/>
                </a:cubicBezTo>
                <a:cubicBezTo>
                  <a:pt x="483" y="228"/>
                  <a:pt x="483" y="228"/>
                  <a:pt x="483" y="228"/>
                </a:cubicBezTo>
                <a:cubicBezTo>
                  <a:pt x="473" y="170"/>
                  <a:pt x="473" y="170"/>
                  <a:pt x="473" y="170"/>
                </a:cubicBezTo>
                <a:lnTo>
                  <a:pt x="435" y="177"/>
                </a:lnTo>
                <a:close/>
                <a:moveTo>
                  <a:pt x="271" y="405"/>
                </a:moveTo>
                <a:cubicBezTo>
                  <a:pt x="271" y="327"/>
                  <a:pt x="271" y="327"/>
                  <a:pt x="271" y="327"/>
                </a:cubicBezTo>
                <a:cubicBezTo>
                  <a:pt x="297" y="318"/>
                  <a:pt x="318" y="297"/>
                  <a:pt x="328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394" y="339"/>
                  <a:pt x="340" y="393"/>
                  <a:pt x="271" y="405"/>
                </a:cubicBezTo>
                <a:close/>
                <a:moveTo>
                  <a:pt x="242" y="195"/>
                </a:moveTo>
                <a:cubicBezTo>
                  <a:pt x="267" y="195"/>
                  <a:pt x="287" y="215"/>
                  <a:pt x="287" y="241"/>
                </a:cubicBezTo>
                <a:cubicBezTo>
                  <a:pt x="287" y="266"/>
                  <a:pt x="267" y="287"/>
                  <a:pt x="242" y="287"/>
                </a:cubicBezTo>
                <a:cubicBezTo>
                  <a:pt x="216" y="287"/>
                  <a:pt x="196" y="266"/>
                  <a:pt x="196" y="241"/>
                </a:cubicBezTo>
                <a:cubicBezTo>
                  <a:pt x="196" y="215"/>
                  <a:pt x="216" y="195"/>
                  <a:pt x="242" y="195"/>
                </a:cubicBezTo>
                <a:close/>
                <a:moveTo>
                  <a:pt x="77" y="270"/>
                </a:moveTo>
                <a:cubicBezTo>
                  <a:pt x="156" y="270"/>
                  <a:pt x="156" y="270"/>
                  <a:pt x="156" y="270"/>
                </a:cubicBezTo>
                <a:cubicBezTo>
                  <a:pt x="165" y="297"/>
                  <a:pt x="186" y="318"/>
                  <a:pt x="212" y="327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144" y="393"/>
                  <a:pt x="90" y="339"/>
                  <a:pt x="77" y="270"/>
                </a:cubicBezTo>
                <a:close/>
                <a:moveTo>
                  <a:pt x="212" y="76"/>
                </a:moveTo>
                <a:cubicBezTo>
                  <a:pt x="212" y="155"/>
                  <a:pt x="212" y="155"/>
                  <a:pt x="212" y="155"/>
                </a:cubicBezTo>
                <a:cubicBezTo>
                  <a:pt x="186" y="164"/>
                  <a:pt x="165" y="185"/>
                  <a:pt x="156" y="211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90" y="143"/>
                  <a:pt x="144" y="89"/>
                  <a:pt x="212" y="76"/>
                </a:cubicBezTo>
                <a:close/>
                <a:moveTo>
                  <a:pt x="406" y="211"/>
                </a:moveTo>
                <a:cubicBezTo>
                  <a:pt x="328" y="211"/>
                  <a:pt x="328" y="211"/>
                  <a:pt x="328" y="211"/>
                </a:cubicBezTo>
                <a:cubicBezTo>
                  <a:pt x="318" y="185"/>
                  <a:pt x="297" y="164"/>
                  <a:pt x="271" y="155"/>
                </a:cubicBezTo>
                <a:cubicBezTo>
                  <a:pt x="271" y="76"/>
                  <a:pt x="271" y="76"/>
                  <a:pt x="271" y="76"/>
                </a:cubicBezTo>
                <a:cubicBezTo>
                  <a:pt x="340" y="89"/>
                  <a:pt x="394" y="143"/>
                  <a:pt x="406" y="211"/>
                </a:cubicBezTo>
                <a:close/>
              </a:path>
            </a:pathLst>
          </a:cu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sz="1800" kern="0">
              <a:solidFill>
                <a:srgbClr val="FFFFFF"/>
              </a:solidFill>
            </a:endParaRPr>
          </a:p>
        </p:txBody>
      </p:sp>
      <p:sp>
        <p:nvSpPr>
          <p:cNvPr id="73" name="Freeform 51"/>
          <p:cNvSpPr>
            <a:spLocks noEditPoints="1"/>
          </p:cNvSpPr>
          <p:nvPr/>
        </p:nvSpPr>
        <p:spPr bwMode="auto">
          <a:xfrm>
            <a:off x="6986721" y="3537421"/>
            <a:ext cx="534364" cy="532178"/>
          </a:xfrm>
          <a:custGeom>
            <a:avLst/>
            <a:gdLst>
              <a:gd name="T0" fmla="*/ 431 w 483"/>
              <a:gd name="T1" fmla="*/ 165 h 481"/>
              <a:gd name="T2" fmla="*/ 435 w 483"/>
              <a:gd name="T3" fmla="*/ 95 h 481"/>
              <a:gd name="T4" fmla="*/ 394 w 483"/>
              <a:gd name="T5" fmla="*/ 105 h 481"/>
              <a:gd name="T6" fmla="*/ 374 w 483"/>
              <a:gd name="T7" fmla="*/ 38 h 481"/>
              <a:gd name="T8" fmla="*/ 338 w 483"/>
              <a:gd name="T9" fmla="*/ 61 h 481"/>
              <a:gd name="T10" fmla="*/ 296 w 483"/>
              <a:gd name="T11" fmla="*/ 5 h 481"/>
              <a:gd name="T12" fmla="*/ 271 w 483"/>
              <a:gd name="T13" fmla="*/ 39 h 481"/>
              <a:gd name="T14" fmla="*/ 212 w 483"/>
              <a:gd name="T15" fmla="*/ 0 h 481"/>
              <a:gd name="T16" fmla="*/ 200 w 483"/>
              <a:gd name="T17" fmla="*/ 41 h 481"/>
              <a:gd name="T18" fmla="*/ 132 w 483"/>
              <a:gd name="T19" fmla="*/ 25 h 481"/>
              <a:gd name="T20" fmla="*/ 135 w 483"/>
              <a:gd name="T21" fmla="*/ 68 h 481"/>
              <a:gd name="T22" fmla="*/ 65 w 483"/>
              <a:gd name="T23" fmla="*/ 76 h 481"/>
              <a:gd name="T24" fmla="*/ 82 w 483"/>
              <a:gd name="T25" fmla="*/ 115 h 481"/>
              <a:gd name="T26" fmla="*/ 19 w 483"/>
              <a:gd name="T27" fmla="*/ 146 h 481"/>
              <a:gd name="T28" fmla="*/ 48 w 483"/>
              <a:gd name="T29" fmla="*/ 177 h 481"/>
              <a:gd name="T30" fmla="*/ 0 w 483"/>
              <a:gd name="T31" fmla="*/ 228 h 481"/>
              <a:gd name="T32" fmla="*/ 38 w 483"/>
              <a:gd name="T33" fmla="*/ 241 h 481"/>
              <a:gd name="T34" fmla="*/ 0 w 483"/>
              <a:gd name="T35" fmla="*/ 254 h 481"/>
              <a:gd name="T36" fmla="*/ 48 w 483"/>
              <a:gd name="T37" fmla="*/ 305 h 481"/>
              <a:gd name="T38" fmla="*/ 19 w 483"/>
              <a:gd name="T39" fmla="*/ 335 h 481"/>
              <a:gd name="T40" fmla="*/ 82 w 483"/>
              <a:gd name="T41" fmla="*/ 367 h 481"/>
              <a:gd name="T42" fmla="*/ 65 w 483"/>
              <a:gd name="T43" fmla="*/ 406 h 481"/>
              <a:gd name="T44" fmla="*/ 135 w 483"/>
              <a:gd name="T45" fmla="*/ 414 h 481"/>
              <a:gd name="T46" fmla="*/ 132 w 483"/>
              <a:gd name="T47" fmla="*/ 456 h 481"/>
              <a:gd name="T48" fmla="*/ 200 w 483"/>
              <a:gd name="T49" fmla="*/ 440 h 481"/>
              <a:gd name="T50" fmla="*/ 212 w 483"/>
              <a:gd name="T51" fmla="*/ 481 h 481"/>
              <a:gd name="T52" fmla="*/ 271 w 483"/>
              <a:gd name="T53" fmla="*/ 442 h 481"/>
              <a:gd name="T54" fmla="*/ 296 w 483"/>
              <a:gd name="T55" fmla="*/ 476 h 481"/>
              <a:gd name="T56" fmla="*/ 338 w 483"/>
              <a:gd name="T57" fmla="*/ 420 h 481"/>
              <a:gd name="T58" fmla="*/ 374 w 483"/>
              <a:gd name="T59" fmla="*/ 444 h 481"/>
              <a:gd name="T60" fmla="*/ 394 w 483"/>
              <a:gd name="T61" fmla="*/ 376 h 481"/>
              <a:gd name="T62" fmla="*/ 435 w 483"/>
              <a:gd name="T63" fmla="*/ 386 h 481"/>
              <a:gd name="T64" fmla="*/ 431 w 483"/>
              <a:gd name="T65" fmla="*/ 316 h 481"/>
              <a:gd name="T66" fmla="*/ 473 w 483"/>
              <a:gd name="T67" fmla="*/ 311 h 481"/>
              <a:gd name="T68" fmla="*/ 445 w 483"/>
              <a:gd name="T69" fmla="*/ 247 h 481"/>
              <a:gd name="T70" fmla="*/ 445 w 483"/>
              <a:gd name="T71" fmla="*/ 235 h 481"/>
              <a:gd name="T72" fmla="*/ 473 w 483"/>
              <a:gd name="T73" fmla="*/ 170 h 481"/>
              <a:gd name="T74" fmla="*/ 271 w 483"/>
              <a:gd name="T75" fmla="*/ 405 h 481"/>
              <a:gd name="T76" fmla="*/ 328 w 483"/>
              <a:gd name="T77" fmla="*/ 270 h 481"/>
              <a:gd name="T78" fmla="*/ 271 w 483"/>
              <a:gd name="T79" fmla="*/ 405 h 481"/>
              <a:gd name="T80" fmla="*/ 287 w 483"/>
              <a:gd name="T81" fmla="*/ 241 h 481"/>
              <a:gd name="T82" fmla="*/ 196 w 483"/>
              <a:gd name="T83" fmla="*/ 241 h 481"/>
              <a:gd name="T84" fmla="*/ 77 w 483"/>
              <a:gd name="T85" fmla="*/ 270 h 481"/>
              <a:gd name="T86" fmla="*/ 212 w 483"/>
              <a:gd name="T87" fmla="*/ 327 h 481"/>
              <a:gd name="T88" fmla="*/ 77 w 483"/>
              <a:gd name="T89" fmla="*/ 270 h 481"/>
              <a:gd name="T90" fmla="*/ 212 w 483"/>
              <a:gd name="T91" fmla="*/ 155 h 481"/>
              <a:gd name="T92" fmla="*/ 77 w 483"/>
              <a:gd name="T93" fmla="*/ 211 h 481"/>
              <a:gd name="T94" fmla="*/ 406 w 483"/>
              <a:gd name="T95" fmla="*/ 211 h 481"/>
              <a:gd name="T96" fmla="*/ 271 w 483"/>
              <a:gd name="T97" fmla="*/ 155 h 481"/>
              <a:gd name="T98" fmla="*/ 406 w 483"/>
              <a:gd name="T99" fmla="*/ 21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3" h="481">
                <a:moveTo>
                  <a:pt x="435" y="177"/>
                </a:moveTo>
                <a:cubicBezTo>
                  <a:pt x="434" y="173"/>
                  <a:pt x="432" y="169"/>
                  <a:pt x="431" y="165"/>
                </a:cubicBezTo>
                <a:cubicBezTo>
                  <a:pt x="464" y="146"/>
                  <a:pt x="464" y="146"/>
                  <a:pt x="464" y="146"/>
                </a:cubicBezTo>
                <a:cubicBezTo>
                  <a:pt x="435" y="95"/>
                  <a:pt x="435" y="95"/>
                  <a:pt x="435" y="95"/>
                </a:cubicBezTo>
                <a:cubicBezTo>
                  <a:pt x="401" y="115"/>
                  <a:pt x="401" y="115"/>
                  <a:pt x="401" y="115"/>
                </a:cubicBezTo>
                <a:cubicBezTo>
                  <a:pt x="399" y="111"/>
                  <a:pt x="396" y="108"/>
                  <a:pt x="394" y="105"/>
                </a:cubicBezTo>
                <a:cubicBezTo>
                  <a:pt x="419" y="76"/>
                  <a:pt x="419" y="76"/>
                  <a:pt x="419" y="76"/>
                </a:cubicBezTo>
                <a:cubicBezTo>
                  <a:pt x="374" y="38"/>
                  <a:pt x="374" y="38"/>
                  <a:pt x="374" y="38"/>
                </a:cubicBezTo>
                <a:cubicBezTo>
                  <a:pt x="349" y="68"/>
                  <a:pt x="349" y="68"/>
                  <a:pt x="349" y="68"/>
                </a:cubicBezTo>
                <a:cubicBezTo>
                  <a:pt x="345" y="65"/>
                  <a:pt x="342" y="63"/>
                  <a:pt x="338" y="61"/>
                </a:cubicBezTo>
                <a:cubicBezTo>
                  <a:pt x="351" y="25"/>
                  <a:pt x="351" y="25"/>
                  <a:pt x="351" y="25"/>
                </a:cubicBezTo>
                <a:cubicBezTo>
                  <a:pt x="296" y="5"/>
                  <a:pt x="296" y="5"/>
                  <a:pt x="296" y="5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79" y="41"/>
                  <a:pt x="275" y="40"/>
                  <a:pt x="271" y="39"/>
                </a:cubicBezTo>
                <a:cubicBezTo>
                  <a:pt x="271" y="0"/>
                  <a:pt x="271" y="0"/>
                  <a:pt x="271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08" y="40"/>
                  <a:pt x="204" y="41"/>
                  <a:pt x="200" y="41"/>
                </a:cubicBezTo>
                <a:cubicBezTo>
                  <a:pt x="187" y="5"/>
                  <a:pt x="187" y="5"/>
                  <a:pt x="187" y="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42" y="63"/>
                  <a:pt x="138" y="65"/>
                  <a:pt x="135" y="6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65" y="76"/>
                  <a:pt x="65" y="76"/>
                  <a:pt x="65" y="76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87" y="108"/>
                  <a:pt x="84" y="111"/>
                  <a:pt x="82" y="115"/>
                </a:cubicBezTo>
                <a:cubicBezTo>
                  <a:pt x="48" y="95"/>
                  <a:pt x="48" y="95"/>
                  <a:pt x="48" y="95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1" y="169"/>
                  <a:pt x="50" y="173"/>
                  <a:pt x="48" y="177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0" y="228"/>
                  <a:pt x="0" y="228"/>
                  <a:pt x="0" y="228"/>
                </a:cubicBezTo>
                <a:cubicBezTo>
                  <a:pt x="38" y="235"/>
                  <a:pt x="38" y="235"/>
                  <a:pt x="38" y="235"/>
                </a:cubicBezTo>
                <a:cubicBezTo>
                  <a:pt x="38" y="237"/>
                  <a:pt x="38" y="239"/>
                  <a:pt x="38" y="241"/>
                </a:cubicBezTo>
                <a:cubicBezTo>
                  <a:pt x="38" y="243"/>
                  <a:pt x="38" y="245"/>
                  <a:pt x="38" y="247"/>
                </a:cubicBezTo>
                <a:cubicBezTo>
                  <a:pt x="0" y="254"/>
                  <a:pt x="0" y="254"/>
                  <a:pt x="0" y="254"/>
                </a:cubicBezTo>
                <a:cubicBezTo>
                  <a:pt x="10" y="311"/>
                  <a:pt x="10" y="311"/>
                  <a:pt x="10" y="311"/>
                </a:cubicBezTo>
                <a:cubicBezTo>
                  <a:pt x="48" y="305"/>
                  <a:pt x="48" y="305"/>
                  <a:pt x="48" y="305"/>
                </a:cubicBezTo>
                <a:cubicBezTo>
                  <a:pt x="50" y="308"/>
                  <a:pt x="51" y="312"/>
                  <a:pt x="52" y="316"/>
                </a:cubicBezTo>
                <a:cubicBezTo>
                  <a:pt x="19" y="335"/>
                  <a:pt x="19" y="335"/>
                  <a:pt x="19" y="335"/>
                </a:cubicBezTo>
                <a:cubicBezTo>
                  <a:pt x="48" y="386"/>
                  <a:pt x="48" y="386"/>
                  <a:pt x="48" y="386"/>
                </a:cubicBezTo>
                <a:cubicBezTo>
                  <a:pt x="82" y="367"/>
                  <a:pt x="82" y="367"/>
                  <a:pt x="82" y="367"/>
                </a:cubicBezTo>
                <a:cubicBezTo>
                  <a:pt x="84" y="370"/>
                  <a:pt x="87" y="373"/>
                  <a:pt x="90" y="376"/>
                </a:cubicBezTo>
                <a:cubicBezTo>
                  <a:pt x="65" y="406"/>
                  <a:pt x="65" y="406"/>
                  <a:pt x="65" y="406"/>
                </a:cubicBezTo>
                <a:cubicBezTo>
                  <a:pt x="110" y="444"/>
                  <a:pt x="110" y="444"/>
                  <a:pt x="110" y="444"/>
                </a:cubicBezTo>
                <a:cubicBezTo>
                  <a:pt x="135" y="414"/>
                  <a:pt x="135" y="414"/>
                  <a:pt x="135" y="414"/>
                </a:cubicBezTo>
                <a:cubicBezTo>
                  <a:pt x="138" y="416"/>
                  <a:pt x="142" y="418"/>
                  <a:pt x="145" y="420"/>
                </a:cubicBezTo>
                <a:cubicBezTo>
                  <a:pt x="132" y="456"/>
                  <a:pt x="132" y="456"/>
                  <a:pt x="132" y="456"/>
                </a:cubicBezTo>
                <a:cubicBezTo>
                  <a:pt x="187" y="476"/>
                  <a:pt x="187" y="476"/>
                  <a:pt x="187" y="476"/>
                </a:cubicBezTo>
                <a:cubicBezTo>
                  <a:pt x="200" y="440"/>
                  <a:pt x="200" y="440"/>
                  <a:pt x="200" y="440"/>
                </a:cubicBezTo>
                <a:cubicBezTo>
                  <a:pt x="204" y="441"/>
                  <a:pt x="208" y="442"/>
                  <a:pt x="212" y="442"/>
                </a:cubicBezTo>
                <a:cubicBezTo>
                  <a:pt x="212" y="481"/>
                  <a:pt x="212" y="481"/>
                  <a:pt x="212" y="481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42"/>
                  <a:pt x="271" y="442"/>
                  <a:pt x="271" y="442"/>
                </a:cubicBezTo>
                <a:cubicBezTo>
                  <a:pt x="275" y="442"/>
                  <a:pt x="279" y="441"/>
                  <a:pt x="283" y="440"/>
                </a:cubicBezTo>
                <a:cubicBezTo>
                  <a:pt x="296" y="476"/>
                  <a:pt x="296" y="476"/>
                  <a:pt x="296" y="476"/>
                </a:cubicBezTo>
                <a:cubicBezTo>
                  <a:pt x="351" y="456"/>
                  <a:pt x="351" y="456"/>
                  <a:pt x="351" y="456"/>
                </a:cubicBezTo>
                <a:cubicBezTo>
                  <a:pt x="338" y="420"/>
                  <a:pt x="338" y="420"/>
                  <a:pt x="338" y="420"/>
                </a:cubicBezTo>
                <a:cubicBezTo>
                  <a:pt x="342" y="418"/>
                  <a:pt x="345" y="416"/>
                  <a:pt x="349" y="414"/>
                </a:cubicBezTo>
                <a:cubicBezTo>
                  <a:pt x="374" y="444"/>
                  <a:pt x="374" y="444"/>
                  <a:pt x="374" y="444"/>
                </a:cubicBezTo>
                <a:cubicBezTo>
                  <a:pt x="419" y="406"/>
                  <a:pt x="419" y="406"/>
                  <a:pt x="419" y="406"/>
                </a:cubicBezTo>
                <a:cubicBezTo>
                  <a:pt x="394" y="376"/>
                  <a:pt x="394" y="376"/>
                  <a:pt x="394" y="376"/>
                </a:cubicBezTo>
                <a:cubicBezTo>
                  <a:pt x="396" y="373"/>
                  <a:pt x="399" y="370"/>
                  <a:pt x="401" y="367"/>
                </a:cubicBezTo>
                <a:cubicBezTo>
                  <a:pt x="435" y="386"/>
                  <a:pt x="435" y="386"/>
                  <a:pt x="435" y="386"/>
                </a:cubicBezTo>
                <a:cubicBezTo>
                  <a:pt x="464" y="335"/>
                  <a:pt x="464" y="335"/>
                  <a:pt x="464" y="335"/>
                </a:cubicBezTo>
                <a:cubicBezTo>
                  <a:pt x="431" y="316"/>
                  <a:pt x="431" y="316"/>
                  <a:pt x="431" y="316"/>
                </a:cubicBezTo>
                <a:cubicBezTo>
                  <a:pt x="432" y="312"/>
                  <a:pt x="434" y="308"/>
                  <a:pt x="435" y="305"/>
                </a:cubicBezTo>
                <a:cubicBezTo>
                  <a:pt x="473" y="311"/>
                  <a:pt x="473" y="311"/>
                  <a:pt x="473" y="311"/>
                </a:cubicBezTo>
                <a:cubicBezTo>
                  <a:pt x="483" y="254"/>
                  <a:pt x="483" y="254"/>
                  <a:pt x="483" y="254"/>
                </a:cubicBezTo>
                <a:cubicBezTo>
                  <a:pt x="445" y="247"/>
                  <a:pt x="445" y="247"/>
                  <a:pt x="445" y="247"/>
                </a:cubicBezTo>
                <a:cubicBezTo>
                  <a:pt x="445" y="245"/>
                  <a:pt x="445" y="243"/>
                  <a:pt x="445" y="241"/>
                </a:cubicBezTo>
                <a:cubicBezTo>
                  <a:pt x="445" y="239"/>
                  <a:pt x="445" y="237"/>
                  <a:pt x="445" y="235"/>
                </a:cubicBezTo>
                <a:cubicBezTo>
                  <a:pt x="483" y="228"/>
                  <a:pt x="483" y="228"/>
                  <a:pt x="483" y="228"/>
                </a:cubicBezTo>
                <a:cubicBezTo>
                  <a:pt x="473" y="170"/>
                  <a:pt x="473" y="170"/>
                  <a:pt x="473" y="170"/>
                </a:cubicBezTo>
                <a:lnTo>
                  <a:pt x="435" y="177"/>
                </a:lnTo>
                <a:close/>
                <a:moveTo>
                  <a:pt x="271" y="405"/>
                </a:moveTo>
                <a:cubicBezTo>
                  <a:pt x="271" y="327"/>
                  <a:pt x="271" y="327"/>
                  <a:pt x="271" y="327"/>
                </a:cubicBezTo>
                <a:cubicBezTo>
                  <a:pt x="297" y="318"/>
                  <a:pt x="318" y="297"/>
                  <a:pt x="328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394" y="339"/>
                  <a:pt x="340" y="393"/>
                  <a:pt x="271" y="405"/>
                </a:cubicBezTo>
                <a:close/>
                <a:moveTo>
                  <a:pt x="242" y="195"/>
                </a:moveTo>
                <a:cubicBezTo>
                  <a:pt x="267" y="195"/>
                  <a:pt x="287" y="215"/>
                  <a:pt x="287" y="241"/>
                </a:cubicBezTo>
                <a:cubicBezTo>
                  <a:pt x="287" y="266"/>
                  <a:pt x="267" y="287"/>
                  <a:pt x="242" y="287"/>
                </a:cubicBezTo>
                <a:cubicBezTo>
                  <a:pt x="216" y="287"/>
                  <a:pt x="196" y="266"/>
                  <a:pt x="196" y="241"/>
                </a:cubicBezTo>
                <a:cubicBezTo>
                  <a:pt x="196" y="215"/>
                  <a:pt x="216" y="195"/>
                  <a:pt x="242" y="195"/>
                </a:cubicBezTo>
                <a:close/>
                <a:moveTo>
                  <a:pt x="77" y="270"/>
                </a:moveTo>
                <a:cubicBezTo>
                  <a:pt x="156" y="270"/>
                  <a:pt x="156" y="270"/>
                  <a:pt x="156" y="270"/>
                </a:cubicBezTo>
                <a:cubicBezTo>
                  <a:pt x="165" y="297"/>
                  <a:pt x="186" y="318"/>
                  <a:pt x="212" y="327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144" y="393"/>
                  <a:pt x="90" y="339"/>
                  <a:pt x="77" y="270"/>
                </a:cubicBezTo>
                <a:close/>
                <a:moveTo>
                  <a:pt x="212" y="76"/>
                </a:moveTo>
                <a:cubicBezTo>
                  <a:pt x="212" y="155"/>
                  <a:pt x="212" y="155"/>
                  <a:pt x="212" y="155"/>
                </a:cubicBezTo>
                <a:cubicBezTo>
                  <a:pt x="186" y="164"/>
                  <a:pt x="165" y="185"/>
                  <a:pt x="156" y="211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90" y="143"/>
                  <a:pt x="144" y="89"/>
                  <a:pt x="212" y="76"/>
                </a:cubicBezTo>
                <a:close/>
                <a:moveTo>
                  <a:pt x="406" y="211"/>
                </a:moveTo>
                <a:cubicBezTo>
                  <a:pt x="328" y="211"/>
                  <a:pt x="328" y="211"/>
                  <a:pt x="328" y="211"/>
                </a:cubicBezTo>
                <a:cubicBezTo>
                  <a:pt x="318" y="185"/>
                  <a:pt x="297" y="164"/>
                  <a:pt x="271" y="155"/>
                </a:cubicBezTo>
                <a:cubicBezTo>
                  <a:pt x="271" y="76"/>
                  <a:pt x="271" y="76"/>
                  <a:pt x="271" y="76"/>
                </a:cubicBezTo>
                <a:cubicBezTo>
                  <a:pt x="340" y="89"/>
                  <a:pt x="394" y="143"/>
                  <a:pt x="406" y="211"/>
                </a:cubicBezTo>
                <a:close/>
              </a:path>
            </a:pathLst>
          </a:cu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sz="1800" kern="0">
              <a:solidFill>
                <a:srgbClr val="FFFFFF"/>
              </a:solidFill>
            </a:endParaRPr>
          </a:p>
        </p:txBody>
      </p:sp>
      <p:sp>
        <p:nvSpPr>
          <p:cNvPr id="74" name="Freeform 51"/>
          <p:cNvSpPr>
            <a:spLocks noEditPoints="1"/>
          </p:cNvSpPr>
          <p:nvPr/>
        </p:nvSpPr>
        <p:spPr bwMode="auto">
          <a:xfrm>
            <a:off x="7821304" y="2755561"/>
            <a:ext cx="574068" cy="571720"/>
          </a:xfrm>
          <a:custGeom>
            <a:avLst/>
            <a:gdLst>
              <a:gd name="T0" fmla="*/ 431 w 483"/>
              <a:gd name="T1" fmla="*/ 165 h 481"/>
              <a:gd name="T2" fmla="*/ 435 w 483"/>
              <a:gd name="T3" fmla="*/ 95 h 481"/>
              <a:gd name="T4" fmla="*/ 394 w 483"/>
              <a:gd name="T5" fmla="*/ 105 h 481"/>
              <a:gd name="T6" fmla="*/ 374 w 483"/>
              <a:gd name="T7" fmla="*/ 38 h 481"/>
              <a:gd name="T8" fmla="*/ 338 w 483"/>
              <a:gd name="T9" fmla="*/ 61 h 481"/>
              <a:gd name="T10" fmla="*/ 296 w 483"/>
              <a:gd name="T11" fmla="*/ 5 h 481"/>
              <a:gd name="T12" fmla="*/ 271 w 483"/>
              <a:gd name="T13" fmla="*/ 39 h 481"/>
              <a:gd name="T14" fmla="*/ 212 w 483"/>
              <a:gd name="T15" fmla="*/ 0 h 481"/>
              <a:gd name="T16" fmla="*/ 200 w 483"/>
              <a:gd name="T17" fmla="*/ 41 h 481"/>
              <a:gd name="T18" fmla="*/ 132 w 483"/>
              <a:gd name="T19" fmla="*/ 25 h 481"/>
              <a:gd name="T20" fmla="*/ 135 w 483"/>
              <a:gd name="T21" fmla="*/ 68 h 481"/>
              <a:gd name="T22" fmla="*/ 65 w 483"/>
              <a:gd name="T23" fmla="*/ 76 h 481"/>
              <a:gd name="T24" fmla="*/ 82 w 483"/>
              <a:gd name="T25" fmla="*/ 115 h 481"/>
              <a:gd name="T26" fmla="*/ 19 w 483"/>
              <a:gd name="T27" fmla="*/ 146 h 481"/>
              <a:gd name="T28" fmla="*/ 48 w 483"/>
              <a:gd name="T29" fmla="*/ 177 h 481"/>
              <a:gd name="T30" fmla="*/ 0 w 483"/>
              <a:gd name="T31" fmla="*/ 228 h 481"/>
              <a:gd name="T32" fmla="*/ 38 w 483"/>
              <a:gd name="T33" fmla="*/ 241 h 481"/>
              <a:gd name="T34" fmla="*/ 0 w 483"/>
              <a:gd name="T35" fmla="*/ 254 h 481"/>
              <a:gd name="T36" fmla="*/ 48 w 483"/>
              <a:gd name="T37" fmla="*/ 305 h 481"/>
              <a:gd name="T38" fmla="*/ 19 w 483"/>
              <a:gd name="T39" fmla="*/ 335 h 481"/>
              <a:gd name="T40" fmla="*/ 82 w 483"/>
              <a:gd name="T41" fmla="*/ 367 h 481"/>
              <a:gd name="T42" fmla="*/ 65 w 483"/>
              <a:gd name="T43" fmla="*/ 406 h 481"/>
              <a:gd name="T44" fmla="*/ 135 w 483"/>
              <a:gd name="T45" fmla="*/ 414 h 481"/>
              <a:gd name="T46" fmla="*/ 132 w 483"/>
              <a:gd name="T47" fmla="*/ 456 h 481"/>
              <a:gd name="T48" fmla="*/ 200 w 483"/>
              <a:gd name="T49" fmla="*/ 440 h 481"/>
              <a:gd name="T50" fmla="*/ 212 w 483"/>
              <a:gd name="T51" fmla="*/ 481 h 481"/>
              <a:gd name="T52" fmla="*/ 271 w 483"/>
              <a:gd name="T53" fmla="*/ 442 h 481"/>
              <a:gd name="T54" fmla="*/ 296 w 483"/>
              <a:gd name="T55" fmla="*/ 476 h 481"/>
              <a:gd name="T56" fmla="*/ 338 w 483"/>
              <a:gd name="T57" fmla="*/ 420 h 481"/>
              <a:gd name="T58" fmla="*/ 374 w 483"/>
              <a:gd name="T59" fmla="*/ 444 h 481"/>
              <a:gd name="T60" fmla="*/ 394 w 483"/>
              <a:gd name="T61" fmla="*/ 376 h 481"/>
              <a:gd name="T62" fmla="*/ 435 w 483"/>
              <a:gd name="T63" fmla="*/ 386 h 481"/>
              <a:gd name="T64" fmla="*/ 431 w 483"/>
              <a:gd name="T65" fmla="*/ 316 h 481"/>
              <a:gd name="T66" fmla="*/ 473 w 483"/>
              <a:gd name="T67" fmla="*/ 311 h 481"/>
              <a:gd name="T68" fmla="*/ 445 w 483"/>
              <a:gd name="T69" fmla="*/ 247 h 481"/>
              <a:gd name="T70" fmla="*/ 445 w 483"/>
              <a:gd name="T71" fmla="*/ 235 h 481"/>
              <a:gd name="T72" fmla="*/ 473 w 483"/>
              <a:gd name="T73" fmla="*/ 170 h 481"/>
              <a:gd name="T74" fmla="*/ 271 w 483"/>
              <a:gd name="T75" fmla="*/ 405 h 481"/>
              <a:gd name="T76" fmla="*/ 328 w 483"/>
              <a:gd name="T77" fmla="*/ 270 h 481"/>
              <a:gd name="T78" fmla="*/ 271 w 483"/>
              <a:gd name="T79" fmla="*/ 405 h 481"/>
              <a:gd name="T80" fmla="*/ 287 w 483"/>
              <a:gd name="T81" fmla="*/ 241 h 481"/>
              <a:gd name="T82" fmla="*/ 196 w 483"/>
              <a:gd name="T83" fmla="*/ 241 h 481"/>
              <a:gd name="T84" fmla="*/ 77 w 483"/>
              <a:gd name="T85" fmla="*/ 270 h 481"/>
              <a:gd name="T86" fmla="*/ 212 w 483"/>
              <a:gd name="T87" fmla="*/ 327 h 481"/>
              <a:gd name="T88" fmla="*/ 77 w 483"/>
              <a:gd name="T89" fmla="*/ 270 h 481"/>
              <a:gd name="T90" fmla="*/ 212 w 483"/>
              <a:gd name="T91" fmla="*/ 155 h 481"/>
              <a:gd name="T92" fmla="*/ 77 w 483"/>
              <a:gd name="T93" fmla="*/ 211 h 481"/>
              <a:gd name="T94" fmla="*/ 406 w 483"/>
              <a:gd name="T95" fmla="*/ 211 h 481"/>
              <a:gd name="T96" fmla="*/ 271 w 483"/>
              <a:gd name="T97" fmla="*/ 155 h 481"/>
              <a:gd name="T98" fmla="*/ 406 w 483"/>
              <a:gd name="T99" fmla="*/ 21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3" h="481">
                <a:moveTo>
                  <a:pt x="435" y="177"/>
                </a:moveTo>
                <a:cubicBezTo>
                  <a:pt x="434" y="173"/>
                  <a:pt x="432" y="169"/>
                  <a:pt x="431" y="165"/>
                </a:cubicBezTo>
                <a:cubicBezTo>
                  <a:pt x="464" y="146"/>
                  <a:pt x="464" y="146"/>
                  <a:pt x="464" y="146"/>
                </a:cubicBezTo>
                <a:cubicBezTo>
                  <a:pt x="435" y="95"/>
                  <a:pt x="435" y="95"/>
                  <a:pt x="435" y="95"/>
                </a:cubicBezTo>
                <a:cubicBezTo>
                  <a:pt x="401" y="115"/>
                  <a:pt x="401" y="115"/>
                  <a:pt x="401" y="115"/>
                </a:cubicBezTo>
                <a:cubicBezTo>
                  <a:pt x="399" y="111"/>
                  <a:pt x="396" y="108"/>
                  <a:pt x="394" y="105"/>
                </a:cubicBezTo>
                <a:cubicBezTo>
                  <a:pt x="419" y="76"/>
                  <a:pt x="419" y="76"/>
                  <a:pt x="419" y="76"/>
                </a:cubicBezTo>
                <a:cubicBezTo>
                  <a:pt x="374" y="38"/>
                  <a:pt x="374" y="38"/>
                  <a:pt x="374" y="38"/>
                </a:cubicBezTo>
                <a:cubicBezTo>
                  <a:pt x="349" y="68"/>
                  <a:pt x="349" y="68"/>
                  <a:pt x="349" y="68"/>
                </a:cubicBezTo>
                <a:cubicBezTo>
                  <a:pt x="345" y="65"/>
                  <a:pt x="342" y="63"/>
                  <a:pt x="338" y="61"/>
                </a:cubicBezTo>
                <a:cubicBezTo>
                  <a:pt x="351" y="25"/>
                  <a:pt x="351" y="25"/>
                  <a:pt x="351" y="25"/>
                </a:cubicBezTo>
                <a:cubicBezTo>
                  <a:pt x="296" y="5"/>
                  <a:pt x="296" y="5"/>
                  <a:pt x="296" y="5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79" y="41"/>
                  <a:pt x="275" y="40"/>
                  <a:pt x="271" y="39"/>
                </a:cubicBezTo>
                <a:cubicBezTo>
                  <a:pt x="271" y="0"/>
                  <a:pt x="271" y="0"/>
                  <a:pt x="271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08" y="40"/>
                  <a:pt x="204" y="41"/>
                  <a:pt x="200" y="41"/>
                </a:cubicBezTo>
                <a:cubicBezTo>
                  <a:pt x="187" y="5"/>
                  <a:pt x="187" y="5"/>
                  <a:pt x="187" y="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42" y="63"/>
                  <a:pt x="138" y="65"/>
                  <a:pt x="135" y="6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65" y="76"/>
                  <a:pt x="65" y="76"/>
                  <a:pt x="65" y="76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87" y="108"/>
                  <a:pt x="84" y="111"/>
                  <a:pt x="82" y="115"/>
                </a:cubicBezTo>
                <a:cubicBezTo>
                  <a:pt x="48" y="95"/>
                  <a:pt x="48" y="95"/>
                  <a:pt x="48" y="95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1" y="169"/>
                  <a:pt x="50" y="173"/>
                  <a:pt x="48" y="177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0" y="228"/>
                  <a:pt x="0" y="228"/>
                  <a:pt x="0" y="228"/>
                </a:cubicBezTo>
                <a:cubicBezTo>
                  <a:pt x="38" y="235"/>
                  <a:pt x="38" y="235"/>
                  <a:pt x="38" y="235"/>
                </a:cubicBezTo>
                <a:cubicBezTo>
                  <a:pt x="38" y="237"/>
                  <a:pt x="38" y="239"/>
                  <a:pt x="38" y="241"/>
                </a:cubicBezTo>
                <a:cubicBezTo>
                  <a:pt x="38" y="243"/>
                  <a:pt x="38" y="245"/>
                  <a:pt x="38" y="247"/>
                </a:cubicBezTo>
                <a:cubicBezTo>
                  <a:pt x="0" y="254"/>
                  <a:pt x="0" y="254"/>
                  <a:pt x="0" y="254"/>
                </a:cubicBezTo>
                <a:cubicBezTo>
                  <a:pt x="10" y="311"/>
                  <a:pt x="10" y="311"/>
                  <a:pt x="10" y="311"/>
                </a:cubicBezTo>
                <a:cubicBezTo>
                  <a:pt x="48" y="305"/>
                  <a:pt x="48" y="305"/>
                  <a:pt x="48" y="305"/>
                </a:cubicBezTo>
                <a:cubicBezTo>
                  <a:pt x="50" y="308"/>
                  <a:pt x="51" y="312"/>
                  <a:pt x="52" y="316"/>
                </a:cubicBezTo>
                <a:cubicBezTo>
                  <a:pt x="19" y="335"/>
                  <a:pt x="19" y="335"/>
                  <a:pt x="19" y="335"/>
                </a:cubicBezTo>
                <a:cubicBezTo>
                  <a:pt x="48" y="386"/>
                  <a:pt x="48" y="386"/>
                  <a:pt x="48" y="386"/>
                </a:cubicBezTo>
                <a:cubicBezTo>
                  <a:pt x="82" y="367"/>
                  <a:pt x="82" y="367"/>
                  <a:pt x="82" y="367"/>
                </a:cubicBezTo>
                <a:cubicBezTo>
                  <a:pt x="84" y="370"/>
                  <a:pt x="87" y="373"/>
                  <a:pt x="90" y="376"/>
                </a:cubicBezTo>
                <a:cubicBezTo>
                  <a:pt x="65" y="406"/>
                  <a:pt x="65" y="406"/>
                  <a:pt x="65" y="406"/>
                </a:cubicBezTo>
                <a:cubicBezTo>
                  <a:pt x="110" y="444"/>
                  <a:pt x="110" y="444"/>
                  <a:pt x="110" y="444"/>
                </a:cubicBezTo>
                <a:cubicBezTo>
                  <a:pt x="135" y="414"/>
                  <a:pt x="135" y="414"/>
                  <a:pt x="135" y="414"/>
                </a:cubicBezTo>
                <a:cubicBezTo>
                  <a:pt x="138" y="416"/>
                  <a:pt x="142" y="418"/>
                  <a:pt x="145" y="420"/>
                </a:cubicBezTo>
                <a:cubicBezTo>
                  <a:pt x="132" y="456"/>
                  <a:pt x="132" y="456"/>
                  <a:pt x="132" y="456"/>
                </a:cubicBezTo>
                <a:cubicBezTo>
                  <a:pt x="187" y="476"/>
                  <a:pt x="187" y="476"/>
                  <a:pt x="187" y="476"/>
                </a:cubicBezTo>
                <a:cubicBezTo>
                  <a:pt x="200" y="440"/>
                  <a:pt x="200" y="440"/>
                  <a:pt x="200" y="440"/>
                </a:cubicBezTo>
                <a:cubicBezTo>
                  <a:pt x="204" y="441"/>
                  <a:pt x="208" y="442"/>
                  <a:pt x="212" y="442"/>
                </a:cubicBezTo>
                <a:cubicBezTo>
                  <a:pt x="212" y="481"/>
                  <a:pt x="212" y="481"/>
                  <a:pt x="212" y="481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42"/>
                  <a:pt x="271" y="442"/>
                  <a:pt x="271" y="442"/>
                </a:cubicBezTo>
                <a:cubicBezTo>
                  <a:pt x="275" y="442"/>
                  <a:pt x="279" y="441"/>
                  <a:pt x="283" y="440"/>
                </a:cubicBezTo>
                <a:cubicBezTo>
                  <a:pt x="296" y="476"/>
                  <a:pt x="296" y="476"/>
                  <a:pt x="296" y="476"/>
                </a:cubicBezTo>
                <a:cubicBezTo>
                  <a:pt x="351" y="456"/>
                  <a:pt x="351" y="456"/>
                  <a:pt x="351" y="456"/>
                </a:cubicBezTo>
                <a:cubicBezTo>
                  <a:pt x="338" y="420"/>
                  <a:pt x="338" y="420"/>
                  <a:pt x="338" y="420"/>
                </a:cubicBezTo>
                <a:cubicBezTo>
                  <a:pt x="342" y="418"/>
                  <a:pt x="345" y="416"/>
                  <a:pt x="349" y="414"/>
                </a:cubicBezTo>
                <a:cubicBezTo>
                  <a:pt x="374" y="444"/>
                  <a:pt x="374" y="444"/>
                  <a:pt x="374" y="444"/>
                </a:cubicBezTo>
                <a:cubicBezTo>
                  <a:pt x="419" y="406"/>
                  <a:pt x="419" y="406"/>
                  <a:pt x="419" y="406"/>
                </a:cubicBezTo>
                <a:cubicBezTo>
                  <a:pt x="394" y="376"/>
                  <a:pt x="394" y="376"/>
                  <a:pt x="394" y="376"/>
                </a:cubicBezTo>
                <a:cubicBezTo>
                  <a:pt x="396" y="373"/>
                  <a:pt x="399" y="370"/>
                  <a:pt x="401" y="367"/>
                </a:cubicBezTo>
                <a:cubicBezTo>
                  <a:pt x="435" y="386"/>
                  <a:pt x="435" y="386"/>
                  <a:pt x="435" y="386"/>
                </a:cubicBezTo>
                <a:cubicBezTo>
                  <a:pt x="464" y="335"/>
                  <a:pt x="464" y="335"/>
                  <a:pt x="464" y="335"/>
                </a:cubicBezTo>
                <a:cubicBezTo>
                  <a:pt x="431" y="316"/>
                  <a:pt x="431" y="316"/>
                  <a:pt x="431" y="316"/>
                </a:cubicBezTo>
                <a:cubicBezTo>
                  <a:pt x="432" y="312"/>
                  <a:pt x="434" y="308"/>
                  <a:pt x="435" y="305"/>
                </a:cubicBezTo>
                <a:cubicBezTo>
                  <a:pt x="473" y="311"/>
                  <a:pt x="473" y="311"/>
                  <a:pt x="473" y="311"/>
                </a:cubicBezTo>
                <a:cubicBezTo>
                  <a:pt x="483" y="254"/>
                  <a:pt x="483" y="254"/>
                  <a:pt x="483" y="254"/>
                </a:cubicBezTo>
                <a:cubicBezTo>
                  <a:pt x="445" y="247"/>
                  <a:pt x="445" y="247"/>
                  <a:pt x="445" y="247"/>
                </a:cubicBezTo>
                <a:cubicBezTo>
                  <a:pt x="445" y="245"/>
                  <a:pt x="445" y="243"/>
                  <a:pt x="445" y="241"/>
                </a:cubicBezTo>
                <a:cubicBezTo>
                  <a:pt x="445" y="239"/>
                  <a:pt x="445" y="237"/>
                  <a:pt x="445" y="235"/>
                </a:cubicBezTo>
                <a:cubicBezTo>
                  <a:pt x="483" y="228"/>
                  <a:pt x="483" y="228"/>
                  <a:pt x="483" y="228"/>
                </a:cubicBezTo>
                <a:cubicBezTo>
                  <a:pt x="473" y="170"/>
                  <a:pt x="473" y="170"/>
                  <a:pt x="473" y="170"/>
                </a:cubicBezTo>
                <a:lnTo>
                  <a:pt x="435" y="177"/>
                </a:lnTo>
                <a:close/>
                <a:moveTo>
                  <a:pt x="271" y="405"/>
                </a:moveTo>
                <a:cubicBezTo>
                  <a:pt x="271" y="327"/>
                  <a:pt x="271" y="327"/>
                  <a:pt x="271" y="327"/>
                </a:cubicBezTo>
                <a:cubicBezTo>
                  <a:pt x="297" y="318"/>
                  <a:pt x="318" y="297"/>
                  <a:pt x="328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394" y="339"/>
                  <a:pt x="340" y="393"/>
                  <a:pt x="271" y="405"/>
                </a:cubicBezTo>
                <a:close/>
                <a:moveTo>
                  <a:pt x="242" y="195"/>
                </a:moveTo>
                <a:cubicBezTo>
                  <a:pt x="267" y="195"/>
                  <a:pt x="287" y="215"/>
                  <a:pt x="287" y="241"/>
                </a:cubicBezTo>
                <a:cubicBezTo>
                  <a:pt x="287" y="266"/>
                  <a:pt x="267" y="287"/>
                  <a:pt x="242" y="287"/>
                </a:cubicBezTo>
                <a:cubicBezTo>
                  <a:pt x="216" y="287"/>
                  <a:pt x="196" y="266"/>
                  <a:pt x="196" y="241"/>
                </a:cubicBezTo>
                <a:cubicBezTo>
                  <a:pt x="196" y="215"/>
                  <a:pt x="216" y="195"/>
                  <a:pt x="242" y="195"/>
                </a:cubicBezTo>
                <a:close/>
                <a:moveTo>
                  <a:pt x="77" y="270"/>
                </a:moveTo>
                <a:cubicBezTo>
                  <a:pt x="156" y="270"/>
                  <a:pt x="156" y="270"/>
                  <a:pt x="156" y="270"/>
                </a:cubicBezTo>
                <a:cubicBezTo>
                  <a:pt x="165" y="297"/>
                  <a:pt x="186" y="318"/>
                  <a:pt x="212" y="327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144" y="393"/>
                  <a:pt x="90" y="339"/>
                  <a:pt x="77" y="270"/>
                </a:cubicBezTo>
                <a:close/>
                <a:moveTo>
                  <a:pt x="212" y="76"/>
                </a:moveTo>
                <a:cubicBezTo>
                  <a:pt x="212" y="155"/>
                  <a:pt x="212" y="155"/>
                  <a:pt x="212" y="155"/>
                </a:cubicBezTo>
                <a:cubicBezTo>
                  <a:pt x="186" y="164"/>
                  <a:pt x="165" y="185"/>
                  <a:pt x="156" y="211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90" y="143"/>
                  <a:pt x="144" y="89"/>
                  <a:pt x="212" y="76"/>
                </a:cubicBezTo>
                <a:close/>
                <a:moveTo>
                  <a:pt x="406" y="211"/>
                </a:moveTo>
                <a:cubicBezTo>
                  <a:pt x="328" y="211"/>
                  <a:pt x="328" y="211"/>
                  <a:pt x="328" y="211"/>
                </a:cubicBezTo>
                <a:cubicBezTo>
                  <a:pt x="318" y="185"/>
                  <a:pt x="297" y="164"/>
                  <a:pt x="271" y="155"/>
                </a:cubicBezTo>
                <a:cubicBezTo>
                  <a:pt x="271" y="76"/>
                  <a:pt x="271" y="76"/>
                  <a:pt x="271" y="76"/>
                </a:cubicBezTo>
                <a:cubicBezTo>
                  <a:pt x="340" y="89"/>
                  <a:pt x="394" y="143"/>
                  <a:pt x="406" y="211"/>
                </a:cubicBezTo>
                <a:close/>
              </a:path>
            </a:pathLst>
          </a:cu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sz="1800" kern="0">
              <a:solidFill>
                <a:srgbClr val="FFFFFF"/>
              </a:solidFill>
            </a:endParaRPr>
          </a:p>
        </p:txBody>
      </p:sp>
      <p:sp>
        <p:nvSpPr>
          <p:cNvPr id="75" name="Freeform 51"/>
          <p:cNvSpPr>
            <a:spLocks noEditPoints="1"/>
          </p:cNvSpPr>
          <p:nvPr/>
        </p:nvSpPr>
        <p:spPr bwMode="auto">
          <a:xfrm>
            <a:off x="8609652" y="3462364"/>
            <a:ext cx="269268" cy="268166"/>
          </a:xfrm>
          <a:custGeom>
            <a:avLst/>
            <a:gdLst>
              <a:gd name="T0" fmla="*/ 431 w 483"/>
              <a:gd name="T1" fmla="*/ 165 h 481"/>
              <a:gd name="T2" fmla="*/ 435 w 483"/>
              <a:gd name="T3" fmla="*/ 95 h 481"/>
              <a:gd name="T4" fmla="*/ 394 w 483"/>
              <a:gd name="T5" fmla="*/ 105 h 481"/>
              <a:gd name="T6" fmla="*/ 374 w 483"/>
              <a:gd name="T7" fmla="*/ 38 h 481"/>
              <a:gd name="T8" fmla="*/ 338 w 483"/>
              <a:gd name="T9" fmla="*/ 61 h 481"/>
              <a:gd name="T10" fmla="*/ 296 w 483"/>
              <a:gd name="T11" fmla="*/ 5 h 481"/>
              <a:gd name="T12" fmla="*/ 271 w 483"/>
              <a:gd name="T13" fmla="*/ 39 h 481"/>
              <a:gd name="T14" fmla="*/ 212 w 483"/>
              <a:gd name="T15" fmla="*/ 0 h 481"/>
              <a:gd name="T16" fmla="*/ 200 w 483"/>
              <a:gd name="T17" fmla="*/ 41 h 481"/>
              <a:gd name="T18" fmla="*/ 132 w 483"/>
              <a:gd name="T19" fmla="*/ 25 h 481"/>
              <a:gd name="T20" fmla="*/ 135 w 483"/>
              <a:gd name="T21" fmla="*/ 68 h 481"/>
              <a:gd name="T22" fmla="*/ 65 w 483"/>
              <a:gd name="T23" fmla="*/ 76 h 481"/>
              <a:gd name="T24" fmla="*/ 82 w 483"/>
              <a:gd name="T25" fmla="*/ 115 h 481"/>
              <a:gd name="T26" fmla="*/ 19 w 483"/>
              <a:gd name="T27" fmla="*/ 146 h 481"/>
              <a:gd name="T28" fmla="*/ 48 w 483"/>
              <a:gd name="T29" fmla="*/ 177 h 481"/>
              <a:gd name="T30" fmla="*/ 0 w 483"/>
              <a:gd name="T31" fmla="*/ 228 h 481"/>
              <a:gd name="T32" fmla="*/ 38 w 483"/>
              <a:gd name="T33" fmla="*/ 241 h 481"/>
              <a:gd name="T34" fmla="*/ 0 w 483"/>
              <a:gd name="T35" fmla="*/ 254 h 481"/>
              <a:gd name="T36" fmla="*/ 48 w 483"/>
              <a:gd name="T37" fmla="*/ 305 h 481"/>
              <a:gd name="T38" fmla="*/ 19 w 483"/>
              <a:gd name="T39" fmla="*/ 335 h 481"/>
              <a:gd name="T40" fmla="*/ 82 w 483"/>
              <a:gd name="T41" fmla="*/ 367 h 481"/>
              <a:gd name="T42" fmla="*/ 65 w 483"/>
              <a:gd name="T43" fmla="*/ 406 h 481"/>
              <a:gd name="T44" fmla="*/ 135 w 483"/>
              <a:gd name="T45" fmla="*/ 414 h 481"/>
              <a:gd name="T46" fmla="*/ 132 w 483"/>
              <a:gd name="T47" fmla="*/ 456 h 481"/>
              <a:gd name="T48" fmla="*/ 200 w 483"/>
              <a:gd name="T49" fmla="*/ 440 h 481"/>
              <a:gd name="T50" fmla="*/ 212 w 483"/>
              <a:gd name="T51" fmla="*/ 481 h 481"/>
              <a:gd name="T52" fmla="*/ 271 w 483"/>
              <a:gd name="T53" fmla="*/ 442 h 481"/>
              <a:gd name="T54" fmla="*/ 296 w 483"/>
              <a:gd name="T55" fmla="*/ 476 h 481"/>
              <a:gd name="T56" fmla="*/ 338 w 483"/>
              <a:gd name="T57" fmla="*/ 420 h 481"/>
              <a:gd name="T58" fmla="*/ 374 w 483"/>
              <a:gd name="T59" fmla="*/ 444 h 481"/>
              <a:gd name="T60" fmla="*/ 394 w 483"/>
              <a:gd name="T61" fmla="*/ 376 h 481"/>
              <a:gd name="T62" fmla="*/ 435 w 483"/>
              <a:gd name="T63" fmla="*/ 386 h 481"/>
              <a:gd name="T64" fmla="*/ 431 w 483"/>
              <a:gd name="T65" fmla="*/ 316 h 481"/>
              <a:gd name="T66" fmla="*/ 473 w 483"/>
              <a:gd name="T67" fmla="*/ 311 h 481"/>
              <a:gd name="T68" fmla="*/ 445 w 483"/>
              <a:gd name="T69" fmla="*/ 247 h 481"/>
              <a:gd name="T70" fmla="*/ 445 w 483"/>
              <a:gd name="T71" fmla="*/ 235 h 481"/>
              <a:gd name="T72" fmla="*/ 473 w 483"/>
              <a:gd name="T73" fmla="*/ 170 h 481"/>
              <a:gd name="T74" fmla="*/ 271 w 483"/>
              <a:gd name="T75" fmla="*/ 405 h 481"/>
              <a:gd name="T76" fmla="*/ 328 w 483"/>
              <a:gd name="T77" fmla="*/ 270 h 481"/>
              <a:gd name="T78" fmla="*/ 271 w 483"/>
              <a:gd name="T79" fmla="*/ 405 h 481"/>
              <a:gd name="T80" fmla="*/ 287 w 483"/>
              <a:gd name="T81" fmla="*/ 241 h 481"/>
              <a:gd name="T82" fmla="*/ 196 w 483"/>
              <a:gd name="T83" fmla="*/ 241 h 481"/>
              <a:gd name="T84" fmla="*/ 77 w 483"/>
              <a:gd name="T85" fmla="*/ 270 h 481"/>
              <a:gd name="T86" fmla="*/ 212 w 483"/>
              <a:gd name="T87" fmla="*/ 327 h 481"/>
              <a:gd name="T88" fmla="*/ 77 w 483"/>
              <a:gd name="T89" fmla="*/ 270 h 481"/>
              <a:gd name="T90" fmla="*/ 212 w 483"/>
              <a:gd name="T91" fmla="*/ 155 h 481"/>
              <a:gd name="T92" fmla="*/ 77 w 483"/>
              <a:gd name="T93" fmla="*/ 211 h 481"/>
              <a:gd name="T94" fmla="*/ 406 w 483"/>
              <a:gd name="T95" fmla="*/ 211 h 481"/>
              <a:gd name="T96" fmla="*/ 271 w 483"/>
              <a:gd name="T97" fmla="*/ 155 h 481"/>
              <a:gd name="T98" fmla="*/ 406 w 483"/>
              <a:gd name="T99" fmla="*/ 21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3" h="481">
                <a:moveTo>
                  <a:pt x="435" y="177"/>
                </a:moveTo>
                <a:cubicBezTo>
                  <a:pt x="434" y="173"/>
                  <a:pt x="432" y="169"/>
                  <a:pt x="431" y="165"/>
                </a:cubicBezTo>
                <a:cubicBezTo>
                  <a:pt x="464" y="146"/>
                  <a:pt x="464" y="146"/>
                  <a:pt x="464" y="146"/>
                </a:cubicBezTo>
                <a:cubicBezTo>
                  <a:pt x="435" y="95"/>
                  <a:pt x="435" y="95"/>
                  <a:pt x="435" y="95"/>
                </a:cubicBezTo>
                <a:cubicBezTo>
                  <a:pt x="401" y="115"/>
                  <a:pt x="401" y="115"/>
                  <a:pt x="401" y="115"/>
                </a:cubicBezTo>
                <a:cubicBezTo>
                  <a:pt x="399" y="111"/>
                  <a:pt x="396" y="108"/>
                  <a:pt x="394" y="105"/>
                </a:cubicBezTo>
                <a:cubicBezTo>
                  <a:pt x="419" y="76"/>
                  <a:pt x="419" y="76"/>
                  <a:pt x="419" y="76"/>
                </a:cubicBezTo>
                <a:cubicBezTo>
                  <a:pt x="374" y="38"/>
                  <a:pt x="374" y="38"/>
                  <a:pt x="374" y="38"/>
                </a:cubicBezTo>
                <a:cubicBezTo>
                  <a:pt x="349" y="68"/>
                  <a:pt x="349" y="68"/>
                  <a:pt x="349" y="68"/>
                </a:cubicBezTo>
                <a:cubicBezTo>
                  <a:pt x="345" y="65"/>
                  <a:pt x="342" y="63"/>
                  <a:pt x="338" y="61"/>
                </a:cubicBezTo>
                <a:cubicBezTo>
                  <a:pt x="351" y="25"/>
                  <a:pt x="351" y="25"/>
                  <a:pt x="351" y="25"/>
                </a:cubicBezTo>
                <a:cubicBezTo>
                  <a:pt x="296" y="5"/>
                  <a:pt x="296" y="5"/>
                  <a:pt x="296" y="5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79" y="41"/>
                  <a:pt x="275" y="40"/>
                  <a:pt x="271" y="39"/>
                </a:cubicBezTo>
                <a:cubicBezTo>
                  <a:pt x="271" y="0"/>
                  <a:pt x="271" y="0"/>
                  <a:pt x="271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08" y="40"/>
                  <a:pt x="204" y="41"/>
                  <a:pt x="200" y="41"/>
                </a:cubicBezTo>
                <a:cubicBezTo>
                  <a:pt x="187" y="5"/>
                  <a:pt x="187" y="5"/>
                  <a:pt x="187" y="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42" y="63"/>
                  <a:pt x="138" y="65"/>
                  <a:pt x="135" y="6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65" y="76"/>
                  <a:pt x="65" y="76"/>
                  <a:pt x="65" y="76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87" y="108"/>
                  <a:pt x="84" y="111"/>
                  <a:pt x="82" y="115"/>
                </a:cubicBezTo>
                <a:cubicBezTo>
                  <a:pt x="48" y="95"/>
                  <a:pt x="48" y="95"/>
                  <a:pt x="48" y="95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1" y="169"/>
                  <a:pt x="50" y="173"/>
                  <a:pt x="48" y="177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0" y="228"/>
                  <a:pt x="0" y="228"/>
                  <a:pt x="0" y="228"/>
                </a:cubicBezTo>
                <a:cubicBezTo>
                  <a:pt x="38" y="235"/>
                  <a:pt x="38" y="235"/>
                  <a:pt x="38" y="235"/>
                </a:cubicBezTo>
                <a:cubicBezTo>
                  <a:pt x="38" y="237"/>
                  <a:pt x="38" y="239"/>
                  <a:pt x="38" y="241"/>
                </a:cubicBezTo>
                <a:cubicBezTo>
                  <a:pt x="38" y="243"/>
                  <a:pt x="38" y="245"/>
                  <a:pt x="38" y="247"/>
                </a:cubicBezTo>
                <a:cubicBezTo>
                  <a:pt x="0" y="254"/>
                  <a:pt x="0" y="254"/>
                  <a:pt x="0" y="254"/>
                </a:cubicBezTo>
                <a:cubicBezTo>
                  <a:pt x="10" y="311"/>
                  <a:pt x="10" y="311"/>
                  <a:pt x="10" y="311"/>
                </a:cubicBezTo>
                <a:cubicBezTo>
                  <a:pt x="48" y="305"/>
                  <a:pt x="48" y="305"/>
                  <a:pt x="48" y="305"/>
                </a:cubicBezTo>
                <a:cubicBezTo>
                  <a:pt x="50" y="308"/>
                  <a:pt x="51" y="312"/>
                  <a:pt x="52" y="316"/>
                </a:cubicBezTo>
                <a:cubicBezTo>
                  <a:pt x="19" y="335"/>
                  <a:pt x="19" y="335"/>
                  <a:pt x="19" y="335"/>
                </a:cubicBezTo>
                <a:cubicBezTo>
                  <a:pt x="48" y="386"/>
                  <a:pt x="48" y="386"/>
                  <a:pt x="48" y="386"/>
                </a:cubicBezTo>
                <a:cubicBezTo>
                  <a:pt x="82" y="367"/>
                  <a:pt x="82" y="367"/>
                  <a:pt x="82" y="367"/>
                </a:cubicBezTo>
                <a:cubicBezTo>
                  <a:pt x="84" y="370"/>
                  <a:pt x="87" y="373"/>
                  <a:pt x="90" y="376"/>
                </a:cubicBezTo>
                <a:cubicBezTo>
                  <a:pt x="65" y="406"/>
                  <a:pt x="65" y="406"/>
                  <a:pt x="65" y="406"/>
                </a:cubicBezTo>
                <a:cubicBezTo>
                  <a:pt x="110" y="444"/>
                  <a:pt x="110" y="444"/>
                  <a:pt x="110" y="444"/>
                </a:cubicBezTo>
                <a:cubicBezTo>
                  <a:pt x="135" y="414"/>
                  <a:pt x="135" y="414"/>
                  <a:pt x="135" y="414"/>
                </a:cubicBezTo>
                <a:cubicBezTo>
                  <a:pt x="138" y="416"/>
                  <a:pt x="142" y="418"/>
                  <a:pt x="145" y="420"/>
                </a:cubicBezTo>
                <a:cubicBezTo>
                  <a:pt x="132" y="456"/>
                  <a:pt x="132" y="456"/>
                  <a:pt x="132" y="456"/>
                </a:cubicBezTo>
                <a:cubicBezTo>
                  <a:pt x="187" y="476"/>
                  <a:pt x="187" y="476"/>
                  <a:pt x="187" y="476"/>
                </a:cubicBezTo>
                <a:cubicBezTo>
                  <a:pt x="200" y="440"/>
                  <a:pt x="200" y="440"/>
                  <a:pt x="200" y="440"/>
                </a:cubicBezTo>
                <a:cubicBezTo>
                  <a:pt x="204" y="441"/>
                  <a:pt x="208" y="442"/>
                  <a:pt x="212" y="442"/>
                </a:cubicBezTo>
                <a:cubicBezTo>
                  <a:pt x="212" y="481"/>
                  <a:pt x="212" y="481"/>
                  <a:pt x="212" y="481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42"/>
                  <a:pt x="271" y="442"/>
                  <a:pt x="271" y="442"/>
                </a:cubicBezTo>
                <a:cubicBezTo>
                  <a:pt x="275" y="442"/>
                  <a:pt x="279" y="441"/>
                  <a:pt x="283" y="440"/>
                </a:cubicBezTo>
                <a:cubicBezTo>
                  <a:pt x="296" y="476"/>
                  <a:pt x="296" y="476"/>
                  <a:pt x="296" y="476"/>
                </a:cubicBezTo>
                <a:cubicBezTo>
                  <a:pt x="351" y="456"/>
                  <a:pt x="351" y="456"/>
                  <a:pt x="351" y="456"/>
                </a:cubicBezTo>
                <a:cubicBezTo>
                  <a:pt x="338" y="420"/>
                  <a:pt x="338" y="420"/>
                  <a:pt x="338" y="420"/>
                </a:cubicBezTo>
                <a:cubicBezTo>
                  <a:pt x="342" y="418"/>
                  <a:pt x="345" y="416"/>
                  <a:pt x="349" y="414"/>
                </a:cubicBezTo>
                <a:cubicBezTo>
                  <a:pt x="374" y="444"/>
                  <a:pt x="374" y="444"/>
                  <a:pt x="374" y="444"/>
                </a:cubicBezTo>
                <a:cubicBezTo>
                  <a:pt x="419" y="406"/>
                  <a:pt x="419" y="406"/>
                  <a:pt x="419" y="406"/>
                </a:cubicBezTo>
                <a:cubicBezTo>
                  <a:pt x="394" y="376"/>
                  <a:pt x="394" y="376"/>
                  <a:pt x="394" y="376"/>
                </a:cubicBezTo>
                <a:cubicBezTo>
                  <a:pt x="396" y="373"/>
                  <a:pt x="399" y="370"/>
                  <a:pt x="401" y="367"/>
                </a:cubicBezTo>
                <a:cubicBezTo>
                  <a:pt x="435" y="386"/>
                  <a:pt x="435" y="386"/>
                  <a:pt x="435" y="386"/>
                </a:cubicBezTo>
                <a:cubicBezTo>
                  <a:pt x="464" y="335"/>
                  <a:pt x="464" y="335"/>
                  <a:pt x="464" y="335"/>
                </a:cubicBezTo>
                <a:cubicBezTo>
                  <a:pt x="431" y="316"/>
                  <a:pt x="431" y="316"/>
                  <a:pt x="431" y="316"/>
                </a:cubicBezTo>
                <a:cubicBezTo>
                  <a:pt x="432" y="312"/>
                  <a:pt x="434" y="308"/>
                  <a:pt x="435" y="305"/>
                </a:cubicBezTo>
                <a:cubicBezTo>
                  <a:pt x="473" y="311"/>
                  <a:pt x="473" y="311"/>
                  <a:pt x="473" y="311"/>
                </a:cubicBezTo>
                <a:cubicBezTo>
                  <a:pt x="483" y="254"/>
                  <a:pt x="483" y="254"/>
                  <a:pt x="483" y="254"/>
                </a:cubicBezTo>
                <a:cubicBezTo>
                  <a:pt x="445" y="247"/>
                  <a:pt x="445" y="247"/>
                  <a:pt x="445" y="247"/>
                </a:cubicBezTo>
                <a:cubicBezTo>
                  <a:pt x="445" y="245"/>
                  <a:pt x="445" y="243"/>
                  <a:pt x="445" y="241"/>
                </a:cubicBezTo>
                <a:cubicBezTo>
                  <a:pt x="445" y="239"/>
                  <a:pt x="445" y="237"/>
                  <a:pt x="445" y="235"/>
                </a:cubicBezTo>
                <a:cubicBezTo>
                  <a:pt x="483" y="228"/>
                  <a:pt x="483" y="228"/>
                  <a:pt x="483" y="228"/>
                </a:cubicBezTo>
                <a:cubicBezTo>
                  <a:pt x="473" y="170"/>
                  <a:pt x="473" y="170"/>
                  <a:pt x="473" y="170"/>
                </a:cubicBezTo>
                <a:lnTo>
                  <a:pt x="435" y="177"/>
                </a:lnTo>
                <a:close/>
                <a:moveTo>
                  <a:pt x="271" y="405"/>
                </a:moveTo>
                <a:cubicBezTo>
                  <a:pt x="271" y="327"/>
                  <a:pt x="271" y="327"/>
                  <a:pt x="271" y="327"/>
                </a:cubicBezTo>
                <a:cubicBezTo>
                  <a:pt x="297" y="318"/>
                  <a:pt x="318" y="297"/>
                  <a:pt x="328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394" y="339"/>
                  <a:pt x="340" y="393"/>
                  <a:pt x="271" y="405"/>
                </a:cubicBezTo>
                <a:close/>
                <a:moveTo>
                  <a:pt x="242" y="195"/>
                </a:moveTo>
                <a:cubicBezTo>
                  <a:pt x="267" y="195"/>
                  <a:pt x="287" y="215"/>
                  <a:pt x="287" y="241"/>
                </a:cubicBezTo>
                <a:cubicBezTo>
                  <a:pt x="287" y="266"/>
                  <a:pt x="267" y="287"/>
                  <a:pt x="242" y="287"/>
                </a:cubicBezTo>
                <a:cubicBezTo>
                  <a:pt x="216" y="287"/>
                  <a:pt x="196" y="266"/>
                  <a:pt x="196" y="241"/>
                </a:cubicBezTo>
                <a:cubicBezTo>
                  <a:pt x="196" y="215"/>
                  <a:pt x="216" y="195"/>
                  <a:pt x="242" y="195"/>
                </a:cubicBezTo>
                <a:close/>
                <a:moveTo>
                  <a:pt x="77" y="270"/>
                </a:moveTo>
                <a:cubicBezTo>
                  <a:pt x="156" y="270"/>
                  <a:pt x="156" y="270"/>
                  <a:pt x="156" y="270"/>
                </a:cubicBezTo>
                <a:cubicBezTo>
                  <a:pt x="165" y="297"/>
                  <a:pt x="186" y="318"/>
                  <a:pt x="212" y="327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144" y="393"/>
                  <a:pt x="90" y="339"/>
                  <a:pt x="77" y="270"/>
                </a:cubicBezTo>
                <a:close/>
                <a:moveTo>
                  <a:pt x="212" y="76"/>
                </a:moveTo>
                <a:cubicBezTo>
                  <a:pt x="212" y="155"/>
                  <a:pt x="212" y="155"/>
                  <a:pt x="212" y="155"/>
                </a:cubicBezTo>
                <a:cubicBezTo>
                  <a:pt x="186" y="164"/>
                  <a:pt x="165" y="185"/>
                  <a:pt x="156" y="211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90" y="143"/>
                  <a:pt x="144" y="89"/>
                  <a:pt x="212" y="76"/>
                </a:cubicBezTo>
                <a:close/>
                <a:moveTo>
                  <a:pt x="406" y="211"/>
                </a:moveTo>
                <a:cubicBezTo>
                  <a:pt x="328" y="211"/>
                  <a:pt x="328" y="211"/>
                  <a:pt x="328" y="211"/>
                </a:cubicBezTo>
                <a:cubicBezTo>
                  <a:pt x="318" y="185"/>
                  <a:pt x="297" y="164"/>
                  <a:pt x="271" y="155"/>
                </a:cubicBezTo>
                <a:cubicBezTo>
                  <a:pt x="271" y="76"/>
                  <a:pt x="271" y="76"/>
                  <a:pt x="271" y="76"/>
                </a:cubicBezTo>
                <a:cubicBezTo>
                  <a:pt x="340" y="89"/>
                  <a:pt x="394" y="143"/>
                  <a:pt x="406" y="211"/>
                </a:cubicBezTo>
                <a:close/>
              </a:path>
            </a:pathLst>
          </a:cu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sz="1800" kern="0">
              <a:solidFill>
                <a:srgbClr val="FFFFFF"/>
              </a:solidFill>
            </a:endParaRPr>
          </a:p>
        </p:txBody>
      </p:sp>
      <p:sp>
        <p:nvSpPr>
          <p:cNvPr id="76" name="Freeform 51"/>
          <p:cNvSpPr>
            <a:spLocks noEditPoints="1"/>
          </p:cNvSpPr>
          <p:nvPr/>
        </p:nvSpPr>
        <p:spPr bwMode="auto">
          <a:xfrm>
            <a:off x="6009328" y="2419755"/>
            <a:ext cx="840258" cy="836820"/>
          </a:xfrm>
          <a:custGeom>
            <a:avLst/>
            <a:gdLst>
              <a:gd name="T0" fmla="*/ 431 w 483"/>
              <a:gd name="T1" fmla="*/ 165 h 481"/>
              <a:gd name="T2" fmla="*/ 435 w 483"/>
              <a:gd name="T3" fmla="*/ 95 h 481"/>
              <a:gd name="T4" fmla="*/ 394 w 483"/>
              <a:gd name="T5" fmla="*/ 105 h 481"/>
              <a:gd name="T6" fmla="*/ 374 w 483"/>
              <a:gd name="T7" fmla="*/ 38 h 481"/>
              <a:gd name="T8" fmla="*/ 338 w 483"/>
              <a:gd name="T9" fmla="*/ 61 h 481"/>
              <a:gd name="T10" fmla="*/ 296 w 483"/>
              <a:gd name="T11" fmla="*/ 5 h 481"/>
              <a:gd name="T12" fmla="*/ 271 w 483"/>
              <a:gd name="T13" fmla="*/ 39 h 481"/>
              <a:gd name="T14" fmla="*/ 212 w 483"/>
              <a:gd name="T15" fmla="*/ 0 h 481"/>
              <a:gd name="T16" fmla="*/ 200 w 483"/>
              <a:gd name="T17" fmla="*/ 41 h 481"/>
              <a:gd name="T18" fmla="*/ 132 w 483"/>
              <a:gd name="T19" fmla="*/ 25 h 481"/>
              <a:gd name="T20" fmla="*/ 135 w 483"/>
              <a:gd name="T21" fmla="*/ 68 h 481"/>
              <a:gd name="T22" fmla="*/ 65 w 483"/>
              <a:gd name="T23" fmla="*/ 76 h 481"/>
              <a:gd name="T24" fmla="*/ 82 w 483"/>
              <a:gd name="T25" fmla="*/ 115 h 481"/>
              <a:gd name="T26" fmla="*/ 19 w 483"/>
              <a:gd name="T27" fmla="*/ 146 h 481"/>
              <a:gd name="T28" fmla="*/ 48 w 483"/>
              <a:gd name="T29" fmla="*/ 177 h 481"/>
              <a:gd name="T30" fmla="*/ 0 w 483"/>
              <a:gd name="T31" fmla="*/ 228 h 481"/>
              <a:gd name="T32" fmla="*/ 38 w 483"/>
              <a:gd name="T33" fmla="*/ 241 h 481"/>
              <a:gd name="T34" fmla="*/ 0 w 483"/>
              <a:gd name="T35" fmla="*/ 254 h 481"/>
              <a:gd name="T36" fmla="*/ 48 w 483"/>
              <a:gd name="T37" fmla="*/ 305 h 481"/>
              <a:gd name="T38" fmla="*/ 19 w 483"/>
              <a:gd name="T39" fmla="*/ 335 h 481"/>
              <a:gd name="T40" fmla="*/ 82 w 483"/>
              <a:gd name="T41" fmla="*/ 367 h 481"/>
              <a:gd name="T42" fmla="*/ 65 w 483"/>
              <a:gd name="T43" fmla="*/ 406 h 481"/>
              <a:gd name="T44" fmla="*/ 135 w 483"/>
              <a:gd name="T45" fmla="*/ 414 h 481"/>
              <a:gd name="T46" fmla="*/ 132 w 483"/>
              <a:gd name="T47" fmla="*/ 456 h 481"/>
              <a:gd name="T48" fmla="*/ 200 w 483"/>
              <a:gd name="T49" fmla="*/ 440 h 481"/>
              <a:gd name="T50" fmla="*/ 212 w 483"/>
              <a:gd name="T51" fmla="*/ 481 h 481"/>
              <a:gd name="T52" fmla="*/ 271 w 483"/>
              <a:gd name="T53" fmla="*/ 442 h 481"/>
              <a:gd name="T54" fmla="*/ 296 w 483"/>
              <a:gd name="T55" fmla="*/ 476 h 481"/>
              <a:gd name="T56" fmla="*/ 338 w 483"/>
              <a:gd name="T57" fmla="*/ 420 h 481"/>
              <a:gd name="T58" fmla="*/ 374 w 483"/>
              <a:gd name="T59" fmla="*/ 444 h 481"/>
              <a:gd name="T60" fmla="*/ 394 w 483"/>
              <a:gd name="T61" fmla="*/ 376 h 481"/>
              <a:gd name="T62" fmla="*/ 435 w 483"/>
              <a:gd name="T63" fmla="*/ 386 h 481"/>
              <a:gd name="T64" fmla="*/ 431 w 483"/>
              <a:gd name="T65" fmla="*/ 316 h 481"/>
              <a:gd name="T66" fmla="*/ 473 w 483"/>
              <a:gd name="T67" fmla="*/ 311 h 481"/>
              <a:gd name="T68" fmla="*/ 445 w 483"/>
              <a:gd name="T69" fmla="*/ 247 h 481"/>
              <a:gd name="T70" fmla="*/ 445 w 483"/>
              <a:gd name="T71" fmla="*/ 235 h 481"/>
              <a:gd name="T72" fmla="*/ 473 w 483"/>
              <a:gd name="T73" fmla="*/ 170 h 481"/>
              <a:gd name="T74" fmla="*/ 271 w 483"/>
              <a:gd name="T75" fmla="*/ 405 h 481"/>
              <a:gd name="T76" fmla="*/ 328 w 483"/>
              <a:gd name="T77" fmla="*/ 270 h 481"/>
              <a:gd name="T78" fmla="*/ 271 w 483"/>
              <a:gd name="T79" fmla="*/ 405 h 481"/>
              <a:gd name="T80" fmla="*/ 287 w 483"/>
              <a:gd name="T81" fmla="*/ 241 h 481"/>
              <a:gd name="T82" fmla="*/ 196 w 483"/>
              <a:gd name="T83" fmla="*/ 241 h 481"/>
              <a:gd name="T84" fmla="*/ 77 w 483"/>
              <a:gd name="T85" fmla="*/ 270 h 481"/>
              <a:gd name="T86" fmla="*/ 212 w 483"/>
              <a:gd name="T87" fmla="*/ 327 h 481"/>
              <a:gd name="T88" fmla="*/ 77 w 483"/>
              <a:gd name="T89" fmla="*/ 270 h 481"/>
              <a:gd name="T90" fmla="*/ 212 w 483"/>
              <a:gd name="T91" fmla="*/ 155 h 481"/>
              <a:gd name="T92" fmla="*/ 77 w 483"/>
              <a:gd name="T93" fmla="*/ 211 h 481"/>
              <a:gd name="T94" fmla="*/ 406 w 483"/>
              <a:gd name="T95" fmla="*/ 211 h 481"/>
              <a:gd name="T96" fmla="*/ 271 w 483"/>
              <a:gd name="T97" fmla="*/ 155 h 481"/>
              <a:gd name="T98" fmla="*/ 406 w 483"/>
              <a:gd name="T99" fmla="*/ 21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3" h="481">
                <a:moveTo>
                  <a:pt x="435" y="177"/>
                </a:moveTo>
                <a:cubicBezTo>
                  <a:pt x="434" y="173"/>
                  <a:pt x="432" y="169"/>
                  <a:pt x="431" y="165"/>
                </a:cubicBezTo>
                <a:cubicBezTo>
                  <a:pt x="464" y="146"/>
                  <a:pt x="464" y="146"/>
                  <a:pt x="464" y="146"/>
                </a:cubicBezTo>
                <a:cubicBezTo>
                  <a:pt x="435" y="95"/>
                  <a:pt x="435" y="95"/>
                  <a:pt x="435" y="95"/>
                </a:cubicBezTo>
                <a:cubicBezTo>
                  <a:pt x="401" y="115"/>
                  <a:pt x="401" y="115"/>
                  <a:pt x="401" y="115"/>
                </a:cubicBezTo>
                <a:cubicBezTo>
                  <a:pt x="399" y="111"/>
                  <a:pt x="396" y="108"/>
                  <a:pt x="394" y="105"/>
                </a:cubicBezTo>
                <a:cubicBezTo>
                  <a:pt x="419" y="76"/>
                  <a:pt x="419" y="76"/>
                  <a:pt x="419" y="76"/>
                </a:cubicBezTo>
                <a:cubicBezTo>
                  <a:pt x="374" y="38"/>
                  <a:pt x="374" y="38"/>
                  <a:pt x="374" y="38"/>
                </a:cubicBezTo>
                <a:cubicBezTo>
                  <a:pt x="349" y="68"/>
                  <a:pt x="349" y="68"/>
                  <a:pt x="349" y="68"/>
                </a:cubicBezTo>
                <a:cubicBezTo>
                  <a:pt x="345" y="65"/>
                  <a:pt x="342" y="63"/>
                  <a:pt x="338" y="61"/>
                </a:cubicBezTo>
                <a:cubicBezTo>
                  <a:pt x="351" y="25"/>
                  <a:pt x="351" y="25"/>
                  <a:pt x="351" y="25"/>
                </a:cubicBezTo>
                <a:cubicBezTo>
                  <a:pt x="296" y="5"/>
                  <a:pt x="296" y="5"/>
                  <a:pt x="296" y="5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79" y="41"/>
                  <a:pt x="275" y="40"/>
                  <a:pt x="271" y="39"/>
                </a:cubicBezTo>
                <a:cubicBezTo>
                  <a:pt x="271" y="0"/>
                  <a:pt x="271" y="0"/>
                  <a:pt x="271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08" y="40"/>
                  <a:pt x="204" y="41"/>
                  <a:pt x="200" y="41"/>
                </a:cubicBezTo>
                <a:cubicBezTo>
                  <a:pt x="187" y="5"/>
                  <a:pt x="187" y="5"/>
                  <a:pt x="187" y="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42" y="63"/>
                  <a:pt x="138" y="65"/>
                  <a:pt x="135" y="6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65" y="76"/>
                  <a:pt x="65" y="76"/>
                  <a:pt x="65" y="76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87" y="108"/>
                  <a:pt x="84" y="111"/>
                  <a:pt x="82" y="115"/>
                </a:cubicBezTo>
                <a:cubicBezTo>
                  <a:pt x="48" y="95"/>
                  <a:pt x="48" y="95"/>
                  <a:pt x="48" y="95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1" y="169"/>
                  <a:pt x="50" y="173"/>
                  <a:pt x="48" y="177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0" y="228"/>
                  <a:pt x="0" y="228"/>
                  <a:pt x="0" y="228"/>
                </a:cubicBezTo>
                <a:cubicBezTo>
                  <a:pt x="38" y="235"/>
                  <a:pt x="38" y="235"/>
                  <a:pt x="38" y="235"/>
                </a:cubicBezTo>
                <a:cubicBezTo>
                  <a:pt x="38" y="237"/>
                  <a:pt x="38" y="239"/>
                  <a:pt x="38" y="241"/>
                </a:cubicBezTo>
                <a:cubicBezTo>
                  <a:pt x="38" y="243"/>
                  <a:pt x="38" y="245"/>
                  <a:pt x="38" y="247"/>
                </a:cubicBezTo>
                <a:cubicBezTo>
                  <a:pt x="0" y="254"/>
                  <a:pt x="0" y="254"/>
                  <a:pt x="0" y="254"/>
                </a:cubicBezTo>
                <a:cubicBezTo>
                  <a:pt x="10" y="311"/>
                  <a:pt x="10" y="311"/>
                  <a:pt x="10" y="311"/>
                </a:cubicBezTo>
                <a:cubicBezTo>
                  <a:pt x="48" y="305"/>
                  <a:pt x="48" y="305"/>
                  <a:pt x="48" y="305"/>
                </a:cubicBezTo>
                <a:cubicBezTo>
                  <a:pt x="50" y="308"/>
                  <a:pt x="51" y="312"/>
                  <a:pt x="52" y="316"/>
                </a:cubicBezTo>
                <a:cubicBezTo>
                  <a:pt x="19" y="335"/>
                  <a:pt x="19" y="335"/>
                  <a:pt x="19" y="335"/>
                </a:cubicBezTo>
                <a:cubicBezTo>
                  <a:pt x="48" y="386"/>
                  <a:pt x="48" y="386"/>
                  <a:pt x="48" y="386"/>
                </a:cubicBezTo>
                <a:cubicBezTo>
                  <a:pt x="82" y="367"/>
                  <a:pt x="82" y="367"/>
                  <a:pt x="82" y="367"/>
                </a:cubicBezTo>
                <a:cubicBezTo>
                  <a:pt x="84" y="370"/>
                  <a:pt x="87" y="373"/>
                  <a:pt x="90" y="376"/>
                </a:cubicBezTo>
                <a:cubicBezTo>
                  <a:pt x="65" y="406"/>
                  <a:pt x="65" y="406"/>
                  <a:pt x="65" y="406"/>
                </a:cubicBezTo>
                <a:cubicBezTo>
                  <a:pt x="110" y="444"/>
                  <a:pt x="110" y="444"/>
                  <a:pt x="110" y="444"/>
                </a:cubicBezTo>
                <a:cubicBezTo>
                  <a:pt x="135" y="414"/>
                  <a:pt x="135" y="414"/>
                  <a:pt x="135" y="414"/>
                </a:cubicBezTo>
                <a:cubicBezTo>
                  <a:pt x="138" y="416"/>
                  <a:pt x="142" y="418"/>
                  <a:pt x="145" y="420"/>
                </a:cubicBezTo>
                <a:cubicBezTo>
                  <a:pt x="132" y="456"/>
                  <a:pt x="132" y="456"/>
                  <a:pt x="132" y="456"/>
                </a:cubicBezTo>
                <a:cubicBezTo>
                  <a:pt x="187" y="476"/>
                  <a:pt x="187" y="476"/>
                  <a:pt x="187" y="476"/>
                </a:cubicBezTo>
                <a:cubicBezTo>
                  <a:pt x="200" y="440"/>
                  <a:pt x="200" y="440"/>
                  <a:pt x="200" y="440"/>
                </a:cubicBezTo>
                <a:cubicBezTo>
                  <a:pt x="204" y="441"/>
                  <a:pt x="208" y="442"/>
                  <a:pt x="212" y="442"/>
                </a:cubicBezTo>
                <a:cubicBezTo>
                  <a:pt x="212" y="481"/>
                  <a:pt x="212" y="481"/>
                  <a:pt x="212" y="481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42"/>
                  <a:pt x="271" y="442"/>
                  <a:pt x="271" y="442"/>
                </a:cubicBezTo>
                <a:cubicBezTo>
                  <a:pt x="275" y="442"/>
                  <a:pt x="279" y="441"/>
                  <a:pt x="283" y="440"/>
                </a:cubicBezTo>
                <a:cubicBezTo>
                  <a:pt x="296" y="476"/>
                  <a:pt x="296" y="476"/>
                  <a:pt x="296" y="476"/>
                </a:cubicBezTo>
                <a:cubicBezTo>
                  <a:pt x="351" y="456"/>
                  <a:pt x="351" y="456"/>
                  <a:pt x="351" y="456"/>
                </a:cubicBezTo>
                <a:cubicBezTo>
                  <a:pt x="338" y="420"/>
                  <a:pt x="338" y="420"/>
                  <a:pt x="338" y="420"/>
                </a:cubicBezTo>
                <a:cubicBezTo>
                  <a:pt x="342" y="418"/>
                  <a:pt x="345" y="416"/>
                  <a:pt x="349" y="414"/>
                </a:cubicBezTo>
                <a:cubicBezTo>
                  <a:pt x="374" y="444"/>
                  <a:pt x="374" y="444"/>
                  <a:pt x="374" y="444"/>
                </a:cubicBezTo>
                <a:cubicBezTo>
                  <a:pt x="419" y="406"/>
                  <a:pt x="419" y="406"/>
                  <a:pt x="419" y="406"/>
                </a:cubicBezTo>
                <a:cubicBezTo>
                  <a:pt x="394" y="376"/>
                  <a:pt x="394" y="376"/>
                  <a:pt x="394" y="376"/>
                </a:cubicBezTo>
                <a:cubicBezTo>
                  <a:pt x="396" y="373"/>
                  <a:pt x="399" y="370"/>
                  <a:pt x="401" y="367"/>
                </a:cubicBezTo>
                <a:cubicBezTo>
                  <a:pt x="435" y="386"/>
                  <a:pt x="435" y="386"/>
                  <a:pt x="435" y="386"/>
                </a:cubicBezTo>
                <a:cubicBezTo>
                  <a:pt x="464" y="335"/>
                  <a:pt x="464" y="335"/>
                  <a:pt x="464" y="335"/>
                </a:cubicBezTo>
                <a:cubicBezTo>
                  <a:pt x="431" y="316"/>
                  <a:pt x="431" y="316"/>
                  <a:pt x="431" y="316"/>
                </a:cubicBezTo>
                <a:cubicBezTo>
                  <a:pt x="432" y="312"/>
                  <a:pt x="434" y="308"/>
                  <a:pt x="435" y="305"/>
                </a:cubicBezTo>
                <a:cubicBezTo>
                  <a:pt x="473" y="311"/>
                  <a:pt x="473" y="311"/>
                  <a:pt x="473" y="311"/>
                </a:cubicBezTo>
                <a:cubicBezTo>
                  <a:pt x="483" y="254"/>
                  <a:pt x="483" y="254"/>
                  <a:pt x="483" y="254"/>
                </a:cubicBezTo>
                <a:cubicBezTo>
                  <a:pt x="445" y="247"/>
                  <a:pt x="445" y="247"/>
                  <a:pt x="445" y="247"/>
                </a:cubicBezTo>
                <a:cubicBezTo>
                  <a:pt x="445" y="245"/>
                  <a:pt x="445" y="243"/>
                  <a:pt x="445" y="241"/>
                </a:cubicBezTo>
                <a:cubicBezTo>
                  <a:pt x="445" y="239"/>
                  <a:pt x="445" y="237"/>
                  <a:pt x="445" y="235"/>
                </a:cubicBezTo>
                <a:cubicBezTo>
                  <a:pt x="483" y="228"/>
                  <a:pt x="483" y="228"/>
                  <a:pt x="483" y="228"/>
                </a:cubicBezTo>
                <a:cubicBezTo>
                  <a:pt x="473" y="170"/>
                  <a:pt x="473" y="170"/>
                  <a:pt x="473" y="170"/>
                </a:cubicBezTo>
                <a:lnTo>
                  <a:pt x="435" y="177"/>
                </a:lnTo>
                <a:close/>
                <a:moveTo>
                  <a:pt x="271" y="405"/>
                </a:moveTo>
                <a:cubicBezTo>
                  <a:pt x="271" y="327"/>
                  <a:pt x="271" y="327"/>
                  <a:pt x="271" y="327"/>
                </a:cubicBezTo>
                <a:cubicBezTo>
                  <a:pt x="297" y="318"/>
                  <a:pt x="318" y="297"/>
                  <a:pt x="328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394" y="339"/>
                  <a:pt x="340" y="393"/>
                  <a:pt x="271" y="405"/>
                </a:cubicBezTo>
                <a:close/>
                <a:moveTo>
                  <a:pt x="242" y="195"/>
                </a:moveTo>
                <a:cubicBezTo>
                  <a:pt x="267" y="195"/>
                  <a:pt x="287" y="215"/>
                  <a:pt x="287" y="241"/>
                </a:cubicBezTo>
                <a:cubicBezTo>
                  <a:pt x="287" y="266"/>
                  <a:pt x="267" y="287"/>
                  <a:pt x="242" y="287"/>
                </a:cubicBezTo>
                <a:cubicBezTo>
                  <a:pt x="216" y="287"/>
                  <a:pt x="196" y="266"/>
                  <a:pt x="196" y="241"/>
                </a:cubicBezTo>
                <a:cubicBezTo>
                  <a:pt x="196" y="215"/>
                  <a:pt x="216" y="195"/>
                  <a:pt x="242" y="195"/>
                </a:cubicBezTo>
                <a:close/>
                <a:moveTo>
                  <a:pt x="77" y="270"/>
                </a:moveTo>
                <a:cubicBezTo>
                  <a:pt x="156" y="270"/>
                  <a:pt x="156" y="270"/>
                  <a:pt x="156" y="270"/>
                </a:cubicBezTo>
                <a:cubicBezTo>
                  <a:pt x="165" y="297"/>
                  <a:pt x="186" y="318"/>
                  <a:pt x="212" y="327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144" y="393"/>
                  <a:pt x="90" y="339"/>
                  <a:pt x="77" y="270"/>
                </a:cubicBezTo>
                <a:close/>
                <a:moveTo>
                  <a:pt x="212" y="76"/>
                </a:moveTo>
                <a:cubicBezTo>
                  <a:pt x="212" y="155"/>
                  <a:pt x="212" y="155"/>
                  <a:pt x="212" y="155"/>
                </a:cubicBezTo>
                <a:cubicBezTo>
                  <a:pt x="186" y="164"/>
                  <a:pt x="165" y="185"/>
                  <a:pt x="156" y="211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90" y="143"/>
                  <a:pt x="144" y="89"/>
                  <a:pt x="212" y="76"/>
                </a:cubicBezTo>
                <a:close/>
                <a:moveTo>
                  <a:pt x="406" y="211"/>
                </a:moveTo>
                <a:cubicBezTo>
                  <a:pt x="328" y="211"/>
                  <a:pt x="328" y="211"/>
                  <a:pt x="328" y="211"/>
                </a:cubicBezTo>
                <a:cubicBezTo>
                  <a:pt x="318" y="185"/>
                  <a:pt x="297" y="164"/>
                  <a:pt x="271" y="155"/>
                </a:cubicBezTo>
                <a:cubicBezTo>
                  <a:pt x="271" y="76"/>
                  <a:pt x="271" y="76"/>
                  <a:pt x="271" y="76"/>
                </a:cubicBezTo>
                <a:cubicBezTo>
                  <a:pt x="340" y="89"/>
                  <a:pt x="394" y="143"/>
                  <a:pt x="406" y="211"/>
                </a:cubicBezTo>
                <a:close/>
              </a:path>
            </a:pathLst>
          </a:custGeom>
          <a:solidFill>
            <a:srgbClr val="8BC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sz="1800" kern="0">
              <a:solidFill>
                <a:srgbClr val="FFFFFF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54025" y="994488"/>
            <a:ext cx="4706759" cy="594820"/>
            <a:chOff x="324459" y="3913103"/>
            <a:chExt cx="6498020" cy="821192"/>
          </a:xfrm>
        </p:grpSpPr>
        <p:sp>
          <p:nvSpPr>
            <p:cNvPr id="30" name="圆角矩形 29"/>
            <p:cNvSpPr/>
            <p:nvPr/>
          </p:nvSpPr>
          <p:spPr>
            <a:xfrm>
              <a:off x="805218" y="4082956"/>
              <a:ext cx="6017261" cy="477671"/>
            </a:xfrm>
            <a:prstGeom prst="roundRect">
              <a:avLst>
                <a:gd name="adj" fmla="val 50000"/>
              </a:avLst>
            </a:prstGeom>
            <a:solidFill>
              <a:srgbClr val="0C76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1" name="圆角矩形 27"/>
            <p:cNvSpPr/>
            <p:nvPr/>
          </p:nvSpPr>
          <p:spPr>
            <a:xfrm>
              <a:off x="324459" y="3913103"/>
              <a:ext cx="821192" cy="82119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C7C7C7"/>
                  </a:gs>
                </a:gsLst>
                <a:lin ang="2700000" scaled="1"/>
                <a:tileRect/>
              </a:gradFill>
            </a:ln>
            <a:effectLst>
              <a:outerShdw blurRad="1143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组合 56"/>
            <p:cNvGrpSpPr/>
            <p:nvPr/>
          </p:nvGrpSpPr>
          <p:grpSpPr>
            <a:xfrm>
              <a:off x="389312" y="3977956"/>
              <a:ext cx="691485" cy="691485"/>
              <a:chOff x="5787323" y="1979591"/>
              <a:chExt cx="1767610" cy="176761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0C76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6078822" y="2271090"/>
                <a:ext cx="1184612" cy="118461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285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Freeform 267"/>
            <p:cNvSpPr/>
            <p:nvPr/>
          </p:nvSpPr>
          <p:spPr bwMode="auto">
            <a:xfrm>
              <a:off x="603633" y="4212221"/>
              <a:ext cx="270248" cy="121290"/>
            </a:xfrm>
            <a:custGeom>
              <a:avLst/>
              <a:gdLst>
                <a:gd name="T0" fmla="*/ 480 w 967"/>
                <a:gd name="T1" fmla="*/ 434 h 434"/>
                <a:gd name="T2" fmla="*/ 0 w 967"/>
                <a:gd name="T3" fmla="*/ 217 h 434"/>
                <a:gd name="T4" fmla="*/ 492 w 967"/>
                <a:gd name="T5" fmla="*/ 0 h 434"/>
                <a:gd name="T6" fmla="*/ 967 w 967"/>
                <a:gd name="T7" fmla="*/ 212 h 434"/>
                <a:gd name="T8" fmla="*/ 480 w 967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434">
                  <a:moveTo>
                    <a:pt x="480" y="434"/>
                  </a:moveTo>
                  <a:lnTo>
                    <a:pt x="0" y="217"/>
                  </a:lnTo>
                  <a:lnTo>
                    <a:pt x="492" y="0"/>
                  </a:lnTo>
                  <a:lnTo>
                    <a:pt x="967" y="212"/>
                  </a:lnTo>
                  <a:lnTo>
                    <a:pt x="480" y="434"/>
                  </a:lnTo>
                  <a:close/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4" name="Rectangle 268"/>
            <p:cNvSpPr>
              <a:spLocks noChangeArrowheads="1"/>
            </p:cNvSpPr>
            <p:nvPr/>
          </p:nvSpPr>
          <p:spPr bwMode="auto">
            <a:xfrm>
              <a:off x="862422" y="4269512"/>
              <a:ext cx="8105" cy="88592"/>
            </a:xfrm>
            <a:prstGeom prst="rect">
              <a:avLst/>
            </a:pr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Oval 269"/>
            <p:cNvSpPr>
              <a:spLocks noChangeArrowheads="1"/>
            </p:cNvSpPr>
            <p:nvPr/>
          </p:nvSpPr>
          <p:spPr bwMode="auto">
            <a:xfrm>
              <a:off x="853200" y="4348044"/>
              <a:ext cx="26550" cy="26550"/>
            </a:xfrm>
            <a:prstGeom prst="ellipse">
              <a:avLst/>
            </a:pr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6" name="Freeform 270"/>
            <p:cNvSpPr/>
            <p:nvPr/>
          </p:nvSpPr>
          <p:spPr bwMode="auto">
            <a:xfrm>
              <a:off x="850126" y="4362017"/>
              <a:ext cx="19004" cy="59248"/>
            </a:xfrm>
            <a:custGeom>
              <a:avLst/>
              <a:gdLst>
                <a:gd name="T0" fmla="*/ 16 w 29"/>
                <a:gd name="T1" fmla="*/ 5 h 90"/>
                <a:gd name="T2" fmla="*/ 6 w 29"/>
                <a:gd name="T3" fmla="*/ 90 h 90"/>
                <a:gd name="T4" fmla="*/ 29 w 29"/>
                <a:gd name="T5" fmla="*/ 90 h 90"/>
                <a:gd name="T6" fmla="*/ 29 w 29"/>
                <a:gd name="T7" fmla="*/ 0 h 90"/>
                <a:gd name="T8" fmla="*/ 16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6" y="5"/>
                  </a:moveTo>
                  <a:cubicBezTo>
                    <a:pt x="16" y="5"/>
                    <a:pt x="0" y="39"/>
                    <a:pt x="6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6" y="8"/>
                    <a:pt x="16" y="5"/>
                  </a:cubicBezTo>
                  <a:close/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7" name="Freeform 271"/>
            <p:cNvSpPr/>
            <p:nvPr/>
          </p:nvSpPr>
          <p:spPr bwMode="auto">
            <a:xfrm>
              <a:off x="865217" y="4362017"/>
              <a:ext cx="19004" cy="59248"/>
            </a:xfrm>
            <a:custGeom>
              <a:avLst/>
              <a:gdLst>
                <a:gd name="T0" fmla="*/ 13 w 29"/>
                <a:gd name="T1" fmla="*/ 5 h 90"/>
                <a:gd name="T2" fmla="*/ 23 w 29"/>
                <a:gd name="T3" fmla="*/ 90 h 90"/>
                <a:gd name="T4" fmla="*/ 0 w 29"/>
                <a:gd name="T5" fmla="*/ 90 h 90"/>
                <a:gd name="T6" fmla="*/ 0 w 29"/>
                <a:gd name="T7" fmla="*/ 0 h 90"/>
                <a:gd name="T8" fmla="*/ 13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3" y="5"/>
                  </a:moveTo>
                  <a:cubicBezTo>
                    <a:pt x="13" y="5"/>
                    <a:pt x="29" y="39"/>
                    <a:pt x="23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8"/>
                    <a:pt x="13" y="5"/>
                  </a:cubicBezTo>
                  <a:close/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8" name="Freeform 272"/>
            <p:cNvSpPr/>
            <p:nvPr/>
          </p:nvSpPr>
          <p:spPr bwMode="auto">
            <a:xfrm>
              <a:off x="657291" y="4309197"/>
              <a:ext cx="156503" cy="116260"/>
            </a:xfrm>
            <a:custGeom>
              <a:avLst/>
              <a:gdLst>
                <a:gd name="T0" fmla="*/ 237 w 237"/>
                <a:gd name="T1" fmla="*/ 0 h 176"/>
                <a:gd name="T2" fmla="*/ 118 w 237"/>
                <a:gd name="T3" fmla="*/ 55 h 176"/>
                <a:gd name="T4" fmla="*/ 0 w 237"/>
                <a:gd name="T5" fmla="*/ 0 h 176"/>
                <a:gd name="T6" fmla="*/ 0 w 237"/>
                <a:gd name="T7" fmla="*/ 136 h 176"/>
                <a:gd name="T8" fmla="*/ 115 w 237"/>
                <a:gd name="T9" fmla="*/ 176 h 176"/>
                <a:gd name="T10" fmla="*/ 115 w 237"/>
                <a:gd name="T11" fmla="*/ 176 h 176"/>
                <a:gd name="T12" fmla="*/ 118 w 237"/>
                <a:gd name="T13" fmla="*/ 176 h 176"/>
                <a:gd name="T14" fmla="*/ 122 w 237"/>
                <a:gd name="T15" fmla="*/ 176 h 176"/>
                <a:gd name="T16" fmla="*/ 122 w 237"/>
                <a:gd name="T17" fmla="*/ 176 h 176"/>
                <a:gd name="T18" fmla="*/ 237 w 237"/>
                <a:gd name="T19" fmla="*/ 136 h 176"/>
                <a:gd name="T20" fmla="*/ 237 w 237"/>
                <a:gd name="T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176">
                  <a:moveTo>
                    <a:pt x="237" y="0"/>
                  </a:moveTo>
                  <a:cubicBezTo>
                    <a:pt x="237" y="1"/>
                    <a:pt x="138" y="47"/>
                    <a:pt x="118" y="55"/>
                  </a:cubicBezTo>
                  <a:cubicBezTo>
                    <a:pt x="99" y="47"/>
                    <a:pt x="0" y="1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2" y="170"/>
                    <a:pt x="95" y="175"/>
                    <a:pt x="115" y="176"/>
                  </a:cubicBezTo>
                  <a:cubicBezTo>
                    <a:pt x="115" y="176"/>
                    <a:pt x="115" y="176"/>
                    <a:pt x="115" y="176"/>
                  </a:cubicBezTo>
                  <a:cubicBezTo>
                    <a:pt x="115" y="176"/>
                    <a:pt x="116" y="176"/>
                    <a:pt x="118" y="176"/>
                  </a:cubicBezTo>
                  <a:cubicBezTo>
                    <a:pt x="121" y="176"/>
                    <a:pt x="122" y="176"/>
                    <a:pt x="122" y="176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42" y="175"/>
                    <a:pt x="205" y="170"/>
                    <a:pt x="237" y="136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32857" y="4083166"/>
              <a:ext cx="2213504" cy="4461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200" b="1" dirty="0" smtClean="0">
                  <a:solidFill>
                    <a:schemeClr val="bg1"/>
                  </a:solidFill>
                </a:rPr>
                <a:t>破晓</a:t>
              </a:r>
              <a:r>
                <a:rPr lang="en-US" altLang="zh-CN" sz="1200" b="1" dirty="0" smtClean="0">
                  <a:solidFill>
                    <a:schemeClr val="bg1"/>
                  </a:solidFill>
                </a:rPr>
                <a:t>QC</a:t>
              </a:r>
              <a:r>
                <a:rPr lang="zh-CN" altLang="en-US" sz="1200" b="1" dirty="0" smtClean="0">
                  <a:solidFill>
                    <a:schemeClr val="bg1"/>
                  </a:solidFill>
                </a:rPr>
                <a:t>小组成员概况</a:t>
              </a:r>
              <a:endParaRPr lang="en-US" altLang="zh-CN" sz="1200" b="1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6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decel="8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0" dur="2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decel="42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12" dur="1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decel="6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19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小组概况</a:t>
            </a:r>
          </a:p>
        </p:txBody>
      </p:sp>
      <p:sp>
        <p:nvSpPr>
          <p:cNvPr id="4" name="矩形 3"/>
          <p:cNvSpPr/>
          <p:nvPr/>
        </p:nvSpPr>
        <p:spPr>
          <a:xfrm>
            <a:off x="349826" y="364309"/>
            <a:ext cx="349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787170" y="36430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小组获奖情况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086" y="2960847"/>
            <a:ext cx="1964850" cy="1474323"/>
          </a:xfrm>
          <a:prstGeom prst="roundRect">
            <a:avLst>
              <a:gd name="adj" fmla="val 5694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473" y="2960847"/>
            <a:ext cx="1964850" cy="1474323"/>
          </a:xfrm>
          <a:prstGeom prst="roundRect">
            <a:avLst>
              <a:gd name="adj" fmla="val 5694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230" y="923377"/>
            <a:ext cx="1964850" cy="1474323"/>
          </a:xfrm>
          <a:prstGeom prst="roundRect">
            <a:avLst>
              <a:gd name="adj" fmla="val 5694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473" y="923377"/>
            <a:ext cx="1964850" cy="1474323"/>
          </a:xfrm>
          <a:prstGeom prst="roundRect">
            <a:avLst>
              <a:gd name="adj" fmla="val 5694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715" y="923377"/>
            <a:ext cx="1966221" cy="1474323"/>
          </a:xfrm>
          <a:prstGeom prst="roundRect">
            <a:avLst>
              <a:gd name="adj" fmla="val 5694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8" name="矩形 87"/>
          <p:cNvSpPr/>
          <p:nvPr/>
        </p:nvSpPr>
        <p:spPr>
          <a:xfrm>
            <a:off x="1181886" y="2456617"/>
            <a:ext cx="1899879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2011</a:t>
            </a: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年度北京市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第五届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QCC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成果大会发表奖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3795821" y="2456617"/>
            <a:ext cx="151836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2011</a:t>
            </a: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年度北京市电局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优秀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QC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成果三等奖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137472" y="2456617"/>
            <a:ext cx="151836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2011</a:t>
            </a: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年度北京电力局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优秀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QC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成果二等奖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537368" y="4494088"/>
            <a:ext cx="1382110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2014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年度浙江省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优秀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QC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成果一等奖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472588" y="4494088"/>
            <a:ext cx="208262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2013</a:t>
            </a: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年度北京市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电力行业协会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优秀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QC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成果二等奖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93" name="图片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230" y="2960847"/>
            <a:ext cx="1964850" cy="1474323"/>
          </a:xfrm>
          <a:prstGeom prst="roundRect">
            <a:avLst>
              <a:gd name="adj" fmla="val 5694"/>
            </a:avLst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4" name="矩形 93"/>
          <p:cNvSpPr/>
          <p:nvPr/>
        </p:nvSpPr>
        <p:spPr>
          <a:xfrm>
            <a:off x="5855345" y="4494088"/>
            <a:ext cx="208262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2013</a:t>
            </a: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年度北京市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电力行业协会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优秀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QC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成果二等奖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16"/>
          <p:cNvSpPr/>
          <p:nvPr/>
        </p:nvSpPr>
        <p:spPr>
          <a:xfrm>
            <a:off x="942759" y="699522"/>
            <a:ext cx="7258482" cy="3744455"/>
          </a:xfrm>
          <a:prstGeom prst="roundRect">
            <a:avLst>
              <a:gd name="adj" fmla="val 4263"/>
            </a:avLst>
          </a:prstGeom>
          <a:solidFill>
            <a:schemeClr val="bg1">
              <a:alpha val="10000"/>
            </a:schemeClr>
          </a:solidFill>
          <a:ln w="12700">
            <a:gradFill flip="none" rotWithShape="1">
              <a:gsLst>
                <a:gs pos="71000">
                  <a:srgbClr val="ECECEC"/>
                </a:gs>
                <a:gs pos="92000">
                  <a:schemeClr val="bg1"/>
                </a:gs>
                <a:gs pos="45000">
                  <a:schemeClr val="bg1">
                    <a:lumMod val="85000"/>
                  </a:schemeClr>
                </a:gs>
                <a:gs pos="19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4" name="Group 18"/>
          <p:cNvGrpSpPr/>
          <p:nvPr/>
        </p:nvGrpSpPr>
        <p:grpSpPr>
          <a:xfrm>
            <a:off x="3717521" y="1218455"/>
            <a:ext cx="1708958" cy="1077320"/>
            <a:chOff x="1806864" y="1016361"/>
            <a:chExt cx="1843424" cy="921712"/>
          </a:xfrm>
          <a:solidFill>
            <a:schemeClr val="accent1">
              <a:lumMod val="40000"/>
              <a:lumOff val="60000"/>
              <a:alpha val="5000"/>
            </a:schemeClr>
          </a:solidFill>
        </p:grpSpPr>
        <p:sp>
          <p:nvSpPr>
            <p:cNvPr id="85" name="Right Triangle 19"/>
            <p:cNvSpPr/>
            <p:nvPr/>
          </p:nvSpPr>
          <p:spPr>
            <a:xfrm>
              <a:off x="2728576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ight Triangle 20"/>
            <p:cNvSpPr/>
            <p:nvPr/>
          </p:nvSpPr>
          <p:spPr>
            <a:xfrm flipH="1">
              <a:off x="1806864" y="1016361"/>
              <a:ext cx="921712" cy="921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3"/>
          <p:cNvSpPr txBox="1"/>
          <p:nvPr/>
        </p:nvSpPr>
        <p:spPr>
          <a:xfrm>
            <a:off x="2008488" y="2388136"/>
            <a:ext cx="5127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cap="all" dirty="0">
                <a:solidFill>
                  <a:schemeClr val="bg1"/>
                </a:solidFill>
                <a:latin typeface="+mn-ea"/>
              </a:rPr>
              <a:t>2</a:t>
            </a:r>
            <a:r>
              <a:rPr lang="en-US" altLang="zh-CN" sz="4400" b="1" cap="all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4400" b="1" cap="all" dirty="0" smtClean="0">
                <a:solidFill>
                  <a:schemeClr val="bg1"/>
                </a:solidFill>
                <a:latin typeface="+mn-ea"/>
              </a:rPr>
              <a:t>选择课题</a:t>
            </a:r>
            <a:endParaRPr lang="zh-CN" altLang="en-US" sz="4400" b="1" cap="all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2757379" y="3117247"/>
            <a:ext cx="362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过渡页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89" name="Rectangle 6"/>
          <p:cNvSpPr/>
          <p:nvPr/>
        </p:nvSpPr>
        <p:spPr>
          <a:xfrm rot="2700000">
            <a:off x="4485590" y="3714125"/>
            <a:ext cx="172820" cy="17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"/>
          <p:cNvCxnSpPr/>
          <p:nvPr/>
        </p:nvCxnSpPr>
        <p:spPr>
          <a:xfrm flipH="1">
            <a:off x="2959004" y="3800535"/>
            <a:ext cx="13681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"/>
          <p:cNvCxnSpPr/>
          <p:nvPr/>
        </p:nvCxnSpPr>
        <p:spPr>
          <a:xfrm flipH="1">
            <a:off x="4816830" y="3800535"/>
            <a:ext cx="13105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391" y="1362361"/>
            <a:ext cx="2603218" cy="86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/>
      <p:bldP spid="88" grpId="0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选择课题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9407" y="364309"/>
            <a:ext cx="370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1833009" y="891829"/>
            <a:ext cx="306252" cy="353368"/>
          </a:xfrm>
          <a:prstGeom prst="rightArrow">
            <a:avLst>
              <a:gd name="adj1" fmla="val 59178"/>
              <a:gd name="adj2" fmla="val 54458"/>
            </a:avLst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833009" y="1505624"/>
            <a:ext cx="306252" cy="353368"/>
          </a:xfrm>
          <a:prstGeom prst="rightArrow">
            <a:avLst>
              <a:gd name="adj1" fmla="val 59178"/>
              <a:gd name="adj2" fmla="val 54458"/>
            </a:avLst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>
            <a:off x="1833009" y="4215217"/>
            <a:ext cx="306252" cy="353368"/>
          </a:xfrm>
          <a:prstGeom prst="rightArrow">
            <a:avLst>
              <a:gd name="adj1" fmla="val 59178"/>
              <a:gd name="adj2" fmla="val 54458"/>
            </a:avLst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 rot="5400000">
            <a:off x="4658289" y="1835433"/>
            <a:ext cx="306252" cy="353368"/>
          </a:xfrm>
          <a:prstGeom prst="rightArrow">
            <a:avLst>
              <a:gd name="adj1" fmla="val 59178"/>
              <a:gd name="adj2" fmla="val 54458"/>
            </a:avLst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zh-CN" altLang="en-US" dirty="0">
              <a:solidFill>
                <a:schemeClr val="lt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0695" y="917974"/>
            <a:ext cx="1188054" cy="276999"/>
            <a:chOff x="560695" y="917974"/>
            <a:chExt cx="1188054" cy="276999"/>
          </a:xfrm>
        </p:grpSpPr>
        <p:sp>
          <p:nvSpPr>
            <p:cNvPr id="18" name="圆角矩形 17"/>
            <p:cNvSpPr/>
            <p:nvPr/>
          </p:nvSpPr>
          <p:spPr bwMode="auto">
            <a:xfrm>
              <a:off x="560695" y="950710"/>
              <a:ext cx="1188054" cy="235605"/>
            </a:xfrm>
            <a:prstGeom prst="roundRect">
              <a:avLst>
                <a:gd name="adj" fmla="val 9003"/>
              </a:avLst>
            </a:prstGeom>
            <a:solidFill>
              <a:srgbClr val="018D79"/>
            </a:solidFill>
            <a:ln w="127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611" y="917974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公司要求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0695" y="1541871"/>
            <a:ext cx="1188054" cy="276999"/>
            <a:chOff x="560695" y="1541871"/>
            <a:chExt cx="1188054" cy="276999"/>
          </a:xfrm>
        </p:grpSpPr>
        <p:sp>
          <p:nvSpPr>
            <p:cNvPr id="22" name="圆角矩形 21"/>
            <p:cNvSpPr/>
            <p:nvPr/>
          </p:nvSpPr>
          <p:spPr bwMode="auto">
            <a:xfrm>
              <a:off x="560695" y="1564505"/>
              <a:ext cx="1188054" cy="235605"/>
            </a:xfrm>
            <a:prstGeom prst="roundRect">
              <a:avLst>
                <a:gd name="adj" fmla="val 9003"/>
              </a:avLst>
            </a:prstGeom>
            <a:solidFill>
              <a:srgbClr val="018D79"/>
            </a:solidFill>
            <a:ln w="127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endParaRPr lang="zh-CN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600723" y="1541871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调控中心要求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0695" y="4225688"/>
            <a:ext cx="1188054" cy="337030"/>
            <a:chOff x="560695" y="4225688"/>
            <a:chExt cx="1188054" cy="337030"/>
          </a:xfrm>
        </p:grpSpPr>
        <p:sp>
          <p:nvSpPr>
            <p:cNvPr id="29" name="圆角矩形 28"/>
            <p:cNvSpPr/>
            <p:nvPr/>
          </p:nvSpPr>
          <p:spPr bwMode="auto">
            <a:xfrm>
              <a:off x="560695" y="4225688"/>
              <a:ext cx="1188054" cy="332427"/>
            </a:xfrm>
            <a:prstGeom prst="roundRect">
              <a:avLst/>
            </a:prstGeom>
            <a:solidFill>
              <a:srgbClr val="018D79"/>
            </a:solidFill>
            <a:ln w="127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800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703315" y="4254941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选择课题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60690" y="2075147"/>
            <a:ext cx="1188060" cy="1818760"/>
            <a:chOff x="560690" y="2075147"/>
            <a:chExt cx="1188060" cy="1818760"/>
          </a:xfrm>
        </p:grpSpPr>
        <p:sp>
          <p:nvSpPr>
            <p:cNvPr id="25" name="圆角矩形 24"/>
            <p:cNvSpPr/>
            <p:nvPr/>
          </p:nvSpPr>
          <p:spPr bwMode="auto">
            <a:xfrm>
              <a:off x="560695" y="2075147"/>
              <a:ext cx="1188054" cy="1818760"/>
            </a:xfrm>
            <a:prstGeom prst="roundRect">
              <a:avLst>
                <a:gd name="adj" fmla="val 9003"/>
              </a:avLst>
            </a:prstGeom>
            <a:solidFill>
              <a:srgbClr val="018D79"/>
            </a:solidFill>
            <a:ln w="127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60690" y="2473980"/>
              <a:ext cx="118806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问题</a:t>
              </a:r>
              <a:endParaRPr lang="en-US" altLang="zh-CN" sz="3200" b="1" dirty="0" smtClean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endParaRP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症状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228904" y="930012"/>
            <a:ext cx="6051496" cy="276999"/>
            <a:chOff x="2228904" y="930012"/>
            <a:chExt cx="6051496" cy="276999"/>
          </a:xfrm>
        </p:grpSpPr>
        <p:sp>
          <p:nvSpPr>
            <p:cNvPr id="20" name="圆角矩形 19"/>
            <p:cNvSpPr/>
            <p:nvPr/>
          </p:nvSpPr>
          <p:spPr bwMode="auto">
            <a:xfrm>
              <a:off x="2228904" y="950710"/>
              <a:ext cx="6051496" cy="235605"/>
            </a:xfrm>
            <a:prstGeom prst="roundRect">
              <a:avLst>
                <a:gd name="adj" fmla="val 9003"/>
              </a:avLst>
            </a:prstGeom>
            <a:solidFill>
              <a:srgbClr val="018D79"/>
            </a:solidFill>
            <a:ln w="127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472313" y="930012"/>
              <a:ext cx="23391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切实、有效的</a:t>
              </a:r>
              <a:r>
                <a:rPr lang="zh-CN" altLang="en-US" sz="1200" b="1" dirty="0" smtClean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提升地区</a:t>
              </a:r>
              <a:r>
                <a:rPr lang="zh-CN" altLang="en-US" sz="12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供电能力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228904" y="1541870"/>
            <a:ext cx="6051496" cy="276999"/>
            <a:chOff x="2228904" y="1541870"/>
            <a:chExt cx="6051496" cy="276999"/>
          </a:xfrm>
        </p:grpSpPr>
        <p:sp>
          <p:nvSpPr>
            <p:cNvPr id="24" name="圆角矩形 23"/>
            <p:cNvSpPr/>
            <p:nvPr/>
          </p:nvSpPr>
          <p:spPr bwMode="auto">
            <a:xfrm>
              <a:off x="2228904" y="1564505"/>
              <a:ext cx="6051496" cy="235605"/>
            </a:xfrm>
            <a:prstGeom prst="roundRect">
              <a:avLst>
                <a:gd name="adj" fmla="val 9003"/>
              </a:avLst>
            </a:prstGeom>
            <a:solidFill>
              <a:srgbClr val="018D79"/>
            </a:solidFill>
            <a:ln w="127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endParaRPr lang="zh-CN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2472313" y="1541870"/>
              <a:ext cx="28119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110kV</a:t>
              </a:r>
              <a:r>
                <a:rPr lang="zh-CN" altLang="en-US" sz="12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西铭变电站变压器负荷率≥</a:t>
              </a:r>
              <a:r>
                <a:rPr lang="en-US" altLang="zh-CN" sz="1200" b="1" dirty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60%</a:t>
              </a:r>
            </a:p>
          </p:txBody>
        </p:sp>
      </p:grpSp>
      <p:graphicFrame>
        <p:nvGraphicFramePr>
          <p:cNvPr id="50" name="表格 49"/>
          <p:cNvGraphicFramePr>
            <a:graphicFrameLocks noGrp="1"/>
          </p:cNvGraphicFramePr>
          <p:nvPr/>
        </p:nvGraphicFramePr>
        <p:xfrm>
          <a:off x="2242972" y="2479080"/>
          <a:ext cx="3844235" cy="13785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7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78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2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5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</a:rPr>
                        <a:t>月份</a:t>
                      </a:r>
                      <a:endParaRPr lang="zh-CN" sz="110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</a:t>
                      </a:r>
                      <a:r>
                        <a:rPr lang="zh-CN" sz="1100" kern="100" dirty="0">
                          <a:effectLst/>
                        </a:rPr>
                        <a:t>月</a:t>
                      </a:r>
                      <a:endParaRPr lang="zh-CN" sz="110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</a:t>
                      </a:r>
                      <a:r>
                        <a:rPr lang="zh-CN" sz="1100" kern="100" dirty="0">
                          <a:effectLst/>
                        </a:rPr>
                        <a:t>月</a:t>
                      </a:r>
                      <a:endParaRPr lang="zh-CN" sz="110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6</a:t>
                      </a:r>
                      <a:r>
                        <a:rPr lang="zh-CN" sz="1100" kern="100" dirty="0">
                          <a:effectLst/>
                        </a:rPr>
                        <a:t>月</a:t>
                      </a:r>
                      <a:endParaRPr lang="zh-CN" sz="110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7</a:t>
                      </a:r>
                      <a:r>
                        <a:rPr lang="zh-CN" sz="1100" kern="100" dirty="0">
                          <a:effectLst/>
                        </a:rPr>
                        <a:t>月</a:t>
                      </a:r>
                      <a:endParaRPr lang="zh-CN" sz="110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8</a:t>
                      </a:r>
                      <a:r>
                        <a:rPr lang="zh-CN" sz="1100" kern="100" dirty="0">
                          <a:effectLst/>
                        </a:rPr>
                        <a:t>月</a:t>
                      </a:r>
                      <a:endParaRPr lang="zh-CN" sz="110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9</a:t>
                      </a:r>
                      <a:r>
                        <a:rPr lang="zh-CN" sz="1100" kern="100" dirty="0">
                          <a:effectLst/>
                        </a:rPr>
                        <a:t>月</a:t>
                      </a:r>
                      <a:endParaRPr lang="zh-CN" sz="110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</a:t>
                      </a:r>
                      <a:r>
                        <a:rPr lang="zh-CN" sz="1100" kern="100" dirty="0">
                          <a:effectLst/>
                        </a:rPr>
                        <a:t>月</a:t>
                      </a:r>
                      <a:endParaRPr lang="zh-CN" sz="110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>
                    <a:solidFill>
                      <a:srgbClr val="0A6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平均负荷</a:t>
                      </a:r>
                      <a:endParaRPr lang="zh-CN" sz="105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31.2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30.7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32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34.2</a:t>
                      </a:r>
                      <a:endParaRPr lang="zh-CN" sz="105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23.8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32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30.6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最大负荷</a:t>
                      </a:r>
                      <a:endParaRPr lang="zh-CN" sz="105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58.9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57.9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67.2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68.3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70.8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62.4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56.5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负荷率（</a:t>
                      </a:r>
                      <a:r>
                        <a:rPr lang="en-US" sz="1050" kern="100" dirty="0">
                          <a:effectLst/>
                        </a:rPr>
                        <a:t>%</a:t>
                      </a:r>
                      <a:r>
                        <a:rPr lang="zh-CN" sz="1050" kern="100" dirty="0">
                          <a:effectLst/>
                        </a:rPr>
                        <a:t>）</a:t>
                      </a:r>
                      <a:endParaRPr lang="zh-CN" sz="105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53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53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47.6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50.1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33.6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51.3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54.2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差值（</a:t>
                      </a:r>
                      <a:r>
                        <a:rPr lang="en-US" sz="1050" kern="100" dirty="0">
                          <a:effectLst/>
                        </a:rPr>
                        <a:t>%</a:t>
                      </a:r>
                      <a:r>
                        <a:rPr lang="zh-CN" sz="1050" kern="100" dirty="0">
                          <a:effectLst/>
                        </a:rPr>
                        <a:t>）</a:t>
                      </a:r>
                      <a:endParaRPr lang="zh-CN" sz="105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7.0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7.0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12.4</a:t>
                      </a:r>
                      <a:endParaRPr lang="zh-CN" sz="105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9.9</a:t>
                      </a:r>
                      <a:endParaRPr lang="zh-CN" sz="105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26.4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8.7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5.8</a:t>
                      </a:r>
                      <a:endParaRPr lang="zh-CN" sz="105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" name="矩形 50"/>
          <p:cNvSpPr/>
          <p:nvPr/>
        </p:nvSpPr>
        <p:spPr>
          <a:xfrm>
            <a:off x="2184082" y="2188778"/>
            <a:ext cx="41011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zh-CN" sz="1100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1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1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月小组对</a:t>
            </a:r>
            <a:r>
              <a:rPr lang="en-US" altLang="zh-CN" sz="11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1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1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4—10</a:t>
            </a:r>
            <a:r>
              <a:rPr lang="zh-CN" altLang="zh-CN" sz="1100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月负荷</a:t>
            </a:r>
            <a:r>
              <a:rPr lang="zh-CN" altLang="zh-CN" sz="11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进行统计，共</a:t>
            </a:r>
            <a:r>
              <a:rPr lang="en-US" altLang="zh-CN" sz="11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1306</a:t>
            </a:r>
            <a:r>
              <a:rPr lang="zh-CN" altLang="zh-CN" sz="1100" b="1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</a:t>
            </a:r>
            <a:endParaRPr lang="zh-CN" altLang="en-US" sz="11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2" name="图表 51"/>
          <p:cNvGraphicFramePr/>
          <p:nvPr/>
        </p:nvGraphicFramePr>
        <p:xfrm>
          <a:off x="6073139" y="2263140"/>
          <a:ext cx="2933701" cy="196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AutoShape 18"/>
          <p:cNvSpPr>
            <a:spLocks noChangeArrowheads="1"/>
          </p:cNvSpPr>
          <p:nvPr/>
        </p:nvSpPr>
        <p:spPr bwMode="auto">
          <a:xfrm rot="5400000">
            <a:off x="1001596" y="3895878"/>
            <a:ext cx="306252" cy="353368"/>
          </a:xfrm>
          <a:prstGeom prst="rightArrow">
            <a:avLst>
              <a:gd name="adj1" fmla="val 59178"/>
              <a:gd name="adj2" fmla="val 54458"/>
            </a:avLst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 rot="5400000">
            <a:off x="1001596" y="1194553"/>
            <a:ext cx="306252" cy="353368"/>
          </a:xfrm>
          <a:prstGeom prst="rightArrow">
            <a:avLst>
              <a:gd name="adj1" fmla="val 59178"/>
              <a:gd name="adj2" fmla="val 54458"/>
            </a:avLst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 rot="5400000">
            <a:off x="1031038" y="1774780"/>
            <a:ext cx="247367" cy="353368"/>
          </a:xfrm>
          <a:prstGeom prst="rightArrow">
            <a:avLst>
              <a:gd name="adj1" fmla="val 59178"/>
              <a:gd name="adj2" fmla="val 54458"/>
            </a:avLst>
          </a:prstGeom>
          <a:solidFill>
            <a:srgbClr val="018D79"/>
          </a:solidFill>
          <a:ln w="127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zh-CN" altLang="en-US" dirty="0">
              <a:solidFill>
                <a:schemeClr val="lt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228904" y="4227580"/>
            <a:ext cx="6051496" cy="332427"/>
            <a:chOff x="2228904" y="4227580"/>
            <a:chExt cx="6051496" cy="332427"/>
          </a:xfrm>
        </p:grpSpPr>
        <p:sp>
          <p:nvSpPr>
            <p:cNvPr id="33" name="圆角矩形 32"/>
            <p:cNvSpPr/>
            <p:nvPr/>
          </p:nvSpPr>
          <p:spPr bwMode="auto">
            <a:xfrm>
              <a:off x="2228904" y="4227580"/>
              <a:ext cx="6051496" cy="332427"/>
            </a:xfrm>
            <a:prstGeom prst="roundRect">
              <a:avLst/>
            </a:prstGeom>
            <a:solidFill>
              <a:srgbClr val="018D79"/>
            </a:solidFill>
            <a:ln w="127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58" name="矩形 57"/>
            <p:cNvSpPr/>
            <p:nvPr/>
          </p:nvSpPr>
          <p:spPr>
            <a:xfrm>
              <a:off x="2511120" y="4248600"/>
              <a:ext cx="172354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 smtClean="0">
                  <a:solidFill>
                    <a:schemeClr val="bg1"/>
                  </a:solidFill>
                  <a:effectLst>
                    <a:outerShdw blurRad="279400" dist="152400" dir="2700000" sx="102000" sy="102000" algn="tl" rotWithShape="0">
                      <a:prstClr val="black">
                        <a:alpha val="28000"/>
                      </a:prstClr>
                    </a:outerShdw>
                  </a:effectLst>
                  <a:latin typeface="+mn-ea"/>
                </a:rPr>
                <a:t>这里写下你的课题名称</a:t>
              </a:r>
              <a:endParaRPr lang="en-US" altLang="zh-CN" sz="1200" b="1" dirty="0">
                <a:solidFill>
                  <a:schemeClr val="bg1"/>
                </a:solidFill>
                <a:effectLst>
                  <a:outerShdw blurRad="279400" dist="152400" dir="2700000" sx="102000" sy="102000" algn="tl" rotWithShape="0">
                    <a:prstClr val="black">
                      <a:alpha val="28000"/>
                    </a:prstClr>
                  </a:outerShdw>
                </a:effectLst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00">
        <p14:warp dir="i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1" grpId="0" animBg="1"/>
      <p:bldP spid="35" grpId="0" animBg="1"/>
      <p:bldP spid="51" grpId="0"/>
      <p:bldGraphic spid="52" grpId="0">
        <p:bldAsOne/>
      </p:bldGraphic>
      <p:bldP spid="27" grpId="0" animBg="1"/>
      <p:bldP spid="21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A92572-D674-4294-B125-B6D6CD938179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159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选择课题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9407" y="364309"/>
            <a:ext cx="370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cap="all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522751" y="1089031"/>
          <a:ext cx="8157016" cy="11266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0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769">
                <a:tc>
                  <a:txBody>
                    <a:bodyPr/>
                    <a:lstStyle/>
                    <a:p>
                      <a:pPr indent="355600"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36733" marR="36733" marT="0" marB="0" anchor="ctr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设备型号</a:t>
                      </a:r>
                      <a:endParaRPr lang="zh-CN" sz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36733" marR="36733" marT="0" marB="0" anchor="ctr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生产厂家</a:t>
                      </a:r>
                      <a:endParaRPr lang="zh-CN" sz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36733" marR="36733" marT="0" marB="0" anchor="ctr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投运日期</a:t>
                      </a:r>
                      <a:endParaRPr lang="zh-CN" sz="12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36733" marR="36733" marT="0" marB="0" anchor="ctr">
                    <a:solidFill>
                      <a:srgbClr val="0A6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69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一号变压器</a:t>
                      </a:r>
                      <a:endParaRPr lang="zh-CN" sz="70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36733" marR="367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SFPSZ8-63000/110</a:t>
                      </a:r>
                      <a:endParaRPr lang="zh-CN" sz="7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36733" marR="367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dirty="0">
                          <a:effectLst/>
                        </a:rPr>
                        <a:t>太原变压器厂</a:t>
                      </a:r>
                      <a:endParaRPr lang="zh-CN" sz="7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36733" marR="367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1990-10-18</a:t>
                      </a:r>
                      <a:endParaRPr lang="zh-CN" sz="7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36733" marR="3673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092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二号变压器</a:t>
                      </a:r>
                      <a:endParaRPr lang="zh-CN" sz="700" b="1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36733" marR="367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SFSZ9-50000/110</a:t>
                      </a:r>
                      <a:endParaRPr lang="zh-CN" sz="7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36733" marR="367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dirty="0">
                          <a:effectLst/>
                        </a:rPr>
                        <a:t>新疆特变电工股份有限公司变压器厂</a:t>
                      </a:r>
                      <a:endParaRPr lang="zh-CN" sz="7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36733" marR="367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2002-01-21</a:t>
                      </a:r>
                      <a:endParaRPr lang="zh-CN" sz="7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36733" marR="3673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33816" y="861961"/>
            <a:ext cx="594820" cy="594820"/>
            <a:chOff x="41998" y="733641"/>
            <a:chExt cx="594820" cy="594820"/>
          </a:xfrm>
        </p:grpSpPr>
        <p:sp>
          <p:nvSpPr>
            <p:cNvPr id="38" name="圆角矩形 27"/>
            <p:cNvSpPr/>
            <p:nvPr/>
          </p:nvSpPr>
          <p:spPr>
            <a:xfrm>
              <a:off x="41998" y="733641"/>
              <a:ext cx="594820" cy="5948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C7C7C7"/>
                  </a:gs>
                </a:gsLst>
                <a:lin ang="2700000" scaled="1"/>
                <a:tileRect/>
              </a:gradFill>
            </a:ln>
            <a:effectLst>
              <a:outerShdw blurRad="1143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39" name="组合 78"/>
            <p:cNvGrpSpPr/>
            <p:nvPr/>
          </p:nvGrpSpPr>
          <p:grpSpPr>
            <a:xfrm>
              <a:off x="88973" y="780616"/>
              <a:ext cx="500868" cy="500868"/>
              <a:chOff x="5787323" y="1979591"/>
              <a:chExt cx="1767610" cy="176761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0C76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6078822" y="2271090"/>
                <a:ext cx="1184612" cy="118461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285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Freeform 78"/>
            <p:cNvSpPr/>
            <p:nvPr/>
          </p:nvSpPr>
          <p:spPr bwMode="auto">
            <a:xfrm>
              <a:off x="295194" y="1026953"/>
              <a:ext cx="62544" cy="62544"/>
            </a:xfrm>
            <a:custGeom>
              <a:avLst/>
              <a:gdLst>
                <a:gd name="T0" fmla="*/ 37 w 47"/>
                <a:gd name="T1" fmla="*/ 25 h 47"/>
                <a:gd name="T2" fmla="*/ 16 w 47"/>
                <a:gd name="T3" fmla="*/ 27 h 47"/>
                <a:gd name="T4" fmla="*/ 36 w 47"/>
                <a:gd name="T5" fmla="*/ 3 h 47"/>
                <a:gd name="T6" fmla="*/ 23 w 47"/>
                <a:gd name="T7" fmla="*/ 0 h 47"/>
                <a:gd name="T8" fmla="*/ 0 w 47"/>
                <a:gd name="T9" fmla="*/ 23 h 47"/>
                <a:gd name="T10" fmla="*/ 23 w 47"/>
                <a:gd name="T11" fmla="*/ 47 h 47"/>
                <a:gd name="T12" fmla="*/ 47 w 47"/>
                <a:gd name="T13" fmla="*/ 23 h 47"/>
                <a:gd name="T14" fmla="*/ 45 w 47"/>
                <a:gd name="T15" fmla="*/ 16 h 47"/>
                <a:gd name="T16" fmla="*/ 37 w 47"/>
                <a:gd name="T17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37" y="25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1"/>
                    <a:pt x="28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21"/>
                    <a:pt x="46" y="18"/>
                    <a:pt x="45" y="16"/>
                  </a:cubicBezTo>
                  <a:lnTo>
                    <a:pt x="37" y="25"/>
                  </a:lnTo>
                  <a:close/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3" name="Freeform 79"/>
            <p:cNvSpPr/>
            <p:nvPr/>
          </p:nvSpPr>
          <p:spPr bwMode="auto">
            <a:xfrm>
              <a:off x="235669" y="967427"/>
              <a:ext cx="182026" cy="180732"/>
            </a:xfrm>
            <a:custGeom>
              <a:avLst/>
              <a:gdLst>
                <a:gd name="T0" fmla="*/ 108 w 137"/>
                <a:gd name="T1" fmla="*/ 43 h 136"/>
                <a:gd name="T2" fmla="*/ 115 w 137"/>
                <a:gd name="T3" fmla="*/ 68 h 136"/>
                <a:gd name="T4" fmla="*/ 68 w 137"/>
                <a:gd name="T5" fmla="*/ 115 h 136"/>
                <a:gd name="T6" fmla="*/ 22 w 137"/>
                <a:gd name="T7" fmla="*/ 68 h 136"/>
                <a:gd name="T8" fmla="*/ 68 w 137"/>
                <a:gd name="T9" fmla="*/ 22 h 136"/>
                <a:gd name="T10" fmla="*/ 98 w 137"/>
                <a:gd name="T11" fmla="*/ 32 h 136"/>
                <a:gd name="T12" fmla="*/ 111 w 137"/>
                <a:gd name="T13" fmla="*/ 15 h 136"/>
                <a:gd name="T14" fmla="*/ 68 w 137"/>
                <a:gd name="T15" fmla="*/ 0 h 136"/>
                <a:gd name="T16" fmla="*/ 0 w 137"/>
                <a:gd name="T17" fmla="*/ 68 h 136"/>
                <a:gd name="T18" fmla="*/ 68 w 137"/>
                <a:gd name="T19" fmla="*/ 136 h 136"/>
                <a:gd name="T20" fmla="*/ 137 w 137"/>
                <a:gd name="T21" fmla="*/ 68 h 136"/>
                <a:gd name="T22" fmla="*/ 121 w 137"/>
                <a:gd name="T23" fmla="*/ 26 h 136"/>
                <a:gd name="T24" fmla="*/ 108 w 137"/>
                <a:gd name="T25" fmla="*/ 4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108" y="43"/>
                  </a:moveTo>
                  <a:cubicBezTo>
                    <a:pt x="112" y="50"/>
                    <a:pt x="115" y="59"/>
                    <a:pt x="115" y="68"/>
                  </a:cubicBezTo>
                  <a:cubicBezTo>
                    <a:pt x="115" y="94"/>
                    <a:pt x="94" y="115"/>
                    <a:pt x="68" y="115"/>
                  </a:cubicBezTo>
                  <a:cubicBezTo>
                    <a:pt x="43" y="115"/>
                    <a:pt x="22" y="94"/>
                    <a:pt x="22" y="68"/>
                  </a:cubicBezTo>
                  <a:cubicBezTo>
                    <a:pt x="22" y="42"/>
                    <a:pt x="43" y="22"/>
                    <a:pt x="68" y="22"/>
                  </a:cubicBezTo>
                  <a:cubicBezTo>
                    <a:pt x="80" y="22"/>
                    <a:pt x="90" y="25"/>
                    <a:pt x="98" y="32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0" y="6"/>
                    <a:pt x="85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7" y="106"/>
                    <a:pt x="137" y="68"/>
                  </a:cubicBezTo>
                  <a:cubicBezTo>
                    <a:pt x="137" y="52"/>
                    <a:pt x="131" y="37"/>
                    <a:pt x="121" y="26"/>
                  </a:cubicBezTo>
                  <a:lnTo>
                    <a:pt x="108" y="43"/>
                  </a:lnTo>
                  <a:close/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4" name="Freeform 80"/>
            <p:cNvSpPr/>
            <p:nvPr/>
          </p:nvSpPr>
          <p:spPr bwMode="auto">
            <a:xfrm>
              <a:off x="316762" y="913941"/>
              <a:ext cx="126383" cy="149245"/>
            </a:xfrm>
            <a:custGeom>
              <a:avLst/>
              <a:gdLst>
                <a:gd name="T0" fmla="*/ 293 w 293"/>
                <a:gd name="T1" fmla="*/ 59 h 346"/>
                <a:gd name="T2" fmla="*/ 225 w 293"/>
                <a:gd name="T3" fmla="*/ 65 h 346"/>
                <a:gd name="T4" fmla="*/ 219 w 293"/>
                <a:gd name="T5" fmla="*/ 0 h 346"/>
                <a:gd name="T6" fmla="*/ 163 w 293"/>
                <a:gd name="T7" fmla="*/ 65 h 346"/>
                <a:gd name="T8" fmla="*/ 157 w 293"/>
                <a:gd name="T9" fmla="*/ 114 h 346"/>
                <a:gd name="T10" fmla="*/ 6 w 293"/>
                <a:gd name="T11" fmla="*/ 306 h 346"/>
                <a:gd name="T12" fmla="*/ 0 w 293"/>
                <a:gd name="T13" fmla="*/ 346 h 346"/>
                <a:gd name="T14" fmla="*/ 40 w 293"/>
                <a:gd name="T15" fmla="*/ 333 h 346"/>
                <a:gd name="T16" fmla="*/ 194 w 293"/>
                <a:gd name="T17" fmla="*/ 142 h 346"/>
                <a:gd name="T18" fmla="*/ 240 w 293"/>
                <a:gd name="T19" fmla="*/ 127 h 346"/>
                <a:gd name="T20" fmla="*/ 293 w 293"/>
                <a:gd name="T21" fmla="*/ 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346">
                  <a:moveTo>
                    <a:pt x="293" y="59"/>
                  </a:moveTo>
                  <a:lnTo>
                    <a:pt x="225" y="65"/>
                  </a:lnTo>
                  <a:lnTo>
                    <a:pt x="219" y="0"/>
                  </a:lnTo>
                  <a:lnTo>
                    <a:pt x="163" y="65"/>
                  </a:lnTo>
                  <a:lnTo>
                    <a:pt x="157" y="114"/>
                  </a:lnTo>
                  <a:lnTo>
                    <a:pt x="6" y="306"/>
                  </a:lnTo>
                  <a:lnTo>
                    <a:pt x="0" y="346"/>
                  </a:lnTo>
                  <a:lnTo>
                    <a:pt x="40" y="333"/>
                  </a:lnTo>
                  <a:lnTo>
                    <a:pt x="194" y="142"/>
                  </a:lnTo>
                  <a:lnTo>
                    <a:pt x="240" y="127"/>
                  </a:lnTo>
                  <a:lnTo>
                    <a:pt x="293" y="59"/>
                  </a:lnTo>
                  <a:close/>
                </a:path>
              </a:pathLst>
            </a:custGeom>
            <a:solidFill>
              <a:srgbClr val="0C7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4018002" y="36430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现状分析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6" name="图表 15"/>
          <p:cNvGraphicFramePr/>
          <p:nvPr/>
        </p:nvGraphicFramePr>
        <p:xfrm>
          <a:off x="487012" y="2361719"/>
          <a:ext cx="4028717" cy="238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图表 31"/>
          <p:cNvGraphicFramePr/>
          <p:nvPr/>
        </p:nvGraphicFramePr>
        <p:xfrm>
          <a:off x="5296486" y="2310690"/>
          <a:ext cx="3308252" cy="2341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00">
        <p14:warp dir="i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32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岗位竞聘.pptx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18D79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ordr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4887"/>
    </a:accent1>
    <a:accent2>
      <a:srgbClr val="0071D4"/>
    </a:accent2>
    <a:accent3>
      <a:srgbClr val="876C00"/>
    </a:accent3>
    <a:accent4>
      <a:srgbClr val="D4D4D4"/>
    </a:accent4>
    <a:accent5>
      <a:srgbClr val="787878"/>
    </a:accent5>
    <a:accent6>
      <a:srgbClr val="878787"/>
    </a:accent6>
    <a:hlink>
      <a:srgbClr val="0563C1"/>
    </a:hlink>
    <a:folHlink>
      <a:srgbClr val="954F72"/>
    </a:folHlink>
  </a:clrScheme>
  <a:fontScheme name="自定义 1">
    <a:majorFont>
      <a:latin typeface="Calibri Light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1692</Words>
  <Application>Microsoft Office PowerPoint</Application>
  <PresentationFormat>全屏显示(16:9)</PresentationFormat>
  <Paragraphs>518</Paragraphs>
  <Slides>32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FontAwesome</vt:lpstr>
      <vt:lpstr>Helvetica Light</vt:lpstr>
      <vt:lpstr>宋体</vt:lpstr>
      <vt:lpstr>微软雅黑</vt:lpstr>
      <vt:lpstr>Arial</vt:lpstr>
      <vt:lpstr>Calibri</vt:lpstr>
      <vt:lpstr>Impact</vt:lpstr>
      <vt:lpstr>Tahoma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2017-02-25T07:42:00Z</dcterms:created>
  <dcterms:modified xsi:type="dcterms:W3CDTF">2023-01-11T01:02:39Z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709B19AAD6DA4157BED3625F7A3B4BFC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