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839" r:id="rId2"/>
    <p:sldId id="846" r:id="rId3"/>
    <p:sldId id="847" r:id="rId4"/>
    <p:sldId id="848" r:id="rId5"/>
    <p:sldId id="849" r:id="rId6"/>
    <p:sldId id="850" r:id="rId7"/>
    <p:sldId id="664" r:id="rId8"/>
    <p:sldId id="800" r:id="rId9"/>
    <p:sldId id="814" r:id="rId10"/>
    <p:sldId id="815" r:id="rId11"/>
    <p:sldId id="816" r:id="rId12"/>
    <p:sldId id="817" r:id="rId13"/>
    <p:sldId id="818" r:id="rId14"/>
    <p:sldId id="819" r:id="rId15"/>
    <p:sldId id="801" r:id="rId16"/>
    <p:sldId id="809" r:id="rId17"/>
    <p:sldId id="852" r:id="rId18"/>
    <p:sldId id="798" r:id="rId19"/>
    <p:sldId id="811" r:id="rId20"/>
    <p:sldId id="830" r:id="rId21"/>
    <p:sldId id="831" r:id="rId22"/>
    <p:sldId id="832" r:id="rId23"/>
    <p:sldId id="833" r:id="rId24"/>
    <p:sldId id="834" r:id="rId25"/>
    <p:sldId id="835" r:id="rId26"/>
    <p:sldId id="836" r:id="rId27"/>
    <p:sldId id="837" r:id="rId28"/>
    <p:sldId id="838" r:id="rId29"/>
    <p:sldId id="840" r:id="rId30"/>
    <p:sldId id="841" r:id="rId31"/>
    <p:sldId id="842" r:id="rId32"/>
    <p:sldId id="844" r:id="rId33"/>
    <p:sldId id="853" r:id="rId34"/>
    <p:sldId id="854" r:id="rId35"/>
    <p:sldId id="855" r:id="rId36"/>
    <p:sldId id="856" r:id="rId37"/>
    <p:sldId id="857" r:id="rId38"/>
    <p:sldId id="858" r:id="rId39"/>
    <p:sldId id="859" r:id="rId40"/>
    <p:sldId id="860" r:id="rId41"/>
    <p:sldId id="862" r:id="rId42"/>
    <p:sldId id="861" r:id="rId43"/>
    <p:sldId id="863" r:id="rId44"/>
    <p:sldId id="772" r:id="rId45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 autoAdjust="0"/>
    <p:restoredTop sz="99853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18508DE-DA63-4566-ABD6-411895B9DF3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7C91C71-C85E-4CD6-9C2E-D9640BC25DF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7.xml"/><Relationship Id="rId5" Type="http://schemas.openxmlformats.org/officeDocument/2006/relationships/slide" Target="../slides/slide18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Group 57"/>
          <p:cNvGrpSpPr/>
          <p:nvPr userDrawn="1"/>
        </p:nvGrpSpPr>
        <p:grpSpPr bwMode="auto">
          <a:xfrm>
            <a:off x="-3436938" y="6308725"/>
            <a:ext cx="3436938" cy="549275"/>
            <a:chOff x="-2165" y="3974"/>
            <a:chExt cx="2165" cy="346"/>
          </a:xfrm>
        </p:grpSpPr>
        <p:sp>
          <p:nvSpPr>
            <p:cNvPr id="14" name="五边形 13">
              <a:hlinkClick r:id="rId5" action="ppaction://hlinksldjump"/>
            </p:cNvPr>
            <p:cNvSpPr/>
            <p:nvPr userDrawn="1"/>
          </p:nvSpPr>
          <p:spPr bwMode="auto">
            <a:xfrm>
              <a:off x="-1438" y="3988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要点透析讲练互动</a:t>
              </a:r>
            </a:p>
          </p:txBody>
        </p:sp>
        <p:sp>
          <p:nvSpPr>
            <p:cNvPr id="19" name="五边形 18">
              <a:hlinkClick r:id="rId6" action="ppaction://hlinksldjump"/>
            </p:cNvPr>
            <p:cNvSpPr/>
            <p:nvPr userDrawn="1"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  <a:latin typeface="+mn-ea"/>
                </a:rPr>
                <a:t>知能演练轻松闯关</a:t>
              </a:r>
            </a:p>
          </p:txBody>
        </p:sp>
        <p:sp>
          <p:nvSpPr>
            <p:cNvPr id="3" name="五边形 13">
              <a:hlinkClick r:id="rId6" action="ppaction://hlinksldjump"/>
            </p:cNvPr>
            <p:cNvSpPr/>
            <p:nvPr userDrawn="1"/>
          </p:nvSpPr>
          <p:spPr bwMode="auto">
            <a:xfrm>
              <a:off x="-2165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9" name="燕尾形 8"/>
          <p:cNvSpPr/>
          <p:nvPr userDrawn="1"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0" name="五边形 9"/>
          <p:cNvSpPr/>
          <p:nvPr userDrawn="1"/>
        </p:nvSpPr>
        <p:spPr>
          <a:xfrm>
            <a:off x="6372225" y="25400"/>
            <a:ext cx="24479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ctr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1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A new start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6941 0.002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__12.docx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__17.docx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file:///F:\&#26472;&#24198;&#20891;\2017&#21516;&#27493;\&#20248;&#21270;\&#22823;&#26679;\2017&#20248;&#21270;&#26041;&#26696;&#33521;&#35821;&#37325;&#22823;&#24517;&#20462;1&#25945;&#21442;6.23\&#33521;&#35821;&#37325;&#22823;&#24517;&#20462;1\&#25945;&#26448;&#32972;&#26223;&#38142;&#25509;1.TI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__35.docx"/><Relationship Id="rId4" Type="http://schemas.openxmlformats.org/officeDocument/2006/relationships/image" Target="../media/image4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5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Administrator\Desktop\外研必修1\unit1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" y="1484784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524" y="4149080"/>
            <a:ext cx="9134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Section </a:t>
            </a:r>
            <a:r>
              <a:rPr lang="en-US" altLang="zh-CN" sz="2800" b="1" dirty="0" smtClean="0"/>
              <a:t>Ⅰ Starting </a:t>
            </a:r>
            <a:r>
              <a:rPr lang="en-US" altLang="zh-CN" sz="2800" b="1" dirty="0"/>
              <a:t>out &amp; </a:t>
            </a:r>
            <a:r>
              <a:rPr lang="en-US" altLang="zh-CN" sz="2800" b="1" dirty="0" smtClean="0"/>
              <a:t>Understanding </a:t>
            </a:r>
            <a:r>
              <a:rPr lang="en-US" altLang="zh-CN" sz="2800" b="1" dirty="0"/>
              <a:t>ideas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9524" y="5733256"/>
            <a:ext cx="91344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/>
          <p:cNvGraphicFramePr>
            <a:graphicFrameLocks noChangeAspect="1"/>
          </p:cNvGraphicFramePr>
          <p:nvPr/>
        </p:nvGraphicFramePr>
        <p:xfrm>
          <a:off x="468313" y="620713"/>
          <a:ext cx="82931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文档" r:id="rId3" imgW="8304530" imgH="5337175" progId="Word.Document.12">
                  <p:embed/>
                </p:oleObj>
              </mc:Choice>
              <mc:Fallback>
                <p:oleObj name="文档" r:id="rId3" imgW="8304530" imgH="533717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20713"/>
                        <a:ext cx="82931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27088" y="1095375"/>
            <a:ext cx="15097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keep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calm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63613" y="1700213"/>
            <a:ext cx="12366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panic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00113" y="2276475"/>
            <a:ext cx="10810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next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71550" y="2852738"/>
            <a:ext cx="25923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make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most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47750" y="3471863"/>
            <a:ext cx="48196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make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good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first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impression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63613" y="4048125"/>
            <a:ext cx="11684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turn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88988" y="4652963"/>
            <a:ext cx="15859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46138" y="5229225"/>
            <a:ext cx="3365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over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and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over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again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468313" y="1363663"/>
          <a:ext cx="82931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文档" r:id="rId3" imgW="8304530" imgH="3493135" progId="Word.Document.12">
                  <p:embed/>
                </p:oleObj>
              </mc:Choice>
              <mc:Fallback>
                <p:oleObj name="文档" r:id="rId3" imgW="8304530" imgH="34931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63663"/>
                        <a:ext cx="82931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292725" y="1825625"/>
            <a:ext cx="39258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looking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photos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68925" y="2463800"/>
            <a:ext cx="8858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when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708400" y="3543300"/>
            <a:ext cx="22812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Turning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around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468313" y="1266825"/>
          <a:ext cx="82931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文档" r:id="rId3" imgW="8304530" imgH="3756660" progId="Word.Document.12">
                  <p:embed/>
                </p:oleObj>
              </mc:Choice>
              <mc:Fallback>
                <p:oleObj name="文档" r:id="rId3" imgW="8304530" imgH="37566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66825"/>
                        <a:ext cx="82931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195513" y="1166813"/>
            <a:ext cx="14239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How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true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27088" y="2324100"/>
            <a:ext cx="20351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your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turn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5650" y="3500438"/>
            <a:ext cx="509111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nervous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pay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attention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1"/>
          <p:cNvGraphicFramePr>
            <a:graphicFrameLocks noChangeAspect="1"/>
          </p:cNvGraphicFramePr>
          <p:nvPr/>
        </p:nvGraphicFramePr>
        <p:xfrm>
          <a:off x="469900" y="914400"/>
          <a:ext cx="82931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文档" r:id="rId3" imgW="8304530" imgH="4121150" progId="Word.Document.12">
                  <p:embed/>
                </p:oleObj>
              </mc:Choice>
              <mc:Fallback>
                <p:oleObj name="文档" r:id="rId3" imgW="8304530" imgH="41211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914400"/>
                        <a:ext cx="82931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5013325"/>
          <a:ext cx="8293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文档" r:id="rId5" imgW="8304530" imgH="751205" progId="Word.Document.12">
                  <p:embed/>
                </p:oleObj>
              </mc:Choice>
              <mc:Fallback>
                <p:oleObj name="文档" r:id="rId5" imgW="8304530" imgH="7512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013325"/>
                        <a:ext cx="82931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468313" y="692150"/>
          <a:ext cx="82931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8304530" imgH="5338445" progId="Word.Document.12">
                  <p:embed/>
                </p:oleObj>
              </mc:Choice>
              <mc:Fallback>
                <p:oleObj name="文档" r:id="rId3" imgW="8304530" imgH="533844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92150"/>
                        <a:ext cx="82931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"/>
          <p:cNvGraphicFramePr>
            <a:graphicFrameLocks noChangeAspect="1"/>
          </p:cNvGraphicFramePr>
          <p:nvPr/>
        </p:nvGraphicFramePr>
        <p:xfrm>
          <a:off x="468313" y="1341438"/>
          <a:ext cx="82931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3" imgW="8304530" imgH="3756660" progId="Word.Document.12">
                  <p:embed/>
                </p:oleObj>
              </mc:Choice>
              <mc:Fallback>
                <p:oleObj name="文档" r:id="rId3" imgW="8304530" imgH="37566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1438"/>
                        <a:ext cx="82931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"/>
          <p:cNvGraphicFramePr>
            <a:graphicFrameLocks noChangeAspect="1"/>
          </p:cNvGraphicFramePr>
          <p:nvPr/>
        </p:nvGraphicFramePr>
        <p:xfrm>
          <a:off x="468313" y="1700213"/>
          <a:ext cx="82931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文档" r:id="rId3" imgW="8304530" imgH="3163570" progId="Word.Document.12">
                  <p:embed/>
                </p:oleObj>
              </mc:Choice>
              <mc:Fallback>
                <p:oleObj name="文档" r:id="rId3" imgW="8304530" imgH="31635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00213"/>
                        <a:ext cx="8293100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539750" y="1989138"/>
          <a:ext cx="82931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文档" r:id="rId3" imgW="8304530" imgH="1978025" progId="Word.Document.12">
                  <p:embed/>
                </p:oleObj>
              </mc:Choice>
              <mc:Fallback>
                <p:oleObj name="文档" r:id="rId3" imgW="8304530" imgH="197802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89138"/>
                        <a:ext cx="82931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539750" y="3789363"/>
          <a:ext cx="4178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文档" r:id="rId5" imgW="4186555" imgH="864235" progId="Word.Document.12">
                  <p:embed/>
                </p:oleObj>
              </mc:Choice>
              <mc:Fallback>
                <p:oleObj name="文档" r:id="rId5" imgW="4186555" imgH="8642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89363"/>
                        <a:ext cx="41783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"/>
          <p:cNvGraphicFramePr>
            <a:graphicFrameLocks noChangeAspect="1"/>
          </p:cNvGraphicFramePr>
          <p:nvPr/>
        </p:nvGraphicFramePr>
        <p:xfrm>
          <a:off x="431800" y="952500"/>
          <a:ext cx="7950200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文档" r:id="rId3" imgW="7958455" imgH="5335270" progId="Word.Document.12">
                  <p:embed/>
                </p:oleObj>
              </mc:Choice>
              <mc:Fallback>
                <p:oleObj name="文档" r:id="rId3" imgW="7958455" imgH="53352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952500"/>
                        <a:ext cx="7950200" cy="532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Picture 4" descr="C:\Users\Administrator\Desktop\新建文件夹 (3)\要点透析讲练互动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875" y="36830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1"/>
          <p:cNvGraphicFramePr>
            <a:graphicFrameLocks noChangeAspect="1"/>
          </p:cNvGraphicFramePr>
          <p:nvPr/>
        </p:nvGraphicFramePr>
        <p:xfrm>
          <a:off x="455613" y="1381125"/>
          <a:ext cx="82931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文档" r:id="rId3" imgW="8304530" imgH="3424555" progId="Word.Document.12">
                  <p:embed/>
                </p:oleObj>
              </mc:Choice>
              <mc:Fallback>
                <p:oleObj name="文档" r:id="rId3" imgW="8304530" imgH="342455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381125"/>
                        <a:ext cx="82931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597400" y="2967038"/>
            <a:ext cx="7667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with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77838" y="2997200"/>
          <a:ext cx="82931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文档" r:id="rId3" imgW="8301355" imgH="1779905" progId="Word.Document.12">
                  <p:embed/>
                </p:oleObj>
              </mc:Choice>
              <mc:Fallback>
                <p:oleObj name="文档" r:id="rId3" imgW="8301355" imgH="177990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2997200"/>
                        <a:ext cx="82931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5" descr="F:\杨庆军\2017同步\优化\大样\2017优化方案英语重大必修1教参6.23\英语重大必修1\教材背景链接1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4763" y="549275"/>
            <a:ext cx="91344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燕尾形 6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9" name="五边形 8"/>
          <p:cNvSpPr/>
          <p:nvPr/>
        </p:nvSpPr>
        <p:spPr>
          <a:xfrm>
            <a:off x="6372225" y="25400"/>
            <a:ext cx="24479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ctr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1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A new start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"/>
          <p:cNvGraphicFramePr>
            <a:graphicFrameLocks noChangeAspect="1"/>
          </p:cNvGraphicFramePr>
          <p:nvPr/>
        </p:nvGraphicFramePr>
        <p:xfrm>
          <a:off x="469900" y="914400"/>
          <a:ext cx="82931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文档" r:id="rId3" imgW="8304530" imgH="4808220" progId="Word.Document.12">
                  <p:embed/>
                </p:oleObj>
              </mc:Choice>
              <mc:Fallback>
                <p:oleObj name="文档" r:id="rId3" imgW="8304530" imgH="48082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914400"/>
                        <a:ext cx="82931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164388" y="808038"/>
            <a:ext cx="15113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impressed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948488" y="3101975"/>
            <a:ext cx="15795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impressive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"/>
          <p:cNvGraphicFramePr>
            <a:graphicFrameLocks noChangeAspect="1"/>
          </p:cNvGraphicFramePr>
          <p:nvPr/>
        </p:nvGraphicFramePr>
        <p:xfrm>
          <a:off x="468313" y="1268413"/>
          <a:ext cx="8293100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文档" r:id="rId3" imgW="8304530" imgH="4241165" progId="Word.Document.12">
                  <p:embed/>
                </p:oleObj>
              </mc:Choice>
              <mc:Fallback>
                <p:oleObj name="文档" r:id="rId3" imgW="8304530" imgH="424116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68413"/>
                        <a:ext cx="8293100" cy="422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"/>
          <p:cNvGraphicFramePr>
            <a:graphicFrameLocks noChangeAspect="1"/>
          </p:cNvGraphicFramePr>
          <p:nvPr/>
        </p:nvGraphicFramePr>
        <p:xfrm>
          <a:off x="469900" y="914400"/>
          <a:ext cx="8293100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文档" r:id="rId3" imgW="8304530" imgH="5030470" progId="Word.Document.12">
                  <p:embed/>
                </p:oleObj>
              </mc:Choice>
              <mc:Fallback>
                <p:oleObj name="文档" r:id="rId3" imgW="8304530" imgH="50304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914400"/>
                        <a:ext cx="8293100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1"/>
          <p:cNvGraphicFramePr>
            <a:graphicFrameLocks noChangeAspect="1"/>
          </p:cNvGraphicFramePr>
          <p:nvPr/>
        </p:nvGraphicFramePr>
        <p:xfrm>
          <a:off x="468313" y="1484313"/>
          <a:ext cx="82931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文档" r:id="rId3" imgW="8304530" imgH="3096895" progId="Word.Document.12">
                  <p:embed/>
                </p:oleObj>
              </mc:Choice>
              <mc:Fallback>
                <p:oleObj name="文档" r:id="rId3" imgW="8304530" imgH="309689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8293100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908175" y="2565400"/>
            <a:ext cx="22256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held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our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breath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1"/>
          <p:cNvGraphicFramePr>
            <a:graphicFrameLocks noChangeAspect="1"/>
          </p:cNvGraphicFramePr>
          <p:nvPr/>
        </p:nvGraphicFramePr>
        <p:xfrm>
          <a:off x="468313" y="1617663"/>
          <a:ext cx="82931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文档" r:id="rId3" imgW="8304530" imgH="3096895" progId="Word.Document.12">
                  <p:embed/>
                </p:oleObj>
              </mc:Choice>
              <mc:Fallback>
                <p:oleObj name="文档" r:id="rId3" imgW="8304530" imgH="309689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17663"/>
                        <a:ext cx="8293100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084888" y="1484313"/>
            <a:ext cx="32702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took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deep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breath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916238" y="3182938"/>
            <a:ext cx="18891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out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breath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1"/>
          <p:cNvGraphicFramePr>
            <a:graphicFrameLocks noChangeAspect="1"/>
          </p:cNvGraphicFramePr>
          <p:nvPr/>
        </p:nvGraphicFramePr>
        <p:xfrm>
          <a:off x="468313" y="1125538"/>
          <a:ext cx="8293100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文档" r:id="rId3" imgW="8304530" imgH="4436110" progId="Word.Document.12">
                  <p:embed/>
                </p:oleObj>
              </mc:Choice>
              <mc:Fallback>
                <p:oleObj name="文档" r:id="rId3" imgW="8304530" imgH="44361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8293100" cy="443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1"/>
          <p:cNvGraphicFramePr>
            <a:graphicFrameLocks noChangeAspect="1"/>
          </p:cNvGraphicFramePr>
          <p:nvPr/>
        </p:nvGraphicFramePr>
        <p:xfrm>
          <a:off x="469900" y="1020763"/>
          <a:ext cx="82931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文档" r:id="rId3" imgW="8304530" imgH="4282440" progId="Word.Document.12">
                  <p:embed/>
                </p:oleObj>
              </mc:Choice>
              <mc:Fallback>
                <p:oleObj name="文档" r:id="rId3" imgW="8304530" imgH="42824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020763"/>
                        <a:ext cx="82931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84213" y="2625725"/>
            <a:ext cx="29083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calm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himself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down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003800" y="3789363"/>
            <a:ext cx="19208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calmed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down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对象 1"/>
          <p:cNvGraphicFramePr>
            <a:graphicFrameLocks noChangeAspect="1"/>
          </p:cNvGraphicFramePr>
          <p:nvPr/>
        </p:nvGraphicFramePr>
        <p:xfrm>
          <a:off x="395288" y="1125538"/>
          <a:ext cx="844550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文档" r:id="rId3" imgW="8447405" imgH="4340225" progId="Word.Document.12">
                  <p:embed/>
                </p:oleObj>
              </mc:Choice>
              <mc:Fallback>
                <p:oleObj name="文档" r:id="rId3" imgW="8447405" imgH="434022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25538"/>
                        <a:ext cx="8445500" cy="433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对象 1"/>
          <p:cNvGraphicFramePr>
            <a:graphicFrameLocks noChangeAspect="1"/>
          </p:cNvGraphicFramePr>
          <p:nvPr/>
        </p:nvGraphicFramePr>
        <p:xfrm>
          <a:off x="455613" y="1581150"/>
          <a:ext cx="8293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文档" r:id="rId3" imgW="8304530" imgH="2962910" progId="Word.Document.12">
                  <p:embed/>
                </p:oleObj>
              </mc:Choice>
              <mc:Fallback>
                <p:oleObj name="文档" r:id="rId3" imgW="8304530" imgH="29629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581150"/>
                        <a:ext cx="82931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699250" y="2032000"/>
            <a:ext cx="8175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calm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787900" y="2565400"/>
            <a:ext cx="661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still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95700" y="3111500"/>
            <a:ext cx="8524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quiet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331913" y="3687763"/>
            <a:ext cx="8842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silent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对象 1"/>
          <p:cNvGraphicFramePr>
            <a:graphicFrameLocks noChangeAspect="1"/>
          </p:cNvGraphicFramePr>
          <p:nvPr/>
        </p:nvGraphicFramePr>
        <p:xfrm>
          <a:off x="468313" y="765175"/>
          <a:ext cx="82931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文档" r:id="rId3" imgW="8304530" imgH="4961890" progId="Word.Document.12">
                  <p:embed/>
                </p:oleObj>
              </mc:Choice>
              <mc:Fallback>
                <p:oleObj name="文档" r:id="rId3" imgW="8304530" imgH="496189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765175"/>
                        <a:ext cx="82931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31813" y="1557338"/>
          <a:ext cx="82931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文档" r:id="rId3" imgW="8301355" imgH="3645535" progId="Word.Document.12">
                  <p:embed/>
                </p:oleObj>
              </mc:Choice>
              <mc:Fallback>
                <p:oleObj name="文档" r:id="rId3" imgW="8301355" imgH="364553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557338"/>
                        <a:ext cx="8293100" cy="364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燕尾形 4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372225" y="25400"/>
            <a:ext cx="24479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ctr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1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A new start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对象 1"/>
          <p:cNvGraphicFramePr>
            <a:graphicFrameLocks noChangeAspect="1"/>
          </p:cNvGraphicFramePr>
          <p:nvPr/>
        </p:nvGraphicFramePr>
        <p:xfrm>
          <a:off x="468313" y="1379538"/>
          <a:ext cx="8293100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文档" r:id="rId3" imgW="8304530" imgH="3622675" progId="Word.Document.12">
                  <p:embed/>
                </p:oleObj>
              </mc:Choice>
              <mc:Fallback>
                <p:oleObj name="文档" r:id="rId3" imgW="8304530" imgH="362267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79538"/>
                        <a:ext cx="8293100" cy="361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27088" y="3573463"/>
            <a:ext cx="14081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make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out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对象 1"/>
          <p:cNvGraphicFramePr>
            <a:graphicFrameLocks noChangeAspect="1"/>
          </p:cNvGraphicFramePr>
          <p:nvPr/>
        </p:nvGraphicFramePr>
        <p:xfrm>
          <a:off x="395288" y="1330325"/>
          <a:ext cx="8293100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文档" r:id="rId3" imgW="8304530" imgH="3689350" progId="Word.Document.12">
                  <p:embed/>
                </p:oleObj>
              </mc:Choice>
              <mc:Fallback>
                <p:oleObj name="文档" r:id="rId3" imgW="8304530" imgH="36893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30325"/>
                        <a:ext cx="8293100" cy="368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27088" y="1814513"/>
            <a:ext cx="31607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make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difference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627313" y="3009900"/>
            <a:ext cx="13239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made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对象 1"/>
          <p:cNvGraphicFramePr>
            <a:graphicFrameLocks noChangeAspect="1"/>
          </p:cNvGraphicFramePr>
          <p:nvPr/>
        </p:nvGraphicFramePr>
        <p:xfrm>
          <a:off x="468313" y="1341438"/>
          <a:ext cx="82931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文档" r:id="rId3" imgW="8304530" imgH="3382010" progId="Word.Document.12">
                  <p:embed/>
                </p:oleObj>
              </mc:Choice>
              <mc:Fallback>
                <p:oleObj name="文档" r:id="rId3" imgW="8304530" imgH="33820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1438"/>
                        <a:ext cx="8293100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对象 1"/>
          <p:cNvGraphicFramePr>
            <a:graphicFrameLocks noChangeAspect="1"/>
          </p:cNvGraphicFramePr>
          <p:nvPr/>
        </p:nvGraphicFramePr>
        <p:xfrm>
          <a:off x="468313" y="1484313"/>
          <a:ext cx="8293100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文档" r:id="rId3" imgW="8304530" imgH="3689350" progId="Word.Document.12">
                  <p:embed/>
                </p:oleObj>
              </mc:Choice>
              <mc:Fallback>
                <p:oleObj name="文档" r:id="rId3" imgW="8304530" imgH="36893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8293100" cy="368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对象 1"/>
          <p:cNvGraphicFramePr>
            <a:graphicFrameLocks noChangeAspect="1"/>
          </p:cNvGraphicFramePr>
          <p:nvPr/>
        </p:nvGraphicFramePr>
        <p:xfrm>
          <a:off x="469900" y="517525"/>
          <a:ext cx="82931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文档" r:id="rId3" imgW="8304530" imgH="4281170" progId="Word.Document.12">
                  <p:embed/>
                </p:oleObj>
              </mc:Choice>
              <mc:Fallback>
                <p:oleObj name="文档" r:id="rId3" imgW="8304530" imgH="42811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517525"/>
                        <a:ext cx="82931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779838" y="1412875"/>
            <a:ext cx="18542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working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123113" y="2895600"/>
            <a:ext cx="8874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when</a:t>
            </a:r>
            <a:endParaRPr lang="zh-CN" altLang="en-US" dirty="0"/>
          </a:p>
        </p:txBody>
      </p:sp>
      <p:graphicFrame>
        <p:nvGraphicFramePr>
          <p:cNvPr id="5" name="对象 1"/>
          <p:cNvGraphicFramePr>
            <a:graphicFrameLocks noChangeAspect="1"/>
          </p:cNvGraphicFramePr>
          <p:nvPr/>
        </p:nvGraphicFramePr>
        <p:xfrm>
          <a:off x="468313" y="4437063"/>
          <a:ext cx="82931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文档" r:id="rId5" imgW="8304530" imgH="1601470" progId="Word.Document.12">
                  <p:embed/>
                </p:oleObj>
              </mc:Choice>
              <mc:Fallback>
                <p:oleObj name="文档" r:id="rId5" imgW="8304530" imgH="16014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437063"/>
                        <a:ext cx="82931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对象 1"/>
          <p:cNvGraphicFramePr>
            <a:graphicFrameLocks noChangeAspect="1"/>
          </p:cNvGraphicFramePr>
          <p:nvPr/>
        </p:nvGraphicFramePr>
        <p:xfrm>
          <a:off x="395288" y="1196975"/>
          <a:ext cx="8293100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文档" r:id="rId3" imgW="8304530" imgH="3843655" progId="Word.Document.12">
                  <p:embed/>
                </p:oleObj>
              </mc:Choice>
              <mc:Fallback>
                <p:oleObj name="文档" r:id="rId3" imgW="8304530" imgH="384365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96975"/>
                        <a:ext cx="8293100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对象 1"/>
          <p:cNvGraphicFramePr>
            <a:graphicFrameLocks noChangeAspect="1"/>
          </p:cNvGraphicFramePr>
          <p:nvPr/>
        </p:nvGraphicFramePr>
        <p:xfrm>
          <a:off x="468313" y="1773238"/>
          <a:ext cx="82931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文档" r:id="rId3" imgW="8304530" imgH="3163570" progId="Word.Document.12">
                  <p:embed/>
                </p:oleObj>
              </mc:Choice>
              <mc:Fallback>
                <p:oleObj name="文档" r:id="rId3" imgW="8304530" imgH="31635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8293100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对象 1"/>
          <p:cNvGraphicFramePr>
            <a:graphicFrameLocks noChangeAspect="1"/>
          </p:cNvGraphicFramePr>
          <p:nvPr/>
        </p:nvGraphicFramePr>
        <p:xfrm>
          <a:off x="468313" y="1196975"/>
          <a:ext cx="82931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文档" r:id="rId3" imgW="8304530" imgH="3756660" progId="Word.Document.12">
                  <p:embed/>
                </p:oleObj>
              </mc:Choice>
              <mc:Fallback>
                <p:oleObj name="文档" r:id="rId3" imgW="8304530" imgH="37566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82931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403350" y="3429000"/>
            <a:ext cx="8350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对象 1"/>
          <p:cNvGraphicFramePr>
            <a:graphicFrameLocks noChangeAspect="1"/>
          </p:cNvGraphicFramePr>
          <p:nvPr/>
        </p:nvGraphicFramePr>
        <p:xfrm>
          <a:off x="468313" y="1268413"/>
          <a:ext cx="8293100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文档" r:id="rId3" imgW="8304530" imgH="3689350" progId="Word.Document.12">
                  <p:embed/>
                </p:oleObj>
              </mc:Choice>
              <mc:Fallback>
                <p:oleObj name="文档" r:id="rId3" imgW="8304530" imgH="36893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68413"/>
                        <a:ext cx="8293100" cy="368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908175" y="1743075"/>
            <a:ext cx="7318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how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051050" y="3471863"/>
            <a:ext cx="9207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对象 1"/>
          <p:cNvGraphicFramePr>
            <a:graphicFrameLocks noChangeAspect="1"/>
          </p:cNvGraphicFramePr>
          <p:nvPr/>
        </p:nvGraphicFramePr>
        <p:xfrm>
          <a:off x="468313" y="1662113"/>
          <a:ext cx="82931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文档" r:id="rId3" imgW="8304530" imgH="2437130" progId="Word.Document.12">
                  <p:embed/>
                </p:oleObj>
              </mc:Choice>
              <mc:Fallback>
                <p:oleObj name="文档" r:id="rId3" imgW="8304530" imgH="24371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62113"/>
                        <a:ext cx="8293100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059113" y="2679700"/>
            <a:ext cx="29702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what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brave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boy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987675" y="3213100"/>
            <a:ext cx="29321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how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brave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boy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77838" y="981075"/>
          <a:ext cx="82931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文档" r:id="rId3" imgW="8301355" imgH="5132705" progId="Word.Document.12">
                  <p:embed/>
                </p:oleObj>
              </mc:Choice>
              <mc:Fallback>
                <p:oleObj name="文档" r:id="rId3" imgW="8301355" imgH="513270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981075"/>
                        <a:ext cx="82931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燕尾形 4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372225" y="25400"/>
            <a:ext cx="24479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ctr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1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A new start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对象 1"/>
          <p:cNvGraphicFramePr>
            <a:graphicFrameLocks noChangeAspect="1"/>
          </p:cNvGraphicFramePr>
          <p:nvPr/>
        </p:nvGraphicFramePr>
        <p:xfrm>
          <a:off x="468313" y="765175"/>
          <a:ext cx="82931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文档" r:id="rId3" imgW="8304530" imgH="5111750" progId="Word.Document.12">
                  <p:embed/>
                </p:oleObj>
              </mc:Choice>
              <mc:Fallback>
                <p:oleObj name="文档" r:id="rId3" imgW="8304530" imgH="51117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765175"/>
                        <a:ext cx="82931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对象 1"/>
          <p:cNvGraphicFramePr>
            <a:graphicFrameLocks noChangeAspect="1"/>
          </p:cNvGraphicFramePr>
          <p:nvPr/>
        </p:nvGraphicFramePr>
        <p:xfrm>
          <a:off x="468313" y="1989138"/>
          <a:ext cx="82931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文档" r:id="rId3" imgW="8304530" imgH="2571115" progId="Word.Document.12">
                  <p:embed/>
                </p:oleObj>
              </mc:Choice>
              <mc:Fallback>
                <p:oleObj name="文档" r:id="rId3" imgW="8304530" imgH="257111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989138"/>
                        <a:ext cx="82931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对象 1"/>
          <p:cNvGraphicFramePr>
            <a:graphicFrameLocks noChangeAspect="1"/>
          </p:cNvGraphicFramePr>
          <p:nvPr/>
        </p:nvGraphicFramePr>
        <p:xfrm>
          <a:off x="468313" y="1214438"/>
          <a:ext cx="82931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文档" r:id="rId3" imgW="8304530" imgH="4084320" progId="Word.Document.12">
                  <p:embed/>
                </p:oleObj>
              </mc:Choice>
              <mc:Fallback>
                <p:oleObj name="文档" r:id="rId3" imgW="8304530" imgH="40843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14438"/>
                        <a:ext cx="82931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276600" y="2276475"/>
            <a:ext cx="18081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invited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681288" y="4005263"/>
            <a:ext cx="5953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对象 1"/>
          <p:cNvGraphicFramePr>
            <a:graphicFrameLocks noChangeAspect="1"/>
          </p:cNvGraphicFramePr>
          <p:nvPr/>
        </p:nvGraphicFramePr>
        <p:xfrm>
          <a:off x="395288" y="1770063"/>
          <a:ext cx="82931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文档" r:id="rId3" imgW="8304530" imgH="2372995" progId="Word.Document.12">
                  <p:embed/>
                </p:oleObj>
              </mc:Choice>
              <mc:Fallback>
                <p:oleObj name="文档" r:id="rId3" imgW="8304530" imgH="237299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70063"/>
                        <a:ext cx="82931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982913" y="2822575"/>
            <a:ext cx="7061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difficult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can’t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work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out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990850" y="3429000"/>
            <a:ext cx="50688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difficult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work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out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432050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506413" y="1844675"/>
          <a:ext cx="82931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文档" r:id="rId3" imgW="8301355" imgH="3029585" progId="Word.Document.12">
                  <p:embed/>
                </p:oleObj>
              </mc:Choice>
              <mc:Fallback>
                <p:oleObj name="文档" r:id="rId3" imgW="8301355" imgH="302958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844675"/>
                        <a:ext cx="8293100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燕尾形 4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372225" y="25400"/>
            <a:ext cx="24479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ctr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1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A new start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95288" y="765175"/>
          <a:ext cx="8293100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文档" r:id="rId3" imgW="8301355" imgH="5658485" progId="Word.Document.12">
                  <p:embed/>
                </p:oleObj>
              </mc:Choice>
              <mc:Fallback>
                <p:oleObj name="文档" r:id="rId3" imgW="8301355" imgH="565848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765175"/>
                        <a:ext cx="8293100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燕尾形 4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372225" y="25400"/>
            <a:ext cx="24479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ctr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1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A new start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"/>
          <p:cNvGraphicFramePr>
            <a:graphicFrameLocks noChangeAspect="1"/>
          </p:cNvGraphicFramePr>
          <p:nvPr/>
        </p:nvGraphicFramePr>
        <p:xfrm>
          <a:off x="468313" y="1060450"/>
          <a:ext cx="82931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文档" r:id="rId3" imgW="8304530" imgH="5113020" progId="Word.Document.12">
                  <p:embed/>
                </p:oleObj>
              </mc:Choice>
              <mc:Fallback>
                <p:oleObj name="文档" r:id="rId3" imgW="8304530" imgH="51130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60450"/>
                        <a:ext cx="82931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2" descr="C:\Users\Administrator\Desktop\新建文件夹 (3)\自学导引语篇理解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700" y="40481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00113" y="2463800"/>
            <a:ext cx="9874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senior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65188" y="2954338"/>
            <a:ext cx="11938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campus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71550" y="3500438"/>
            <a:ext cx="10398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engine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76325" y="4005263"/>
            <a:ext cx="9032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panic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22350" y="4486275"/>
            <a:ext cx="936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insect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25513" y="5013325"/>
            <a:ext cx="14144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challenge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93763" y="5516563"/>
            <a:ext cx="13017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pressure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469900" y="914400"/>
          <a:ext cx="8293100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文档" r:id="rId3" imgW="8304530" imgH="4744085" progId="Word.Document.12">
                  <p:embed/>
                </p:oleObj>
              </mc:Choice>
              <mc:Fallback>
                <p:oleObj name="文档" r:id="rId3" imgW="8304530" imgH="47440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914400"/>
                        <a:ext cx="8293100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27088" y="1412875"/>
            <a:ext cx="14493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eagerness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27088" y="1958975"/>
            <a:ext cx="15081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collection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06488" y="3181350"/>
            <a:ext cx="11525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explore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71550" y="4365625"/>
            <a:ext cx="12954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organise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/>
        </p:nvGraphicFramePr>
        <p:xfrm>
          <a:off x="469900" y="995363"/>
          <a:ext cx="8293100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文档" r:id="rId3" imgW="8304530" imgH="4744085" progId="Word.Document.12">
                  <p:embed/>
                </p:oleObj>
              </mc:Choice>
              <mc:Fallback>
                <p:oleObj name="文档" r:id="rId3" imgW="8304530" imgH="47440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995363"/>
                        <a:ext cx="8293100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116013" y="900113"/>
            <a:ext cx="11874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breathe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82688" y="2032000"/>
            <a:ext cx="18764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embarrassed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16013" y="3860800"/>
            <a:ext cx="16144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impression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全屏显示(4:3)</PresentationFormat>
  <Paragraphs>62</Paragraphs>
  <Slides>44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3" baseType="lpstr">
      <vt:lpstr>楷体</vt:lpstr>
      <vt:lpstr>宋体</vt:lpstr>
      <vt:lpstr>微软雅黑</vt:lpstr>
      <vt:lpstr>Arial</vt:lpstr>
      <vt:lpstr>Calibri</vt:lpstr>
      <vt:lpstr>Courier New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2022-02-13T03:28:39Z</dcterms:created>
  <dcterms:modified xsi:type="dcterms:W3CDTF">2023-01-16T23:25:08Z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DF1FE0A8370F4E1791F12DD29EE77B58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