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583" r:id="rId2"/>
    <p:sldId id="739" r:id="rId3"/>
    <p:sldId id="781" r:id="rId4"/>
    <p:sldId id="575" r:id="rId5"/>
    <p:sldId id="780" r:id="rId6"/>
    <p:sldId id="782" r:id="rId7"/>
    <p:sldId id="788" r:id="rId8"/>
    <p:sldId id="759" r:id="rId9"/>
    <p:sldId id="783" r:id="rId10"/>
    <p:sldId id="784" r:id="rId11"/>
    <p:sldId id="772" r:id="rId12"/>
    <p:sldId id="773" r:id="rId13"/>
    <p:sldId id="776" r:id="rId14"/>
    <p:sldId id="777" r:id="rId15"/>
    <p:sldId id="787" r:id="rId16"/>
    <p:sldId id="763" r:id="rId17"/>
    <p:sldId id="778" r:id="rId18"/>
    <p:sldId id="785" r:id="rId19"/>
    <p:sldId id="786" r:id="rId20"/>
  </p:sldIdLst>
  <p:sldSz cx="9144000" cy="6858000" type="screen4x3"/>
  <p:notesSz cx="6858000" cy="9144000"/>
  <p:custDataLst>
    <p:tags r:id="rId23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0000"/>
    <a:srgbClr val="E8F1EB"/>
    <a:srgbClr val="6CCEB6"/>
    <a:srgbClr val="53C6AA"/>
    <a:srgbClr val="E9F6DC"/>
    <a:srgbClr val="FFCC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28" autoAdjust="0"/>
    <p:restoredTop sz="99753" autoAdjust="0"/>
  </p:normalViewPr>
  <p:slideViewPr>
    <p:cSldViewPr>
      <p:cViewPr>
        <p:scale>
          <a:sx n="101" d="100"/>
          <a:sy n="101" d="100"/>
        </p:scale>
        <p:origin x="-84" y="-240"/>
      </p:cViewPr>
      <p:guideLst>
        <p:guide orient="horz" pos="238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1764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2929AD11-9918-42FC-8DD0-7291799D0E5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fld id="{C97D0FC4-4D96-4B35-9744-0D92951759F3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07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E0CED8A8-91C1-4D38-9390-8109D7712244}" type="slidenum">
              <a:rPr lang="zh-CN" altLang="en-US" sz="1200"/>
              <a:t>1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22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F9038FD3-40A9-4B49-A1A3-4C1D57B03E09}" type="slidenum">
              <a:rPr lang="zh-CN" altLang="en-US" sz="1200">
                <a:latin typeface="Calibri" panose="020F0502020204030204" pitchFamily="34" charset="0"/>
              </a:rPr>
              <a:t>13</a:t>
            </a:fld>
            <a:endParaRPr lang="en-US" altLang="zh-CN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542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F04B77DE-1500-42E9-9B97-67D1A6C5B83A}" type="slidenum">
              <a:rPr lang="zh-CN" altLang="en-US" sz="1200"/>
              <a:t>14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573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01AA7A5B-5F94-4A97-8E7B-0195DD7534D4}" type="slidenum">
              <a:rPr lang="zh-CN" altLang="en-US" sz="1200"/>
              <a:t>16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593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84951C96-35B4-407F-A9CD-F538CE3A7D41}" type="slidenum">
              <a:rPr lang="zh-CN" altLang="en-US" sz="1200"/>
              <a:t>17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614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A2C40E2A-8866-411B-81CA-C130F37861B3}" type="slidenum">
              <a:rPr lang="zh-CN" altLang="en-US" sz="1200"/>
              <a:t>18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634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03B6C48F-42C0-40B6-81F8-83003B6B5246}" type="slidenum">
              <a:rPr lang="zh-CN" altLang="en-US" sz="1200"/>
              <a:t>19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37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3958F9E8-3899-4CAA-899C-C4ECF4AFD3C4}" type="slidenum">
              <a:rPr lang="zh-CN" altLang="en-US" sz="1200"/>
              <a:t>3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dirty="0" smtClean="0"/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C3784BA4-2C68-488F-ACCA-118BCEB80CB5}" type="slidenum">
              <a:rPr lang="zh-CN" altLang="en-US" sz="1200"/>
              <a:t>4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78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D6598624-69F0-43B9-B21F-7A489EF9A713}" type="slidenum">
              <a:rPr lang="zh-CN" altLang="en-US" sz="1200"/>
              <a:t>5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8DFAAF7F-BB0B-4792-AB7E-DBF65A121004}" type="slidenum">
              <a:rPr lang="zh-CN" altLang="en-US" sz="1200"/>
              <a:t>8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5B49EE68-4D64-4998-864C-C9FDD85D4998}" type="slidenum">
              <a:rPr lang="zh-CN" altLang="en-US" sz="1200"/>
              <a:t>9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60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E0C7F952-8C65-4678-AF1D-7929E71A563D}" type="slidenum">
              <a:rPr lang="zh-CN" altLang="en-US" sz="1200"/>
              <a:t>10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81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940731A8-211E-408A-A359-113CFFE97F27}" type="slidenum">
              <a:rPr lang="zh-CN" altLang="en-US" sz="1200"/>
              <a:t>11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501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67693014-DD64-472E-B77D-84FDCF5B5905}" type="slidenum">
              <a:rPr lang="zh-CN" altLang="en-US" sz="1200"/>
              <a:t>12</a:t>
            </a:fld>
            <a:endParaRPr lang="en-US" altLang="zh-CN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DCE28-6025-46D8-BE2E-E0AA338E18F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8D51A3-82FB-407E-8744-51887F2F1AC9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7B600-7B0C-4045-98AB-E59AA92D859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49EA37-5CB9-4DC1-A110-5049D649AFA3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0C884-9CFF-4684-8D22-95852DA45C77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4F8A12-5BE9-4B9F-BFA8-15A4F97CF63B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SO_CT1"/>
          <p:cNvSpPr>
            <a:spLocks noGrp="1"/>
          </p:cNvSpPr>
          <p:nvPr>
            <p:ph type="title"/>
          </p:nvPr>
        </p:nvSpPr>
        <p:spPr>
          <a:xfrm>
            <a:off x="899592" y="2708498"/>
            <a:ext cx="4632676" cy="1720077"/>
          </a:xfrm>
        </p:spPr>
        <p:txBody>
          <a:bodyPr>
            <a:noAutofit/>
          </a:bodyPr>
          <a:lstStyle>
            <a:lvl1pPr algn="ctr">
              <a:lnSpc>
                <a:spcPct val="110000"/>
              </a:lnSpc>
              <a:defRPr sz="4200" b="0" baseline="0">
                <a:solidFill>
                  <a:schemeClr val="bg1"/>
                </a:solidFill>
                <a:effectLst>
                  <a:outerShdw blurRad="50800" dist="38100" dir="2700000" sx="99000" sy="99000" algn="tl" rotWithShape="0">
                    <a:schemeClr val="accent1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6" name="KSO_FD"/>
          <p:cNvSpPr>
            <a:spLocks noGrp="1"/>
          </p:cNvSpPr>
          <p:nvPr>
            <p:ph type="dt" sz="half" idx="10"/>
          </p:nvPr>
        </p:nvSpPr>
        <p:spPr>
          <a:xfrm>
            <a:off x="628650" y="5768975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fld id="{E84A50FF-F40D-4B97-883D-B497656150F4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5768975"/>
            <a:ext cx="3086100" cy="365125"/>
          </a:xfrm>
        </p:spPr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5768975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fld id="{F96A54E1-8E88-42D0-9C08-2637AD36F08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 userDrawn="1"/>
        </p:nvSpPr>
        <p:spPr bwMode="auto">
          <a:xfrm>
            <a:off x="561975" y="1557338"/>
            <a:ext cx="8113713" cy="5762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en-US" sz="3200" dirty="0" smtClean="0">
              <a:solidFill>
                <a:schemeClr val="tx1">
                  <a:lumMod val="50000"/>
                </a:schemeClr>
              </a:solidFill>
              <a:ea typeface="黑体" panose="02010609060101010101" pitchFamily="49" charset="-122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67544" y="44624"/>
            <a:ext cx="7272808" cy="700088"/>
          </a:xfrm>
        </p:spPr>
        <p:txBody>
          <a:bodyPr/>
          <a:lstStyle>
            <a:lvl1pPr>
              <a:defRPr lang="en-US" altLang="zh-CN" i="1" smtClean="0"/>
            </a:lvl1pPr>
          </a:lstStyle>
          <a:p>
            <a:endParaRPr lang="en-US" dirty="0"/>
          </a:p>
        </p:txBody>
      </p:sp>
      <p:sp>
        <p:nvSpPr>
          <p:cNvPr id="7" name="内容占位符 10"/>
          <p:cNvSpPr>
            <a:spLocks noGrp="1"/>
          </p:cNvSpPr>
          <p:nvPr>
            <p:ph sz="quarter" idx="13"/>
          </p:nvPr>
        </p:nvSpPr>
        <p:spPr>
          <a:xfrm>
            <a:off x="467544" y="980728"/>
            <a:ext cx="8136706" cy="647700"/>
          </a:xfrm>
          <a:prstGeom prst="rect">
            <a:avLst/>
          </a:prstGeom>
        </p:spPr>
        <p:txBody>
          <a:bodyPr/>
          <a:lstStyle>
            <a:lvl1pPr>
              <a:defRPr sz="3200" baseline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  <a:lvl2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F476E03A-5B9D-4C55-99A8-0D51B32FE268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6" name="KSO_FT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8" name="KSO_FN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5F9830A2-ADF4-45F5-9D02-F388F381AA8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32FC36F-AE94-40D8-8D69-D1A7AC97EA59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 anchor="t"/>
          <a:lstStyle>
            <a:lvl1pPr>
              <a:defRPr/>
            </a:lvl1pPr>
          </a:lstStyle>
          <a:p>
            <a:fld id="{9EFC2AE1-EE11-4189-B6BB-295F3E3A489B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29933" y="29139"/>
            <a:ext cx="4356100" cy="6207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57E90A09-48D5-4C34-BFE9-94300A15EE9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61426A8B-12AD-47F3-ADC6-A77A6F5FA32A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847FE-C03F-4E76-8E4F-5EAB1731F84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F09092-FA1F-4D4C-B294-708F4276407B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76AE0-A8EF-46B5-AB68-A248BFA3C2A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605839-BF73-4871-962C-2D83D6C30D42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FC64D-A7A5-4441-883B-8FF1A3DCFA2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BC1ED9-5184-428D-93E8-3816CB8EDCA8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91DAC-DE29-48BE-B97F-A50986F929A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F2D2D1-FB78-4A40-BE1A-EDABA349F8A0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58BF5-65D2-4F5A-8107-07F74B0EF64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C35428-710F-4A44-A7F1-18D56B37F22E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AB49E-7436-4CFB-BB4B-B459B3F04D9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8CEB40-7A52-4378-B72C-250099690958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A1EA9-D077-40E9-BEE6-D7A2AA3AB1B7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05ADFE-CD4E-42D6-9B35-ACC4B1031B44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6A3A2-B86C-4B01-BE58-25755B02554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D68607-CBF1-4CDF-AF6C-70A986C2B3BA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5E61F771-5D71-40A6-A98D-92C23C6E633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35274858-B039-4D86-8844-E729C1321F7B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9.jpeg"/><Relationship Id="rId2" Type="http://schemas.openxmlformats.org/officeDocument/2006/relationships/audio" Target="file:///E:\&#20154;&#25945;&#26032;&#29256;6&#19978;\Unit2\Lesson11%20&#25945;&#23398;&#35838;&#20214;\P2.mp3" TargetMode="External"/><Relationship Id="rId1" Type="http://schemas.microsoft.com/office/2007/relationships/media" Target="file:///E:\&#20154;&#25945;&#26032;&#29256;6&#19978;\Unit2\Lesson11%20&#25945;&#23398;&#35838;&#20214;\P2.mp3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file:///E:\&#20154;&#25945;&#26032;&#29256;6&#19978;\Unit2\Lesson11%20&#25945;&#23398;&#35838;&#20214;\4.mp3" TargetMode="External"/><Relationship Id="rId3" Type="http://schemas.microsoft.com/office/2007/relationships/media" Target="file:///E:\&#20154;&#25945;&#26032;&#29256;6&#19978;\Unit2\Lesson11%20&#25945;&#23398;&#35838;&#20214;\2.mp3" TargetMode="External"/><Relationship Id="rId7" Type="http://schemas.microsoft.com/office/2007/relationships/media" Target="file:///E:\&#20154;&#25945;&#26032;&#29256;6&#19978;\Unit2\Lesson11%20&#25945;&#23398;&#35838;&#20214;\4.mp3" TargetMode="External"/><Relationship Id="rId12" Type="http://schemas.openxmlformats.org/officeDocument/2006/relationships/image" Target="../media/image14.png"/><Relationship Id="rId2" Type="http://schemas.openxmlformats.org/officeDocument/2006/relationships/audio" Target="file:///E:\&#20154;&#25945;&#26032;&#29256;6&#19978;\Unit2\Lesson11%20&#25945;&#23398;&#35838;&#20214;\1.mp3" TargetMode="External"/><Relationship Id="rId1" Type="http://schemas.microsoft.com/office/2007/relationships/media" Target="file:///E:\&#20154;&#25945;&#26032;&#29256;6&#19978;\Unit2\Lesson11%20&#25945;&#23398;&#35838;&#20214;\1.mp3" TargetMode="External"/><Relationship Id="rId6" Type="http://schemas.openxmlformats.org/officeDocument/2006/relationships/audio" Target="file:///E:\&#20154;&#25945;&#26032;&#29256;6&#19978;\Unit2\Lesson11%20&#25945;&#23398;&#35838;&#20214;\3.mp3" TargetMode="External"/><Relationship Id="rId11" Type="http://schemas.openxmlformats.org/officeDocument/2006/relationships/image" Target="../media/image4.png"/><Relationship Id="rId5" Type="http://schemas.microsoft.com/office/2007/relationships/media" Target="file:///E:\&#20154;&#25945;&#26032;&#29256;6&#19978;\Unit2\Lesson11%20&#25945;&#23398;&#35838;&#20214;\3.mp3" TargetMode="External"/><Relationship Id="rId10" Type="http://schemas.openxmlformats.org/officeDocument/2006/relationships/notesSlide" Target="../notesSlides/notesSlide8.xml"/><Relationship Id="rId4" Type="http://schemas.openxmlformats.org/officeDocument/2006/relationships/audio" Target="file:///E:\&#20154;&#25945;&#26032;&#29256;6&#19978;\Unit2\Lesson11%20&#25945;&#23398;&#35838;&#20214;\2.mp3" TargetMode="External"/><Relationship Id="rId9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file:///E:\&#20154;&#25945;&#26032;&#29256;6&#19978;\Unit2\Lesson11%20&#25945;&#23398;&#35838;&#20214;\8.mp3" TargetMode="External"/><Relationship Id="rId13" Type="http://schemas.openxmlformats.org/officeDocument/2006/relationships/slideLayout" Target="../slideLayouts/slideLayout13.xml"/><Relationship Id="rId3" Type="http://schemas.microsoft.com/office/2007/relationships/media" Target="file:///E:\&#20154;&#25945;&#26032;&#29256;6&#19978;\Unit2\Lesson11%20&#25945;&#23398;&#35838;&#20214;\6.mp3" TargetMode="External"/><Relationship Id="rId7" Type="http://schemas.microsoft.com/office/2007/relationships/media" Target="file:///E:\&#20154;&#25945;&#26032;&#29256;6&#19978;\Unit2\Lesson11%20&#25945;&#23398;&#35838;&#20214;\8.mp3" TargetMode="External"/><Relationship Id="rId12" Type="http://schemas.openxmlformats.org/officeDocument/2006/relationships/audio" Target="file:///E:\&#20154;&#25945;&#26032;&#29256;6&#19978;\Unit2\Lesson11%20&#25945;&#23398;&#35838;&#20214;\10.mp3" TargetMode="External"/><Relationship Id="rId2" Type="http://schemas.openxmlformats.org/officeDocument/2006/relationships/audio" Target="file:///E:\&#20154;&#25945;&#26032;&#29256;6&#19978;\Unit2\Lesson11%20&#25945;&#23398;&#35838;&#20214;\5.mp3" TargetMode="External"/><Relationship Id="rId16" Type="http://schemas.openxmlformats.org/officeDocument/2006/relationships/image" Target="../media/image14.png"/><Relationship Id="rId1" Type="http://schemas.microsoft.com/office/2007/relationships/media" Target="file:///E:\&#20154;&#25945;&#26032;&#29256;6&#19978;\Unit2\Lesson11%20&#25945;&#23398;&#35838;&#20214;\5.mp3" TargetMode="External"/><Relationship Id="rId6" Type="http://schemas.openxmlformats.org/officeDocument/2006/relationships/audio" Target="file:///E:\&#20154;&#25945;&#26032;&#29256;6&#19978;\Unit2\Lesson11%20&#25945;&#23398;&#35838;&#20214;\7.mp3" TargetMode="External"/><Relationship Id="rId11" Type="http://schemas.microsoft.com/office/2007/relationships/media" Target="file:///E:\&#20154;&#25945;&#26032;&#29256;6&#19978;\Unit2\Lesson11%20&#25945;&#23398;&#35838;&#20214;\10.mp3" TargetMode="External"/><Relationship Id="rId5" Type="http://schemas.microsoft.com/office/2007/relationships/media" Target="file:///E:\&#20154;&#25945;&#26032;&#29256;6&#19978;\Unit2\Lesson11%20&#25945;&#23398;&#35838;&#20214;\7.mp3" TargetMode="External"/><Relationship Id="rId15" Type="http://schemas.openxmlformats.org/officeDocument/2006/relationships/image" Target="../media/image4.png"/><Relationship Id="rId10" Type="http://schemas.openxmlformats.org/officeDocument/2006/relationships/audio" Target="file:///E:\&#20154;&#25945;&#26032;&#29256;6&#19978;\Unit2\Lesson11%20&#25945;&#23398;&#35838;&#20214;\9.mp3" TargetMode="External"/><Relationship Id="rId4" Type="http://schemas.openxmlformats.org/officeDocument/2006/relationships/audio" Target="file:///E:\&#20154;&#25945;&#26032;&#29256;6&#19978;\Unit2\Lesson11%20&#25945;&#23398;&#35838;&#20214;\6.mp3" TargetMode="External"/><Relationship Id="rId9" Type="http://schemas.microsoft.com/office/2007/relationships/media" Target="file:///E:\&#20154;&#25945;&#26032;&#29256;6&#19978;\Unit2\Lesson11%20&#25945;&#23398;&#35838;&#20214;\9.mp3" TargetMode="External"/><Relationship Id="rId14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file:///E:\&#20154;&#25945;&#26032;&#29256;6&#19978;\Unit2\Lesson11%20&#25945;&#23398;&#35838;&#20214;\play.mp3" TargetMode="Externa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14.png"/><Relationship Id="rId2" Type="http://schemas.openxmlformats.org/officeDocument/2006/relationships/audio" Target="file:///E:\&#20154;&#25945;&#26032;&#29256;6&#19978;\Unit2\Lesson11%20&#25945;&#23398;&#35838;&#20214;\take.mp3" TargetMode="External"/><Relationship Id="rId1" Type="http://schemas.microsoft.com/office/2007/relationships/media" Target="file:///E:\&#20154;&#25945;&#26032;&#29256;6&#19978;\Unit2\Lesson11%20&#25945;&#23398;&#35838;&#20214;\take.mp3" TargetMode="External"/><Relationship Id="rId6" Type="http://schemas.openxmlformats.org/officeDocument/2006/relationships/audio" Target="file:///E:\&#20154;&#25945;&#26032;&#29256;6&#19978;\Unit2\Lesson11%20&#25945;&#23398;&#35838;&#20214;\make.mp3" TargetMode="External"/><Relationship Id="rId11" Type="http://schemas.openxmlformats.org/officeDocument/2006/relationships/image" Target="../media/image13.png"/><Relationship Id="rId5" Type="http://schemas.microsoft.com/office/2007/relationships/media" Target="file:///E:\&#20154;&#25945;&#26032;&#29256;6&#19978;\Unit2\Lesson11%20&#25945;&#23398;&#35838;&#20214;\make.mp3" TargetMode="External"/><Relationship Id="rId10" Type="http://schemas.openxmlformats.org/officeDocument/2006/relationships/image" Target="../media/image12.jpeg"/><Relationship Id="rId4" Type="http://schemas.openxmlformats.org/officeDocument/2006/relationships/audio" Target="file:///E:\&#20154;&#25945;&#26032;&#29256;6&#19978;\Unit2\Lesson11%20&#25945;&#23398;&#35838;&#20214;\play.mp3" TargetMode="External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4.png"/><Relationship Id="rId2" Type="http://schemas.openxmlformats.org/officeDocument/2006/relationships/audio" Target="file:///E:\&#20154;&#25945;&#26032;&#29256;6&#19978;\Unit2\Lesson11%20&#25945;&#23398;&#35838;&#20214;\Lesson11Justreadandtalk&#35838;&#25991;&#24405;&#38899;_128k.mp3" TargetMode="External"/><Relationship Id="rId1" Type="http://schemas.microsoft.com/office/2007/relationships/media" Target="file:///E:\&#20154;&#25945;&#26032;&#29256;6&#19978;\Unit2\Lesson11%20&#25945;&#23398;&#35838;&#20214;\Lesson11Justreadandtalk&#35838;&#25991;&#24405;&#38899;_128k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4.png"/><Relationship Id="rId2" Type="http://schemas.openxmlformats.org/officeDocument/2006/relationships/audio" Target="file:///E:\&#20154;&#25945;&#26032;&#29256;6&#19978;\Unit2\Lesson11%20&#25945;&#23398;&#35838;&#20214;\P1.mp3" TargetMode="External"/><Relationship Id="rId1" Type="http://schemas.microsoft.com/office/2007/relationships/media" Target="file:///E:\&#20154;&#25945;&#26032;&#29256;6&#19978;\Unit2\Lesson11%20&#25945;&#23398;&#35838;&#20214;\P1.mp3" TargetMode="External"/><Relationship Id="rId6" Type="http://schemas.openxmlformats.org/officeDocument/2006/relationships/image" Target="../media/image18.jpe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6864" y="1136430"/>
            <a:ext cx="5040313" cy="637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2800" b="1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人</a:t>
            </a:r>
            <a:r>
              <a:rPr lang="zh-CN" altLang="en-US" sz="2800" b="1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教精通版六</a:t>
            </a:r>
            <a:r>
              <a:rPr lang="zh-CN" altLang="en-US" sz="2800" b="1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年级上</a:t>
            </a:r>
            <a:r>
              <a:rPr lang="zh-CN" altLang="en-US" sz="2800" b="1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册</a:t>
            </a:r>
            <a:endParaRPr lang="en-US" altLang="zh-CN" sz="2800" b="1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0" y="2511771"/>
            <a:ext cx="9144000" cy="1720850"/>
          </a:xfrm>
        </p:spPr>
        <p:txBody>
          <a:bodyPr anchor="ctr"/>
          <a:lstStyle/>
          <a:p>
            <a:pPr eaLnBrk="1" hangingPunct="1">
              <a:defRPr/>
            </a:pPr>
            <a:r>
              <a:rPr lang="en-US" altLang="zh-CN" sz="6000" b="1" dirty="0" smtClean="0">
                <a:solidFill>
                  <a:srgbClr val="FF0000"/>
                </a:solidFill>
              </a:rPr>
              <a:t>Unit2 What’s your hobby?</a:t>
            </a:r>
            <a:endParaRPr lang="zh-CN" altLang="en-US" sz="6000" b="1" dirty="0" smtClean="0">
              <a:solidFill>
                <a:srgbClr val="FF0000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96136" y="487363"/>
            <a:ext cx="2286394" cy="2005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/>
          <p:nvPr/>
        </p:nvSpPr>
        <p:spPr>
          <a:xfrm>
            <a:off x="2781468" y="5284655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1" kern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b="1" kern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29" name="圆角矩形 28"/>
          <p:cNvSpPr/>
          <p:nvPr/>
        </p:nvSpPr>
        <p:spPr>
          <a:xfrm>
            <a:off x="3132138" y="3960813"/>
            <a:ext cx="5657850" cy="18923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3133725" y="1944688"/>
            <a:ext cx="5657850" cy="18923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5060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45061" name="组合 7"/>
          <p:cNvGrpSpPr/>
          <p:nvPr/>
        </p:nvGrpSpPr>
        <p:grpSpPr bwMode="auto">
          <a:xfrm>
            <a:off x="5076825" y="911225"/>
            <a:ext cx="3167063" cy="658813"/>
            <a:chOff x="5436095" y="1127124"/>
            <a:chExt cx="3168143" cy="658081"/>
          </a:xfrm>
        </p:grpSpPr>
        <p:sp>
          <p:nvSpPr>
            <p:cNvPr id="18" name="云形 17"/>
            <p:cNvSpPr/>
            <p:nvPr/>
          </p:nvSpPr>
          <p:spPr bwMode="auto">
            <a:xfrm>
              <a:off x="5436095" y="1127124"/>
              <a:ext cx="3168143" cy="658081"/>
            </a:xfrm>
            <a:prstGeom prst="cloud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5077" name="TextBox 25"/>
            <p:cNvSpPr txBox="1">
              <a:spLocks noChangeArrowheads="1"/>
            </p:cNvSpPr>
            <p:nvPr/>
          </p:nvSpPr>
          <p:spPr bwMode="auto">
            <a:xfrm>
              <a:off x="5589888" y="1209714"/>
              <a:ext cx="2894694" cy="452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altLang="zh-CN" sz="2600">
                  <a:solidFill>
                    <a:schemeClr val="tx2"/>
                  </a:solidFill>
                  <a:latin typeface="Calibri" panose="020F0502020204030204" pitchFamily="34" charset="0"/>
                </a:rPr>
                <a:t>Look, listen, and say</a:t>
              </a:r>
              <a:endParaRPr lang="zh-CN" altLang="en-US" sz="260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</p:grpSp>
      <p:cxnSp>
        <p:nvCxnSpPr>
          <p:cNvPr id="20" name="直接连接符 19"/>
          <p:cNvCxnSpPr/>
          <p:nvPr/>
        </p:nvCxnSpPr>
        <p:spPr>
          <a:xfrm flipV="1">
            <a:off x="1154113" y="1390650"/>
            <a:ext cx="3273425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063" name="图片 19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4" name="内容占位符 1"/>
          <p:cNvSpPr txBox="1"/>
          <p:nvPr/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Just read and talk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3370263" y="1978025"/>
            <a:ext cx="5559425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en-US" altLang="zh-CN" sz="32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rPr>
              <a:t>The kid is feeding the _____.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32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rPr>
              <a:t>The baby is ______.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32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rPr>
              <a:t>He is ______.</a:t>
            </a: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3370263" y="4030663"/>
            <a:ext cx="4235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32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rPr>
              <a:t>The baby is ______.</a:t>
            </a:r>
          </a:p>
        </p:txBody>
      </p:sp>
      <p:pic>
        <p:nvPicPr>
          <p:cNvPr id="3" name="P2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388" y="60213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3370263" y="4592638"/>
            <a:ext cx="61150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en-US" altLang="zh-CN" sz="32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rPr>
              <a:t>She takes good care of the 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32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rPr>
              <a:t>baby.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4505325" y="3173413"/>
            <a:ext cx="127793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  <a:latin typeface="Arial" panose="020B0604020202020204" pitchFamily="34" charset="0"/>
              </a:rPr>
              <a:t>crying</a:t>
            </a:r>
            <a:endParaRPr lang="zh-CN" altLang="en-US"/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5630863" y="4016375"/>
            <a:ext cx="1460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  <a:latin typeface="Arial" panose="020B0604020202020204" pitchFamily="34" charset="0"/>
              </a:rPr>
              <a:t>smiling</a:t>
            </a:r>
            <a:endParaRPr lang="zh-CN" altLang="en-US"/>
          </a:p>
        </p:txBody>
      </p:sp>
      <p:sp>
        <p:nvSpPr>
          <p:cNvPr id="26" name="矩形 25"/>
          <p:cNvSpPr>
            <a:spLocks noChangeArrowheads="1"/>
          </p:cNvSpPr>
          <p:nvPr/>
        </p:nvSpPr>
        <p:spPr bwMode="auto">
          <a:xfrm>
            <a:off x="5641975" y="2601913"/>
            <a:ext cx="14366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  <a:latin typeface="Arial" panose="020B0604020202020204" pitchFamily="34" charset="0"/>
              </a:rPr>
              <a:t>hungry</a:t>
            </a:r>
            <a:endParaRPr lang="zh-CN" altLang="en-US"/>
          </a:p>
        </p:txBody>
      </p:sp>
      <p:sp>
        <p:nvSpPr>
          <p:cNvPr id="27" name="矩形 26"/>
          <p:cNvSpPr>
            <a:spLocks noChangeArrowheads="1"/>
          </p:cNvSpPr>
          <p:nvPr/>
        </p:nvSpPr>
        <p:spPr bwMode="auto">
          <a:xfrm>
            <a:off x="7413625" y="2006600"/>
            <a:ext cx="1073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  <a:latin typeface="Arial" panose="020B0604020202020204" pitchFamily="34" charset="0"/>
              </a:rPr>
              <a:t>baby</a:t>
            </a:r>
            <a:endParaRPr lang="zh-CN" alt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4197350" y="4646613"/>
            <a:ext cx="36687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3333FF"/>
                </a:solidFill>
                <a:latin typeface="Arial" panose="020B0604020202020204" pitchFamily="34" charset="0"/>
              </a:rPr>
              <a:t>takes good care of </a:t>
            </a:r>
            <a:endParaRPr lang="zh-CN" altLang="en-US">
              <a:solidFill>
                <a:srgbClr val="3333FF"/>
              </a:solidFill>
            </a:endParaRPr>
          </a:p>
        </p:txBody>
      </p: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4360863" y="5157788"/>
            <a:ext cx="32623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（照顾好，好好照看）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3" y="1870075"/>
            <a:ext cx="3057525" cy="39338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" grpId="0"/>
      <p:bldP spid="11" grpId="0"/>
      <p:bldP spid="26" grpId="0"/>
      <p:bldP spid="27" grpId="0"/>
      <p:bldP spid="15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1" name="内容占位符 1"/>
          <p:cNvSpPr>
            <a:spLocks noGrp="1"/>
          </p:cNvSpPr>
          <p:nvPr>
            <p:ph sz="quarter" idx="13"/>
          </p:nvPr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5725" indent="0">
              <a:buFont typeface="Wingdings" panose="05000000000000000000" pitchFamily="2" charset="2"/>
              <a:buNone/>
            </a:pPr>
            <a:r>
              <a:rPr lang="en-US" altLang="zh-CN" sz="3200" dirty="0" smtClean="0">
                <a:solidFill>
                  <a:srgbClr val="30937B"/>
                </a:solidFill>
                <a:latin typeface="Arial" panose="020B0604020202020204" pitchFamily="34" charset="0"/>
              </a:rPr>
              <a:t>Just talk</a:t>
            </a:r>
            <a:endParaRPr lang="zh-CN" altLang="en-US" sz="3200" dirty="0" smtClean="0">
              <a:solidFill>
                <a:srgbClr val="30937B"/>
              </a:solidFill>
              <a:latin typeface="Arial" panose="020B0604020202020204" pitchFamily="34" charset="0"/>
            </a:endParaRPr>
          </a:p>
        </p:txBody>
      </p:sp>
      <p:sp>
        <p:nvSpPr>
          <p:cNvPr id="14" name="KSO_FT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10" name="矩形 9"/>
          <p:cNvSpPr/>
          <p:nvPr/>
        </p:nvSpPr>
        <p:spPr>
          <a:xfrm>
            <a:off x="179388" y="1844675"/>
            <a:ext cx="9117012" cy="46164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+mj-lt"/>
                <a:ea typeface="宋体" panose="02010600030101010101" pitchFamily="2" charset="-122"/>
              </a:rPr>
              <a:t>Yang Ming: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+mj-lt"/>
                <a:ea typeface="宋体" panose="02010600030101010101" pitchFamily="2" charset="-122"/>
              </a:rPr>
              <a:t>What are you doing, Zhou Pei?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+mj-lt"/>
                <a:ea typeface="宋体" panose="02010600030101010101" pitchFamily="2" charset="-122"/>
              </a:rPr>
              <a:t>Zhou Pei: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+mj-lt"/>
                <a:ea typeface="宋体" panose="02010600030101010101" pitchFamily="2" charset="-122"/>
              </a:rPr>
              <a:t>I’m making a doll. </a:t>
            </a:r>
            <a:r>
              <a:rPr lang="en-US" altLang="zh-CN" sz="2800" dirty="0">
                <a:solidFill>
                  <a:srgbClr val="FF0000"/>
                </a:solidFill>
                <a:latin typeface="+mj-lt"/>
                <a:ea typeface="宋体" panose="02010600030101010101" pitchFamily="2" charset="-122"/>
              </a:rPr>
              <a:t>I’m interested in making   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+mj-lt"/>
                <a:ea typeface="宋体" panose="02010600030101010101" pitchFamily="2" charset="-122"/>
              </a:rPr>
              <a:t>                 </a:t>
            </a:r>
            <a:r>
              <a:rPr lang="en-US" altLang="zh-CN" sz="2800" dirty="0">
                <a:solidFill>
                  <a:srgbClr val="FF0000"/>
                </a:solidFill>
                <a:latin typeface="+mj-lt"/>
                <a:ea typeface="宋体" panose="02010600030101010101" pitchFamily="2" charset="-122"/>
              </a:rPr>
              <a:t>dolls.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+mj-lt"/>
                <a:ea typeface="宋体" panose="02010600030101010101" pitchFamily="2" charset="-122"/>
              </a:rPr>
              <a:t>How about you?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  <a:ea typeface="宋体" panose="02010600030101010101" pitchFamily="2" charset="-122"/>
              </a:rPr>
              <a:t>Yang Ming: </a:t>
            </a:r>
            <a:r>
              <a:rPr lang="en-US" altLang="zh-CN" sz="2800" dirty="0">
                <a:solidFill>
                  <a:srgbClr val="FF0000"/>
                </a:solidFill>
                <a:latin typeface="+mj-lt"/>
                <a:ea typeface="宋体" panose="02010600030101010101" pitchFamily="2" charset="-122"/>
              </a:rPr>
              <a:t>I’m interested in playing computer games. 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+mj-lt"/>
                <a:ea typeface="宋体" panose="02010600030101010101" pitchFamily="2" charset="-122"/>
              </a:rPr>
              <a:t>                     </a:t>
            </a:r>
            <a:r>
              <a:rPr lang="en-US" altLang="zh-CN" sz="2800" dirty="0">
                <a:solidFill>
                  <a:srgbClr val="3333FF"/>
                </a:solidFill>
                <a:latin typeface="+mj-lt"/>
                <a:ea typeface="宋体" panose="02010600030101010101" pitchFamily="2" charset="-122"/>
              </a:rPr>
              <a:t>What are you interested in, Lisa?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  <a:ea typeface="宋体" panose="02010600030101010101" pitchFamily="2" charset="-122"/>
              </a:rPr>
              <a:t>Lisa: </a:t>
            </a:r>
            <a:r>
              <a:rPr lang="en-US" altLang="zh-CN" sz="2800" dirty="0">
                <a:solidFill>
                  <a:srgbClr val="FF0000"/>
                </a:solidFill>
                <a:latin typeface="+mj-lt"/>
                <a:ea typeface="宋体" panose="02010600030101010101" pitchFamily="2" charset="-122"/>
              </a:rPr>
              <a:t>I’m interested in taking photos.</a:t>
            </a:r>
          </a:p>
          <a:p>
            <a:pPr>
              <a:lnSpc>
                <a:spcPct val="150000"/>
              </a:lnSpc>
              <a:defRPr/>
            </a:pPr>
            <a:endParaRPr lang="en-US" altLang="zh-CN" sz="2800" dirty="0">
              <a:solidFill>
                <a:schemeClr val="tx1">
                  <a:lumMod val="50000"/>
                </a:schemeClr>
              </a:solidFill>
              <a:latin typeface="+mj-lt"/>
              <a:ea typeface="宋体" panose="02010600030101010101" pitchFamily="2" charset="-122"/>
            </a:endParaRPr>
          </a:p>
        </p:txBody>
      </p:sp>
      <p:sp>
        <p:nvSpPr>
          <p:cNvPr id="47107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47108" name="组合 7"/>
          <p:cNvGrpSpPr/>
          <p:nvPr/>
        </p:nvGrpSpPr>
        <p:grpSpPr bwMode="auto">
          <a:xfrm>
            <a:off x="5219700" y="1057275"/>
            <a:ext cx="3071813" cy="571500"/>
            <a:chOff x="5436096" y="1127125"/>
            <a:chExt cx="3071802" cy="571500"/>
          </a:xfrm>
        </p:grpSpPr>
        <p:sp>
          <p:nvSpPr>
            <p:cNvPr id="28" name="云形 27"/>
            <p:cNvSpPr/>
            <p:nvPr/>
          </p:nvSpPr>
          <p:spPr bwMode="auto">
            <a:xfrm>
              <a:off x="5436096" y="1127125"/>
              <a:ext cx="3071802" cy="571500"/>
            </a:xfrm>
            <a:prstGeom prst="cloud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7117" name="TextBox 25"/>
            <p:cNvSpPr txBox="1">
              <a:spLocks noChangeArrowheads="1"/>
            </p:cNvSpPr>
            <p:nvPr/>
          </p:nvSpPr>
          <p:spPr bwMode="auto">
            <a:xfrm>
              <a:off x="5650426" y="1198563"/>
              <a:ext cx="2595198" cy="452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altLang="zh-CN" sz="2600">
                  <a:solidFill>
                    <a:schemeClr val="tx2"/>
                  </a:solidFill>
                  <a:latin typeface="Calibri" panose="020F0502020204030204" pitchFamily="34" charset="0"/>
                </a:rPr>
                <a:t>Listen and imitate</a:t>
              </a:r>
              <a:endParaRPr lang="zh-CN" altLang="en-US" sz="260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</p:grpSp>
      <p:cxnSp>
        <p:nvCxnSpPr>
          <p:cNvPr id="26" name="直接连接符 25"/>
          <p:cNvCxnSpPr/>
          <p:nvPr/>
        </p:nvCxnSpPr>
        <p:spPr>
          <a:xfrm flipV="1">
            <a:off x="1154113" y="1412875"/>
            <a:ext cx="1625600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110" name="图片 19"/>
          <p:cNvPicPr>
            <a:picLocks noChangeAspect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1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563" y="1958975"/>
            <a:ext cx="57626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2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400" y="3273425"/>
            <a:ext cx="5762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3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563" y="4519613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4.mp3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400" y="5178425"/>
            <a:ext cx="5762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9" name="内容占位符 1"/>
          <p:cNvSpPr>
            <a:spLocks noGrp="1"/>
          </p:cNvSpPr>
          <p:nvPr>
            <p:ph sz="quarter" idx="13"/>
          </p:nvPr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5725" indent="0">
              <a:buFont typeface="Wingdings" panose="05000000000000000000" pitchFamily="2" charset="2"/>
              <a:buNone/>
            </a:pPr>
            <a:r>
              <a:rPr lang="en-US" altLang="zh-CN" sz="3200" smtClean="0">
                <a:solidFill>
                  <a:srgbClr val="30937B"/>
                </a:solidFill>
                <a:latin typeface="Arial" panose="020B0604020202020204" pitchFamily="34" charset="0"/>
              </a:rPr>
              <a:t>Just talk</a:t>
            </a:r>
            <a:endParaRPr lang="zh-CN" altLang="en-US" sz="3200" smtClean="0">
              <a:solidFill>
                <a:srgbClr val="30937B"/>
              </a:solidFill>
              <a:latin typeface="Arial" panose="020B0604020202020204" pitchFamily="34" charset="0"/>
            </a:endParaRPr>
          </a:p>
        </p:txBody>
      </p:sp>
      <p:sp>
        <p:nvSpPr>
          <p:cNvPr id="16" name="KSO_FT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10" name="矩形 9"/>
          <p:cNvSpPr/>
          <p:nvPr/>
        </p:nvSpPr>
        <p:spPr>
          <a:xfrm>
            <a:off x="74613" y="1701800"/>
            <a:ext cx="9117012" cy="5264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  <a:ea typeface="宋体" panose="02010600030101010101" pitchFamily="2" charset="-122"/>
              </a:rPr>
              <a:t>Yang Ming: </a:t>
            </a:r>
            <a:r>
              <a:rPr lang="en-US" altLang="zh-CN" sz="28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  <a:ea typeface="宋体" panose="02010600030101010101" pitchFamily="2" charset="-122"/>
              </a:rPr>
              <a:t>Really?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  <a:ea typeface="宋体" panose="02010600030101010101" pitchFamily="2" charset="-122"/>
              </a:rPr>
              <a:t>Lisa: </a:t>
            </a:r>
            <a:r>
              <a:rPr lang="en-US" altLang="zh-CN" sz="28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  <a:ea typeface="宋体" panose="02010600030101010101" pitchFamily="2" charset="-122"/>
              </a:rPr>
              <a:t>Yes, I have two photos here. Look at this one!</a:t>
            </a:r>
            <a:endParaRPr lang="en-US" altLang="zh-CN" sz="2800" b="1" dirty="0">
              <a:solidFill>
                <a:schemeClr val="tx1">
                  <a:lumMod val="50000"/>
                </a:schemeClr>
              </a:solidFill>
              <a:latin typeface="+mj-lt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+mj-lt"/>
                <a:ea typeface="宋体" panose="02010600030101010101" pitchFamily="2" charset="-122"/>
              </a:rPr>
              <a:t>Yang Ming: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+mj-lt"/>
                <a:ea typeface="宋体" panose="02010600030101010101" pitchFamily="2" charset="-122"/>
              </a:rPr>
              <a:t>How cute! </a:t>
            </a:r>
            <a:r>
              <a:rPr lang="en-US" altLang="zh-CN" sz="2800" dirty="0">
                <a:solidFill>
                  <a:srgbClr val="FF0000"/>
                </a:solidFill>
                <a:latin typeface="+mj-lt"/>
                <a:ea typeface="宋体" panose="02010600030101010101" pitchFamily="2" charset="-122"/>
              </a:rPr>
              <a:t>The kid is feeding the baby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+mj-lt"/>
                <a:ea typeface="宋体" panose="02010600030101010101" pitchFamily="2" charset="-122"/>
              </a:rPr>
              <a:t>.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  <a:ea typeface="宋体" panose="02010600030101010101" pitchFamily="2" charset="-122"/>
              </a:rPr>
              <a:t>Lisa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+mj-lt"/>
                <a:ea typeface="宋体" panose="02010600030101010101" pitchFamily="2" charset="-122"/>
              </a:rPr>
              <a:t>: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+mj-lt"/>
                <a:ea typeface="宋体" panose="02010600030101010101" pitchFamily="2" charset="-122"/>
              </a:rPr>
              <a:t>Yes, the baby is </a:t>
            </a:r>
            <a:r>
              <a:rPr lang="en-US" altLang="zh-CN" sz="2800" dirty="0">
                <a:solidFill>
                  <a:srgbClr val="FF0000"/>
                </a:solidFill>
                <a:latin typeface="+mj-lt"/>
                <a:ea typeface="宋体" panose="02010600030101010101" pitchFamily="2" charset="-122"/>
              </a:rPr>
              <a:t>hungry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+mj-lt"/>
                <a:ea typeface="宋体" panose="02010600030101010101" pitchFamily="2" charset="-122"/>
              </a:rPr>
              <a:t>. He’s </a:t>
            </a:r>
            <a:r>
              <a:rPr lang="en-US" altLang="zh-CN" sz="2800" dirty="0">
                <a:solidFill>
                  <a:srgbClr val="FF0000"/>
                </a:solidFill>
                <a:latin typeface="+mj-lt"/>
                <a:ea typeface="宋体" panose="02010600030101010101" pitchFamily="2" charset="-122"/>
              </a:rPr>
              <a:t>crying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+mj-lt"/>
                <a:ea typeface="宋体" panose="02010600030101010101" pitchFamily="2" charset="-122"/>
              </a:rPr>
              <a:t>.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  <a:ea typeface="宋体" panose="02010600030101010101" pitchFamily="2" charset="-122"/>
              </a:rPr>
              <a:t>Lisa: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+mj-lt"/>
                <a:ea typeface="宋体" panose="02010600030101010101" pitchFamily="2" charset="-122"/>
              </a:rPr>
              <a:t>And now look at this photo. The baby is </a:t>
            </a:r>
            <a:r>
              <a:rPr lang="en-US" altLang="zh-CN" sz="2800" dirty="0">
                <a:solidFill>
                  <a:srgbClr val="FF0000"/>
                </a:solidFill>
                <a:latin typeface="+mj-lt"/>
                <a:ea typeface="宋体" panose="02010600030101010101" pitchFamily="2" charset="-122"/>
              </a:rPr>
              <a:t>smiling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+mj-lt"/>
                <a:ea typeface="宋体" panose="02010600030101010101" pitchFamily="2" charset="-122"/>
              </a:rPr>
              <a:t>.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  <a:ea typeface="宋体" panose="02010600030101010101" pitchFamily="2" charset="-122"/>
              </a:rPr>
              <a:t>Yang Ming: </a:t>
            </a:r>
            <a:r>
              <a:rPr lang="en-US" altLang="zh-CN" sz="28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  <a:ea typeface="宋体" panose="02010600030101010101" pitchFamily="2" charset="-122"/>
              </a:rPr>
              <a:t>What a super kid! She takes good care of  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8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  <a:ea typeface="宋体" panose="02010600030101010101" pitchFamily="2" charset="-122"/>
              </a:rPr>
              <a:t>                    the baby.</a:t>
            </a:r>
          </a:p>
          <a:p>
            <a:pPr>
              <a:lnSpc>
                <a:spcPct val="150000"/>
              </a:lnSpc>
              <a:defRPr/>
            </a:pPr>
            <a:endParaRPr lang="en-US" altLang="zh-CN" sz="2800" dirty="0">
              <a:solidFill>
                <a:schemeClr val="tx1">
                  <a:lumMod val="50000"/>
                </a:schemeClr>
              </a:solidFill>
              <a:latin typeface="+mj-lt"/>
              <a:ea typeface="宋体" panose="02010600030101010101" pitchFamily="2" charset="-122"/>
            </a:endParaRPr>
          </a:p>
        </p:txBody>
      </p:sp>
      <p:sp>
        <p:nvSpPr>
          <p:cNvPr id="49155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49156" name="组合 7"/>
          <p:cNvGrpSpPr/>
          <p:nvPr/>
        </p:nvGrpSpPr>
        <p:grpSpPr bwMode="auto">
          <a:xfrm>
            <a:off x="5219700" y="1057275"/>
            <a:ext cx="3071813" cy="571500"/>
            <a:chOff x="5436096" y="1127125"/>
            <a:chExt cx="3071802" cy="571500"/>
          </a:xfrm>
        </p:grpSpPr>
        <p:sp>
          <p:nvSpPr>
            <p:cNvPr id="28" name="云形 27"/>
            <p:cNvSpPr/>
            <p:nvPr/>
          </p:nvSpPr>
          <p:spPr bwMode="auto">
            <a:xfrm>
              <a:off x="5436096" y="1127125"/>
              <a:ext cx="3071802" cy="571500"/>
            </a:xfrm>
            <a:prstGeom prst="cloud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9167" name="TextBox 25"/>
            <p:cNvSpPr txBox="1">
              <a:spLocks noChangeArrowheads="1"/>
            </p:cNvSpPr>
            <p:nvPr/>
          </p:nvSpPr>
          <p:spPr bwMode="auto">
            <a:xfrm>
              <a:off x="5650426" y="1198563"/>
              <a:ext cx="2595198" cy="452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altLang="zh-CN" sz="2600">
                  <a:solidFill>
                    <a:schemeClr val="tx2"/>
                  </a:solidFill>
                  <a:latin typeface="Calibri" panose="020F0502020204030204" pitchFamily="34" charset="0"/>
                </a:rPr>
                <a:t>Listen and imitate</a:t>
              </a:r>
              <a:endParaRPr lang="zh-CN" altLang="en-US" sz="260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</p:grpSp>
      <p:cxnSp>
        <p:nvCxnSpPr>
          <p:cNvPr id="26" name="直接连接符 25"/>
          <p:cNvCxnSpPr/>
          <p:nvPr/>
        </p:nvCxnSpPr>
        <p:spPr>
          <a:xfrm flipV="1">
            <a:off x="1154113" y="1412875"/>
            <a:ext cx="1625600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158" name="图片 19"/>
          <p:cNvPicPr>
            <a:picLocks noChangeAspect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5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188" y="1887538"/>
            <a:ext cx="484187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6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2663" y="2516188"/>
            <a:ext cx="484187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7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2663" y="3168650"/>
            <a:ext cx="484187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8.mp3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925" y="3830638"/>
            <a:ext cx="485775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9.mp3">
            <a:hlinkClick r:id="" action="ppaction://media"/>
          </p:cNvPr>
          <p:cNvPicPr>
            <a:picLocks noRot="1"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link="rId9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2663" y="4483100"/>
            <a:ext cx="484187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10.mp3">
            <a:hlinkClick r:id="" action="ppaction://media"/>
          </p:cNvPr>
          <p:cNvPicPr>
            <a:picLocks noRot="1"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link="rId11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188" y="5734050"/>
            <a:ext cx="484187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307975" y="1076325"/>
            <a:ext cx="5435600" cy="954088"/>
          </a:xfrm>
          <a:prstGeom prst="rect">
            <a:avLst/>
          </a:prstGeom>
          <a:solidFill>
            <a:schemeClr val="accent1">
              <a:lumMod val="60000"/>
              <a:lumOff val="40000"/>
              <a:alpha val="3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</a:rPr>
              <a:t>Read it by 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</a:rPr>
              <a:t>yourself </a:t>
            </a:r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</a:rPr>
              <a:t>for one minute .</a:t>
            </a:r>
          </a:p>
          <a:p>
            <a:pPr algn="ctr">
              <a:defRPr/>
            </a:pPr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</a:rPr>
              <a:t>自读对话一分钟。</a:t>
            </a:r>
            <a:endParaRPr lang="zh-CN" altLang="en-US" b="1" dirty="0">
              <a:solidFill>
                <a:schemeClr val="tx1">
                  <a:lumMod val="50000"/>
                </a:schemeClr>
              </a:solidFill>
            </a:endParaRPr>
          </a:p>
        </p:txBody>
      </p:sp>
      <p:grpSp>
        <p:nvGrpSpPr>
          <p:cNvPr id="51203" name="Group 3"/>
          <p:cNvGrpSpPr/>
          <p:nvPr/>
        </p:nvGrpSpPr>
        <p:grpSpPr bwMode="auto">
          <a:xfrm>
            <a:off x="360363" y="2351088"/>
            <a:ext cx="4319587" cy="3678237"/>
            <a:chOff x="-103" y="181"/>
            <a:chExt cx="3084" cy="1345"/>
          </a:xfrm>
        </p:grpSpPr>
        <p:sp>
          <p:nvSpPr>
            <p:cNvPr id="30" name="AutoShape 50"/>
            <p:cNvSpPr>
              <a:spLocks noChangeArrowheads="1"/>
            </p:cNvSpPr>
            <p:nvPr/>
          </p:nvSpPr>
          <p:spPr bwMode="auto">
            <a:xfrm>
              <a:off x="-103" y="210"/>
              <a:ext cx="3084" cy="1316"/>
            </a:xfrm>
            <a:prstGeom prst="horizontalScroll">
              <a:avLst>
                <a:gd name="adj" fmla="val 12500"/>
              </a:avLst>
            </a:prstGeom>
            <a:gradFill rotWithShape="0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FFFF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51227" name="Text Box 51"/>
            <p:cNvSpPr txBox="1">
              <a:spLocks noChangeArrowheads="1"/>
            </p:cNvSpPr>
            <p:nvPr/>
          </p:nvSpPr>
          <p:spPr bwMode="auto">
            <a:xfrm>
              <a:off x="226" y="181"/>
              <a:ext cx="2495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800" b="1" dirty="0">
                  <a:solidFill>
                    <a:srgbClr val="FF0000"/>
                  </a:solidFill>
                  <a:ea typeface="幼圆" panose="02010509060101010101" pitchFamily="49" charset="-122"/>
                </a:rPr>
                <a:t>Learning tip :</a:t>
              </a:r>
            </a:p>
          </p:txBody>
        </p:sp>
      </p:grpSp>
      <p:sp>
        <p:nvSpPr>
          <p:cNvPr id="33" name="Oval 7"/>
          <p:cNvSpPr>
            <a:spLocks noChangeArrowheads="1"/>
          </p:cNvSpPr>
          <p:nvPr/>
        </p:nvSpPr>
        <p:spPr bwMode="auto">
          <a:xfrm>
            <a:off x="4859338" y="1663700"/>
            <a:ext cx="3960812" cy="4103688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>
            <a:noFill/>
            <a:round/>
          </a:ln>
          <a:effectLst>
            <a:outerShdw dist="45791" dir="2021404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51205" name="Oval 8"/>
          <p:cNvSpPr>
            <a:spLocks noChangeArrowheads="1"/>
          </p:cNvSpPr>
          <p:nvPr/>
        </p:nvSpPr>
        <p:spPr bwMode="auto">
          <a:xfrm>
            <a:off x="5086350" y="1947863"/>
            <a:ext cx="3373438" cy="3495675"/>
          </a:xfrm>
          <a:prstGeom prst="ellipse">
            <a:avLst/>
          </a:prstGeom>
          <a:gradFill rotWithShape="1">
            <a:gsLst>
              <a:gs pos="0">
                <a:srgbClr val="0033CC"/>
              </a:gs>
              <a:gs pos="50000">
                <a:srgbClr val="00CCFF"/>
              </a:gs>
              <a:gs pos="100000">
                <a:srgbClr val="0033CC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sp>
        <p:nvSpPr>
          <p:cNvPr id="51206" name="Oval 9"/>
          <p:cNvSpPr>
            <a:spLocks noChangeArrowheads="1"/>
          </p:cNvSpPr>
          <p:nvPr/>
        </p:nvSpPr>
        <p:spPr bwMode="auto">
          <a:xfrm>
            <a:off x="5148263" y="1960563"/>
            <a:ext cx="3373437" cy="3495675"/>
          </a:xfrm>
          <a:prstGeom prst="ellipse">
            <a:avLst/>
          </a:prstGeom>
          <a:gradFill rotWithShape="1">
            <a:gsLst>
              <a:gs pos="0">
                <a:srgbClr val="0033CC">
                  <a:alpha val="7999"/>
                </a:srgbClr>
              </a:gs>
              <a:gs pos="100000">
                <a:srgbClr val="00CCFF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pic>
        <p:nvPicPr>
          <p:cNvPr id="3" name="Group 10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34063" y="5851525"/>
            <a:ext cx="1987550" cy="77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8" name="Text Box 15"/>
          <p:cNvSpPr txBox="1">
            <a:spLocks noChangeArrowheads="1"/>
          </p:cNvSpPr>
          <p:nvPr/>
        </p:nvSpPr>
        <p:spPr bwMode="auto">
          <a:xfrm>
            <a:off x="7729538" y="2495550"/>
            <a:ext cx="4968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>
                <a:latin typeface="Calibri" panose="020F0502020204030204" pitchFamily="34" charset="0"/>
                <a:ea typeface="幼圆" panose="02010509060101010101" pitchFamily="49" charset="-122"/>
              </a:rPr>
              <a:t>10</a:t>
            </a:r>
          </a:p>
        </p:txBody>
      </p:sp>
      <p:sp>
        <p:nvSpPr>
          <p:cNvPr id="51209" name="Text Box 16"/>
          <p:cNvSpPr txBox="1">
            <a:spLocks noChangeArrowheads="1"/>
          </p:cNvSpPr>
          <p:nvPr/>
        </p:nvSpPr>
        <p:spPr bwMode="auto">
          <a:xfrm>
            <a:off x="7937500" y="4073525"/>
            <a:ext cx="4318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>
                <a:latin typeface="Calibri" panose="020F0502020204030204" pitchFamily="34" charset="0"/>
                <a:ea typeface="幼圆" panose="02010509060101010101" pitchFamily="49" charset="-122"/>
              </a:rPr>
              <a:t>20</a:t>
            </a:r>
          </a:p>
        </p:txBody>
      </p:sp>
      <p:sp>
        <p:nvSpPr>
          <p:cNvPr id="51210" name="Text Box 17"/>
          <p:cNvSpPr txBox="1">
            <a:spLocks noChangeArrowheads="1"/>
          </p:cNvSpPr>
          <p:nvPr/>
        </p:nvSpPr>
        <p:spPr bwMode="auto">
          <a:xfrm>
            <a:off x="6445250" y="5046663"/>
            <a:ext cx="6191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>
                <a:latin typeface="Calibri" panose="020F0502020204030204" pitchFamily="34" charset="0"/>
                <a:ea typeface="幼圆" panose="02010509060101010101" pitchFamily="49" charset="-122"/>
              </a:rPr>
              <a:t>30</a:t>
            </a:r>
          </a:p>
        </p:txBody>
      </p:sp>
      <p:sp>
        <p:nvSpPr>
          <p:cNvPr id="51211" name="WordArt 18"/>
          <p:cNvSpPr>
            <a:spLocks noChangeArrowheads="1" noChangeShapeType="1"/>
          </p:cNvSpPr>
          <p:nvPr/>
        </p:nvSpPr>
        <p:spPr bwMode="auto">
          <a:xfrm>
            <a:off x="5653088" y="1350963"/>
            <a:ext cx="2357437" cy="4333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zh-CN" altLang="en-US" sz="3600" b="1" kern="10">
                <a:solidFill>
                  <a:srgbClr val="FFC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一分钟倒计时</a:t>
            </a:r>
          </a:p>
        </p:txBody>
      </p:sp>
      <p:sp>
        <p:nvSpPr>
          <p:cNvPr id="51212" name="Oval 19"/>
          <p:cNvSpPr>
            <a:spLocks noChangeArrowheads="1"/>
          </p:cNvSpPr>
          <p:nvPr/>
        </p:nvSpPr>
        <p:spPr bwMode="auto">
          <a:xfrm>
            <a:off x="5111750" y="1949450"/>
            <a:ext cx="3373438" cy="3497263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sp>
        <p:nvSpPr>
          <p:cNvPr id="46" name="Oval 20"/>
          <p:cNvSpPr>
            <a:spLocks noChangeArrowheads="1"/>
          </p:cNvSpPr>
          <p:nvPr/>
        </p:nvSpPr>
        <p:spPr bwMode="auto">
          <a:xfrm>
            <a:off x="5076825" y="1936750"/>
            <a:ext cx="3551238" cy="35306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grpSp>
        <p:nvGrpSpPr>
          <p:cNvPr id="4" name="Group 21"/>
          <p:cNvGrpSpPr/>
          <p:nvPr/>
        </p:nvGrpSpPr>
        <p:grpSpPr bwMode="auto">
          <a:xfrm>
            <a:off x="6732588" y="2143125"/>
            <a:ext cx="150812" cy="3206750"/>
            <a:chOff x="0" y="0"/>
            <a:chExt cx="364" cy="1451"/>
          </a:xfrm>
        </p:grpSpPr>
        <p:sp>
          <p:nvSpPr>
            <p:cNvPr id="51224" name="AutoShape 22"/>
            <p:cNvSpPr>
              <a:spLocks noChangeArrowheads="1"/>
            </p:cNvSpPr>
            <p:nvPr/>
          </p:nvSpPr>
          <p:spPr bwMode="auto">
            <a:xfrm>
              <a:off x="1" y="0"/>
              <a:ext cx="363" cy="725"/>
            </a:xfrm>
            <a:prstGeom prst="upArrow">
              <a:avLst>
                <a:gd name="adj1" fmla="val 50000"/>
                <a:gd name="adj2" fmla="val 49931"/>
              </a:avLst>
            </a:prstGeom>
            <a:solidFill>
              <a:srgbClr val="66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zh-CN" altLang="en-US">
                <a:latin typeface="Calibri" panose="020F0502020204030204" pitchFamily="34" charset="0"/>
                <a:ea typeface="幼圆" panose="02010509060101010101" pitchFamily="49" charset="-122"/>
              </a:endParaRPr>
            </a:p>
          </p:txBody>
        </p:sp>
        <p:sp>
          <p:nvSpPr>
            <p:cNvPr id="51225" name="AutoShape 23"/>
            <p:cNvSpPr>
              <a:spLocks noChangeArrowheads="1"/>
            </p:cNvSpPr>
            <p:nvPr/>
          </p:nvSpPr>
          <p:spPr bwMode="auto">
            <a:xfrm rot="10800000">
              <a:off x="0" y="726"/>
              <a:ext cx="363" cy="725"/>
            </a:xfrm>
            <a:prstGeom prst="upArrow">
              <a:avLst>
                <a:gd name="adj1" fmla="val 50000"/>
                <a:gd name="adj2" fmla="val 49931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zh-CN" altLang="en-US">
                <a:latin typeface="Calibri" panose="020F0502020204030204" pitchFamily="34" charset="0"/>
                <a:ea typeface="幼圆" panose="02010509060101010101" pitchFamily="49" charset="-122"/>
              </a:endParaRPr>
            </a:p>
          </p:txBody>
        </p:sp>
      </p:grpSp>
      <p:sp>
        <p:nvSpPr>
          <p:cNvPr id="51215" name="Oval 24"/>
          <p:cNvSpPr>
            <a:spLocks noChangeArrowheads="1"/>
          </p:cNvSpPr>
          <p:nvPr/>
        </p:nvSpPr>
        <p:spPr bwMode="auto">
          <a:xfrm>
            <a:off x="6483350" y="3582988"/>
            <a:ext cx="681038" cy="706437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D8D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sp>
        <p:nvSpPr>
          <p:cNvPr id="51216" name="Text Box 25"/>
          <p:cNvSpPr txBox="1">
            <a:spLocks noChangeArrowheads="1"/>
          </p:cNvSpPr>
          <p:nvPr/>
        </p:nvSpPr>
        <p:spPr bwMode="auto">
          <a:xfrm>
            <a:off x="8189913" y="2584450"/>
            <a:ext cx="7016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50</a:t>
            </a:r>
          </a:p>
        </p:txBody>
      </p:sp>
      <p:sp>
        <p:nvSpPr>
          <p:cNvPr id="51217" name="Text Box 26"/>
          <p:cNvSpPr txBox="1">
            <a:spLocks noChangeArrowheads="1"/>
          </p:cNvSpPr>
          <p:nvPr/>
        </p:nvSpPr>
        <p:spPr bwMode="auto">
          <a:xfrm>
            <a:off x="8269288" y="4170363"/>
            <a:ext cx="4953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40</a:t>
            </a:r>
          </a:p>
        </p:txBody>
      </p:sp>
      <p:sp>
        <p:nvSpPr>
          <p:cNvPr id="51218" name="Text Box 27"/>
          <p:cNvSpPr txBox="1">
            <a:spLocks noChangeArrowheads="1"/>
          </p:cNvSpPr>
          <p:nvPr/>
        </p:nvSpPr>
        <p:spPr bwMode="auto">
          <a:xfrm>
            <a:off x="6564313" y="1590675"/>
            <a:ext cx="649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60</a:t>
            </a:r>
          </a:p>
        </p:txBody>
      </p:sp>
      <p:sp>
        <p:nvSpPr>
          <p:cNvPr id="51219" name="Text Box 28"/>
          <p:cNvSpPr txBox="1">
            <a:spLocks noChangeArrowheads="1"/>
          </p:cNvSpPr>
          <p:nvPr/>
        </p:nvSpPr>
        <p:spPr bwMode="auto">
          <a:xfrm>
            <a:off x="6594475" y="5402263"/>
            <a:ext cx="6667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30</a:t>
            </a:r>
          </a:p>
        </p:txBody>
      </p:sp>
      <p:sp>
        <p:nvSpPr>
          <p:cNvPr id="51220" name="Text Box 29"/>
          <p:cNvSpPr txBox="1">
            <a:spLocks noChangeArrowheads="1"/>
          </p:cNvSpPr>
          <p:nvPr/>
        </p:nvSpPr>
        <p:spPr bwMode="auto">
          <a:xfrm>
            <a:off x="4918075" y="4157663"/>
            <a:ext cx="5572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20</a:t>
            </a:r>
          </a:p>
        </p:txBody>
      </p:sp>
      <p:sp>
        <p:nvSpPr>
          <p:cNvPr id="51221" name="Text Box 30"/>
          <p:cNvSpPr txBox="1">
            <a:spLocks noChangeArrowheads="1"/>
          </p:cNvSpPr>
          <p:nvPr/>
        </p:nvSpPr>
        <p:spPr bwMode="auto">
          <a:xfrm>
            <a:off x="5003800" y="2574925"/>
            <a:ext cx="55721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10</a:t>
            </a:r>
          </a:p>
        </p:txBody>
      </p:sp>
      <p:sp>
        <p:nvSpPr>
          <p:cNvPr id="51222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2" name="Text Box 52"/>
          <p:cNvSpPr txBox="1">
            <a:spLocks noChangeArrowheads="1"/>
          </p:cNvSpPr>
          <p:nvPr/>
        </p:nvSpPr>
        <p:spPr bwMode="auto">
          <a:xfrm>
            <a:off x="804863" y="3443288"/>
            <a:ext cx="3876675" cy="15700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当你</a:t>
            </a:r>
            <a:r>
              <a:rPr lang="zh-CN" altLang="en-US" b="1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自己朗读</a:t>
            </a:r>
            <a:r>
              <a:rPr lang="zh-CN" altLang="en-US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时，遇到不会读或不明白意思的单词或句子，可以把它圈起来，请教同学或老师！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" dur="6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2940050" y="1360488"/>
            <a:ext cx="3240088" cy="431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altLang="zh-CN" sz="1200" b="1" kern="10">
                <a:ln w="12700">
                  <a:solidFill>
                    <a:schemeClr val="accent1"/>
                  </a:solidFill>
                  <a:round/>
                </a:ln>
                <a:pattFill prst="pct50">
                  <a:fgClr>
                    <a:schemeClr val="accent1"/>
                  </a:fgClr>
                  <a:bgClr>
                    <a:srgbClr val="E9F6DC"/>
                  </a:bgClr>
                </a:pattFill>
                <a:effectLst>
                  <a:outerShdw dist="38100" dir="2639959" algn="bl" rotWithShape="0">
                    <a:schemeClr val="accent1"/>
                  </a:outerShdw>
                </a:effectLst>
                <a:latin typeface="Comic Sans MS" panose="030F0702030302020204"/>
              </a:rPr>
              <a:t>Show time</a:t>
            </a:r>
            <a:endParaRPr lang="zh-CN" altLang="en-US" sz="1200" b="1" kern="10">
              <a:ln w="12700">
                <a:solidFill>
                  <a:schemeClr val="accent1"/>
                </a:solidFill>
                <a:round/>
              </a:ln>
              <a:pattFill prst="pct50">
                <a:fgClr>
                  <a:schemeClr val="accent1"/>
                </a:fgClr>
                <a:bgClr>
                  <a:srgbClr val="E9F6DC"/>
                </a:bgClr>
              </a:pattFill>
              <a:effectLst>
                <a:outerShdw dist="38100" dir="2639959" algn="bl" rotWithShape="0">
                  <a:schemeClr val="accent1"/>
                </a:outerShdw>
              </a:effectLst>
              <a:latin typeface="Comic Sans MS" panose="030F0702030302020204"/>
            </a:endParaRPr>
          </a:p>
        </p:txBody>
      </p:sp>
      <p:sp>
        <p:nvSpPr>
          <p:cNvPr id="14" name="Rectangle 167"/>
          <p:cNvSpPr>
            <a:spLocks noChangeArrowheads="1"/>
          </p:cNvSpPr>
          <p:nvPr/>
        </p:nvSpPr>
        <p:spPr bwMode="auto">
          <a:xfrm>
            <a:off x="1023938" y="1577975"/>
            <a:ext cx="7124700" cy="6953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0000"/>
              </a:lnSpc>
              <a:defRPr/>
            </a:pP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小组合作，练习对话并表演，其他同学评价。</a:t>
            </a:r>
          </a:p>
        </p:txBody>
      </p:sp>
      <p:sp>
        <p:nvSpPr>
          <p:cNvPr id="53252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16" name="Group 77"/>
          <p:cNvGraphicFramePr>
            <a:graphicFrameLocks noGrp="1"/>
          </p:cNvGraphicFramePr>
          <p:nvPr/>
        </p:nvGraphicFramePr>
        <p:xfrm>
          <a:off x="900113" y="2289175"/>
          <a:ext cx="7343775" cy="4362451"/>
        </p:xfrm>
        <a:graphic>
          <a:graphicData uri="http://schemas.openxmlformats.org/drawingml/2006/table">
            <a:tbl>
              <a:tblPr/>
              <a:tblGrid>
                <a:gridCol w="24257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6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14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102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11701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Pronunciation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(</a:t>
                      </a: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语音</a:t>
                      </a: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)</a:t>
                      </a:r>
                    </a:p>
                  </a:txBody>
                  <a:tcPr marL="91428" marR="91428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Fluency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(</a:t>
                      </a: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流利</a:t>
                      </a: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)</a:t>
                      </a:r>
                    </a:p>
                  </a:txBody>
                  <a:tcPr marL="91428" marR="91428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Cooperation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(</a:t>
                      </a: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合作</a:t>
                      </a: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)</a:t>
                      </a:r>
                    </a:p>
                  </a:txBody>
                  <a:tcPr marL="91428" marR="91428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998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28" marR="91428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CC00"/>
                        </a:solidFill>
                        <a:effectLst/>
                        <a:latin typeface="Comic Sans MS" panose="030F0702030302020204" pitchFamily="66" charset="0"/>
                        <a:ea typeface="宋体" panose="02010600030101010101" pitchFamily="2" charset="-122"/>
                      </a:endParaRPr>
                    </a:p>
                  </a:txBody>
                  <a:tcPr marL="91428" marR="91428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493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28" marR="91428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6DC"/>
                    </a:solidFill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CC00"/>
                        </a:solidFill>
                        <a:effectLst/>
                        <a:latin typeface="Comic Sans MS" panose="030F0702030302020204" pitchFamily="66" charset="0"/>
                        <a:ea typeface="宋体" panose="02010600030101010101" pitchFamily="2" charset="-122"/>
                      </a:endParaRPr>
                    </a:p>
                  </a:txBody>
                  <a:tcPr marL="91428" marR="91428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6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583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28" marR="91428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6DC"/>
                    </a:solidFill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CC00"/>
                        </a:solidFill>
                        <a:effectLst/>
                        <a:latin typeface="Comic Sans MS" panose="030F0702030302020204" pitchFamily="66" charset="0"/>
                        <a:ea typeface="宋体" panose="02010600030101010101" pitchFamily="2" charset="-122"/>
                      </a:endParaRPr>
                    </a:p>
                  </a:txBody>
                  <a:tcPr marL="91428" marR="91428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6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3273" name="Picture 5" descr="IMG319~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89075" y="3455988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74" name="Picture 7" descr="406260~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33538" y="4598988"/>
            <a:ext cx="100806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75" name="Picture 11" descr="U_1483~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60513" y="5678488"/>
            <a:ext cx="1152525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76" name="Rectangle 81"/>
          <p:cNvSpPr>
            <a:spLocks noChangeArrowheads="1"/>
          </p:cNvSpPr>
          <p:nvPr/>
        </p:nvSpPr>
        <p:spPr bwMode="auto">
          <a:xfrm>
            <a:off x="5081588" y="3524250"/>
            <a:ext cx="1019175" cy="1006475"/>
          </a:xfrm>
          <a:prstGeom prst="rect">
            <a:avLst/>
          </a:prstGeom>
          <a:noFill/>
          <a:ln>
            <a:noFill/>
          </a:ln>
          <a:effectLst>
            <a:outerShdw dist="50800" dir="5400000" algn="ctr" rotWithShape="0">
              <a:srgbClr val="D9D9D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zh-CN" sz="4000">
                <a:solidFill>
                  <a:srgbClr val="FF0000"/>
                </a:solidFill>
                <a:latin typeface="Comic Sans MS" panose="030F0702030302020204" pitchFamily="66" charset="0"/>
              </a:rPr>
              <a:t>OK!</a:t>
            </a:r>
          </a:p>
        </p:txBody>
      </p:sp>
      <p:sp>
        <p:nvSpPr>
          <p:cNvPr id="53277" name="Rectangle 82"/>
          <p:cNvSpPr>
            <a:spLocks noChangeArrowheads="1"/>
          </p:cNvSpPr>
          <p:nvPr/>
        </p:nvSpPr>
        <p:spPr bwMode="auto">
          <a:xfrm>
            <a:off x="4883150" y="4608513"/>
            <a:ext cx="1687513" cy="1016000"/>
          </a:xfrm>
          <a:prstGeom prst="rect">
            <a:avLst/>
          </a:prstGeom>
          <a:noFill/>
          <a:ln>
            <a:noFill/>
          </a:ln>
          <a:effectLst>
            <a:outerShdw dist="50800" dir="5400000" algn="ctr" rotWithShape="0">
              <a:srgbClr val="D9D9D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zh-CN" sz="4000">
                <a:solidFill>
                  <a:srgbClr val="FF0000"/>
                </a:solidFill>
                <a:latin typeface="Comic Sans MS" panose="030F0702030302020204" pitchFamily="66" charset="0"/>
              </a:rPr>
              <a:t>Great!</a:t>
            </a:r>
          </a:p>
        </p:txBody>
      </p:sp>
      <p:sp>
        <p:nvSpPr>
          <p:cNvPr id="53278" name="Rectangle 83"/>
          <p:cNvSpPr>
            <a:spLocks noChangeArrowheads="1"/>
          </p:cNvSpPr>
          <p:nvPr/>
        </p:nvSpPr>
        <p:spPr bwMode="auto">
          <a:xfrm>
            <a:off x="4722813" y="5640388"/>
            <a:ext cx="1720850" cy="1006475"/>
          </a:xfrm>
          <a:prstGeom prst="rect">
            <a:avLst/>
          </a:prstGeom>
          <a:noFill/>
          <a:ln>
            <a:noFill/>
          </a:ln>
          <a:effectLst>
            <a:outerShdw dist="50800" dir="5400000" algn="ctr" rotWithShape="0">
              <a:srgbClr val="D9D9D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zh-CN" sz="4000">
                <a:solidFill>
                  <a:srgbClr val="FF0000"/>
                </a:solidFill>
                <a:latin typeface="Comic Sans MS" panose="030F0702030302020204" pitchFamily="66" charset="0"/>
              </a:rPr>
              <a:t>Super!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55298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135063" y="1354138"/>
            <a:ext cx="1852612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300" name="图片 19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5163" y="906463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1" name="内容占位符 1"/>
          <p:cNvSpPr txBox="1"/>
          <p:nvPr/>
        </p:nvSpPr>
        <p:spPr bwMode="auto">
          <a:xfrm>
            <a:off x="1025525" y="833438"/>
            <a:ext cx="35829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 dirty="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Pair work</a:t>
            </a:r>
            <a:endParaRPr kumimoji="0" lang="zh-CN" altLang="en-US" sz="3200" dirty="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pic>
        <p:nvPicPr>
          <p:cNvPr id="55302" name="图片 6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38577" y="4005064"/>
            <a:ext cx="3975100" cy="261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组合 10"/>
          <p:cNvGrpSpPr/>
          <p:nvPr/>
        </p:nvGrpSpPr>
        <p:grpSpPr bwMode="auto">
          <a:xfrm>
            <a:off x="5003800" y="1604963"/>
            <a:ext cx="3824288" cy="919162"/>
            <a:chOff x="4945399" y="1655406"/>
            <a:chExt cx="3824036" cy="723945"/>
          </a:xfrm>
        </p:grpSpPr>
        <p:sp>
          <p:nvSpPr>
            <p:cNvPr id="11" name="圆角矩形标注 10"/>
            <p:cNvSpPr/>
            <p:nvPr/>
          </p:nvSpPr>
          <p:spPr>
            <a:xfrm>
              <a:off x="5296214" y="1655406"/>
              <a:ext cx="3147805" cy="723945"/>
            </a:xfrm>
            <a:prstGeom prst="wedgeRoundRectCallout">
              <a:avLst>
                <a:gd name="adj1" fmla="val -27009"/>
                <a:gd name="adj2" fmla="val 75116"/>
                <a:gd name="adj3" fmla="val 16667"/>
              </a:avLst>
            </a:prstGeom>
            <a:noFill/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5314" name="矩形 9"/>
            <p:cNvSpPr>
              <a:spLocks noChangeArrowheads="1"/>
            </p:cNvSpPr>
            <p:nvPr/>
          </p:nvSpPr>
          <p:spPr bwMode="auto">
            <a:xfrm>
              <a:off x="4945399" y="1824733"/>
              <a:ext cx="3824036" cy="412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303030"/>
                  </a:solidFill>
                  <a:latin typeface="Arial" panose="020B0604020202020204" pitchFamily="34" charset="0"/>
                  <a:ea typeface="幼圆" panose="02010509060101010101" pitchFamily="49" charset="-122"/>
                </a:rPr>
                <a:t>I’m interested in…</a:t>
              </a:r>
            </a:p>
          </p:txBody>
        </p:sp>
      </p:grpSp>
      <p:grpSp>
        <p:nvGrpSpPr>
          <p:cNvPr id="13" name="组合 17"/>
          <p:cNvGrpSpPr/>
          <p:nvPr/>
        </p:nvGrpSpPr>
        <p:grpSpPr bwMode="auto">
          <a:xfrm>
            <a:off x="547688" y="2860675"/>
            <a:ext cx="3413125" cy="954088"/>
            <a:chOff x="5249946" y="1390487"/>
            <a:chExt cx="3411687" cy="954497"/>
          </a:xfrm>
        </p:grpSpPr>
        <p:sp>
          <p:nvSpPr>
            <p:cNvPr id="14" name="圆角矩形标注 13"/>
            <p:cNvSpPr/>
            <p:nvPr/>
          </p:nvSpPr>
          <p:spPr>
            <a:xfrm>
              <a:off x="5297551" y="1433368"/>
              <a:ext cx="3352974" cy="886205"/>
            </a:xfrm>
            <a:prstGeom prst="wedgeRoundRectCallout">
              <a:avLst>
                <a:gd name="adj1" fmla="val 27253"/>
                <a:gd name="adj2" fmla="val 77817"/>
                <a:gd name="adj3" fmla="val 16667"/>
              </a:avLst>
            </a:prstGeom>
            <a:noFill/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5312" name="矩形 19"/>
            <p:cNvSpPr>
              <a:spLocks noChangeArrowheads="1"/>
            </p:cNvSpPr>
            <p:nvPr/>
          </p:nvSpPr>
          <p:spPr bwMode="auto">
            <a:xfrm>
              <a:off x="5249946" y="1390487"/>
              <a:ext cx="3411687" cy="954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303030"/>
                  </a:solidFill>
                  <a:latin typeface="Arial" panose="020B0604020202020204" pitchFamily="34" charset="0"/>
                  <a:ea typeface="幼圆" panose="02010509060101010101" pitchFamily="49" charset="-122"/>
                </a:rPr>
                <a:t>Are you interested</a:t>
              </a:r>
            </a:p>
            <a:p>
              <a:pPr algn="ctr"/>
              <a:r>
                <a:rPr lang="en-US" altLang="zh-CN" sz="2800" dirty="0">
                  <a:solidFill>
                    <a:srgbClr val="303030"/>
                  </a:solidFill>
                  <a:latin typeface="Arial" panose="020B0604020202020204" pitchFamily="34" charset="0"/>
                  <a:ea typeface="幼圆" panose="02010509060101010101" pitchFamily="49" charset="-122"/>
                </a:rPr>
                <a:t>in …?</a:t>
              </a:r>
            </a:p>
          </p:txBody>
        </p:sp>
      </p:grpSp>
      <p:grpSp>
        <p:nvGrpSpPr>
          <p:cNvPr id="16" name="组合 10"/>
          <p:cNvGrpSpPr/>
          <p:nvPr/>
        </p:nvGrpSpPr>
        <p:grpSpPr bwMode="auto">
          <a:xfrm>
            <a:off x="450850" y="1600200"/>
            <a:ext cx="3824288" cy="954088"/>
            <a:chOff x="5139413" y="1439211"/>
            <a:chExt cx="3824036" cy="912913"/>
          </a:xfrm>
        </p:grpSpPr>
        <p:sp>
          <p:nvSpPr>
            <p:cNvPr id="17" name="圆角矩形标注 16"/>
            <p:cNvSpPr/>
            <p:nvPr/>
          </p:nvSpPr>
          <p:spPr>
            <a:xfrm>
              <a:off x="5298153" y="1463515"/>
              <a:ext cx="3508144" cy="859748"/>
            </a:xfrm>
            <a:prstGeom prst="wedgeRoundRectCallout">
              <a:avLst>
                <a:gd name="adj1" fmla="val 16576"/>
                <a:gd name="adj2" fmla="val 68407"/>
                <a:gd name="adj3" fmla="val 16667"/>
              </a:avLst>
            </a:prstGeom>
            <a:noFill/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5310" name="矩形 9"/>
            <p:cNvSpPr>
              <a:spLocks noChangeArrowheads="1"/>
            </p:cNvSpPr>
            <p:nvPr/>
          </p:nvSpPr>
          <p:spPr bwMode="auto">
            <a:xfrm>
              <a:off x="5139413" y="1439211"/>
              <a:ext cx="3824036" cy="912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303030"/>
                  </a:solidFill>
                  <a:latin typeface="Arial" panose="020B0604020202020204" pitchFamily="34" charset="0"/>
                  <a:ea typeface="幼圆" panose="02010509060101010101" pitchFamily="49" charset="-122"/>
                </a:rPr>
                <a:t>What are you interested in?</a:t>
              </a:r>
            </a:p>
          </p:txBody>
        </p:sp>
      </p:grpSp>
      <p:grpSp>
        <p:nvGrpSpPr>
          <p:cNvPr id="19" name="组合 10"/>
          <p:cNvGrpSpPr/>
          <p:nvPr/>
        </p:nvGrpSpPr>
        <p:grpSpPr bwMode="auto">
          <a:xfrm>
            <a:off x="4991100" y="2908300"/>
            <a:ext cx="3824288" cy="962025"/>
            <a:chOff x="4992135" y="1655406"/>
            <a:chExt cx="3824036" cy="757930"/>
          </a:xfrm>
        </p:grpSpPr>
        <p:sp>
          <p:nvSpPr>
            <p:cNvPr id="20" name="圆角矩形标注 19"/>
            <p:cNvSpPr/>
            <p:nvPr/>
          </p:nvSpPr>
          <p:spPr>
            <a:xfrm>
              <a:off x="5373110" y="1655406"/>
              <a:ext cx="3130344" cy="757930"/>
            </a:xfrm>
            <a:prstGeom prst="wedgeRoundRectCallout">
              <a:avLst>
                <a:gd name="adj1" fmla="val -31352"/>
                <a:gd name="adj2" fmla="val 77550"/>
                <a:gd name="adj3" fmla="val 16667"/>
              </a:avLst>
            </a:prstGeom>
            <a:noFill/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5308" name="矩形 9"/>
            <p:cNvSpPr>
              <a:spLocks noChangeArrowheads="1"/>
            </p:cNvSpPr>
            <p:nvPr/>
          </p:nvSpPr>
          <p:spPr bwMode="auto">
            <a:xfrm>
              <a:off x="4992135" y="1833962"/>
              <a:ext cx="3824036" cy="411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800">
                  <a:solidFill>
                    <a:srgbClr val="303030"/>
                  </a:solidFill>
                  <a:latin typeface="Arial" panose="020B0604020202020204" pitchFamily="34" charset="0"/>
                  <a:ea typeface="幼圆" panose="02010509060101010101" pitchFamily="49" charset="-122"/>
                </a:rPr>
                <a:t>…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56322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1135063" y="1365250"/>
            <a:ext cx="2284412" cy="127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324" name="图片 1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5163" y="906463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5" name="内容占位符 1"/>
          <p:cNvSpPr txBox="1"/>
          <p:nvPr/>
        </p:nvSpPr>
        <p:spPr bwMode="auto">
          <a:xfrm>
            <a:off x="1025525" y="833438"/>
            <a:ext cx="35829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 dirty="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Bingo game</a:t>
            </a:r>
            <a:endParaRPr kumimoji="0" lang="zh-CN" altLang="en-US" sz="3200" dirty="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1403350" y="1628775"/>
          <a:ext cx="6384924" cy="4824414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1283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83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83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08138"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5" marR="91435" marT="45719" marB="45719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5" marR="91435" marT="45719" marB="45719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5" marR="91435" marT="45719" marB="45719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8138"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5" marR="91435" marT="45719" marB="45719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5" marR="91435" marT="45719" marB="45719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5" marR="91435" marT="45719" marB="45719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08138"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5" marR="91435" marT="45719" marB="45719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5" marR="91435" marT="45719" marB="45719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5" marR="91435" marT="45719" marB="45719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7" name="组合 16"/>
          <p:cNvGrpSpPr/>
          <p:nvPr/>
        </p:nvGrpSpPr>
        <p:grpSpPr bwMode="auto">
          <a:xfrm>
            <a:off x="1447800" y="1652588"/>
            <a:ext cx="6280150" cy="4795837"/>
            <a:chOff x="1448399" y="1652246"/>
            <a:chExt cx="6280230" cy="4796462"/>
          </a:xfrm>
        </p:grpSpPr>
        <p:pic>
          <p:nvPicPr>
            <p:cNvPr id="56348" name="图片 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740287" y="1652246"/>
              <a:ext cx="1988342" cy="1572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49" name="图片 5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599538" y="1652246"/>
              <a:ext cx="1980380" cy="1558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50" name="图片 6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448399" y="1663967"/>
              <a:ext cx="2049195" cy="1523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51" name="图片 8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448399" y="3273261"/>
              <a:ext cx="1994852" cy="1535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52" name="图片 10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657963" y="3284984"/>
              <a:ext cx="1901100" cy="1514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53" name="图片 11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5740287" y="3268284"/>
              <a:ext cx="1917583" cy="1554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54" name="图片 12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3656619" y="4855936"/>
              <a:ext cx="1901100" cy="1582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55" name="图片 13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5763733" y="4871426"/>
              <a:ext cx="1917583" cy="1554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56" name="图片 15"/>
            <p:cNvPicPr>
              <a:picLocks noChangeAspect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1532168" y="4894802"/>
              <a:ext cx="1911083" cy="1553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5" name="组合 34"/>
          <p:cNvGrpSpPr/>
          <p:nvPr/>
        </p:nvGrpSpPr>
        <p:grpSpPr bwMode="auto">
          <a:xfrm>
            <a:off x="320675" y="1844675"/>
            <a:ext cx="8512175" cy="4033838"/>
            <a:chOff x="309562" y="2057082"/>
            <a:chExt cx="8511283" cy="4032448"/>
          </a:xfrm>
        </p:grpSpPr>
        <p:sp>
          <p:nvSpPr>
            <p:cNvPr id="36" name="圆角矩形 35"/>
            <p:cNvSpPr/>
            <p:nvPr/>
          </p:nvSpPr>
          <p:spPr>
            <a:xfrm>
              <a:off x="309562" y="2057082"/>
              <a:ext cx="8511283" cy="4032448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595282" y="2071365"/>
              <a:ext cx="8000162" cy="396896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zh-CN" altLang="en-US" sz="2800" dirty="0">
                  <a:solidFill>
                    <a:schemeClr val="tx1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游戏规则：</a:t>
              </a:r>
              <a:endParaRPr lang="en-US" altLang="zh-CN" sz="2800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zh-CN" altLang="en-US" sz="2800" dirty="0">
                  <a:solidFill>
                    <a:schemeClr val="tx1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先观看屏幕上的九宫格图片，然后在自己事先准备好的九宫格纸上写出对应的短语；随后老师开始随机说短语，学生在自己的纸上圈出老师念的短语，当圈出的短语成横行，竖行或斜行时，学生快速说：</a:t>
              </a:r>
              <a:r>
                <a:rPr lang="en-US" altLang="zh-CN" sz="2800" dirty="0">
                  <a:solidFill>
                    <a:srgbClr val="FF0000"/>
                  </a:solidFill>
                  <a:latin typeface="+mj-lt"/>
                  <a:ea typeface="黑体" panose="02010609060101010101" pitchFamily="49" charset="-122"/>
                </a:rPr>
                <a:t>Bingo</a:t>
              </a: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! </a:t>
              </a:r>
              <a:endParaRPr lang="zh-CN" altLang="en-US" sz="2800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grpSp>
        <p:nvGrpSpPr>
          <p:cNvPr id="58370" name="组合 5"/>
          <p:cNvGrpSpPr/>
          <p:nvPr/>
        </p:nvGrpSpPr>
        <p:grpSpPr bwMode="auto">
          <a:xfrm>
            <a:off x="827088" y="1314450"/>
            <a:ext cx="7632700" cy="5389563"/>
            <a:chOff x="1154113" y="1278811"/>
            <a:chExt cx="7740233" cy="5579189"/>
          </a:xfrm>
        </p:grpSpPr>
        <p:grpSp>
          <p:nvGrpSpPr>
            <p:cNvPr id="58375" name="组合 2"/>
            <p:cNvGrpSpPr/>
            <p:nvPr/>
          </p:nvGrpSpPr>
          <p:grpSpPr bwMode="auto">
            <a:xfrm>
              <a:off x="1931635" y="1278811"/>
              <a:ext cx="5524500" cy="5579189"/>
              <a:chOff x="1931635" y="1278811"/>
              <a:chExt cx="5524500" cy="5579189"/>
            </a:xfrm>
          </p:grpSpPr>
          <p:pic>
            <p:nvPicPr>
              <p:cNvPr id="58383" name="图片 2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931635" y="1278811"/>
                <a:ext cx="5524500" cy="5553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" name="矩形 1"/>
              <p:cNvSpPr/>
              <p:nvPr/>
            </p:nvSpPr>
            <p:spPr>
              <a:xfrm>
                <a:off x="2411417" y="6669014"/>
                <a:ext cx="648776" cy="18898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sp>
          <p:nvSpPr>
            <p:cNvPr id="11" name="圆角矩形标注 10"/>
            <p:cNvSpPr/>
            <p:nvPr/>
          </p:nvSpPr>
          <p:spPr bwMode="auto">
            <a:xfrm>
              <a:off x="6040054" y="6093840"/>
              <a:ext cx="2211955" cy="670489"/>
            </a:xfrm>
            <a:prstGeom prst="wedgeRoundRectCallout">
              <a:avLst>
                <a:gd name="adj1" fmla="val -5866"/>
                <a:gd name="adj2" fmla="val -71607"/>
                <a:gd name="adj3" fmla="val 16667"/>
              </a:avLst>
            </a:prstGeom>
            <a:solidFill>
              <a:schemeClr val="bg2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tx1">
                      <a:lumMod val="50000"/>
                    </a:schemeClr>
                  </a:solidFill>
                </a:rPr>
                <a:t>His hobby is taking photos.</a:t>
              </a:r>
              <a:endParaRPr lang="zh-CN" altLang="en-US" dirty="0"/>
            </a:p>
          </p:txBody>
        </p:sp>
        <p:sp>
          <p:nvSpPr>
            <p:cNvPr id="13" name="圆角矩形标注 12"/>
            <p:cNvSpPr/>
            <p:nvPr/>
          </p:nvSpPr>
          <p:spPr bwMode="auto">
            <a:xfrm>
              <a:off x="1548530" y="5944295"/>
              <a:ext cx="3406475" cy="724719"/>
            </a:xfrm>
            <a:prstGeom prst="wedgeRoundRectCallout">
              <a:avLst>
                <a:gd name="adj1" fmla="val 2949"/>
                <a:gd name="adj2" fmla="val -76832"/>
                <a:gd name="adj3" fmla="val 16667"/>
              </a:avLst>
            </a:prstGeom>
            <a:solidFill>
              <a:schemeClr val="bg2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tx1">
                      <a:lumMod val="50000"/>
                    </a:schemeClr>
                  </a:solidFill>
                </a:rPr>
                <a:t>No, I’m interested in playing computer games.</a:t>
              </a:r>
              <a:endParaRPr lang="zh-CN" altLang="en-US" dirty="0"/>
            </a:p>
          </p:txBody>
        </p:sp>
        <p:sp>
          <p:nvSpPr>
            <p:cNvPr id="5" name="矩形 4"/>
            <p:cNvSpPr/>
            <p:nvPr/>
          </p:nvSpPr>
          <p:spPr>
            <a:xfrm>
              <a:off x="1967095" y="3609088"/>
              <a:ext cx="1276624" cy="10090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 rot="219764">
              <a:off x="6551991" y="3648528"/>
              <a:ext cx="1276624" cy="100737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6571310" y="3860521"/>
              <a:ext cx="233431" cy="95478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0" name="圆角矩形标注 9"/>
            <p:cNvSpPr/>
            <p:nvPr/>
          </p:nvSpPr>
          <p:spPr bwMode="auto">
            <a:xfrm>
              <a:off x="6535893" y="3834228"/>
              <a:ext cx="2358453" cy="731292"/>
            </a:xfrm>
            <a:prstGeom prst="wedgeRoundRectCallout">
              <a:avLst>
                <a:gd name="adj1" fmla="val -39252"/>
                <a:gd name="adj2" fmla="val 71209"/>
                <a:gd name="adj3" fmla="val 16667"/>
              </a:avLst>
            </a:prstGeom>
            <a:solidFill>
              <a:schemeClr val="bg2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tx1">
                      <a:lumMod val="50000"/>
                    </a:schemeClr>
                  </a:solidFill>
                </a:rPr>
                <a:t>What’s your father’s hobby?</a:t>
              </a:r>
              <a:endParaRPr lang="zh-CN" altLang="en-US" dirty="0"/>
            </a:p>
          </p:txBody>
        </p:sp>
        <p:sp>
          <p:nvSpPr>
            <p:cNvPr id="12" name="圆角矩形标注 11"/>
            <p:cNvSpPr/>
            <p:nvPr/>
          </p:nvSpPr>
          <p:spPr bwMode="auto">
            <a:xfrm>
              <a:off x="1154113" y="3500626"/>
              <a:ext cx="2083166" cy="1079684"/>
            </a:xfrm>
            <a:prstGeom prst="wedgeRoundRectCallout">
              <a:avLst>
                <a:gd name="adj1" fmla="val -145"/>
                <a:gd name="adj2" fmla="val 61869"/>
                <a:gd name="adj3" fmla="val 16667"/>
              </a:avLst>
            </a:prstGeom>
            <a:solidFill>
              <a:schemeClr val="bg2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tx1">
                      <a:lumMod val="50000"/>
                    </a:schemeClr>
                  </a:solidFill>
                </a:rPr>
                <a:t>Are you interested in making dolls?</a:t>
              </a:r>
              <a:endParaRPr lang="zh-CN" altLang="en-US" dirty="0"/>
            </a:p>
          </p:txBody>
        </p:sp>
      </p:grpSp>
      <p:sp>
        <p:nvSpPr>
          <p:cNvPr id="58371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1154113" y="1312863"/>
            <a:ext cx="2625725" cy="1587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373" name="图片 1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5163" y="874713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4" name="内容占位符 1"/>
          <p:cNvSpPr txBox="1"/>
          <p:nvPr/>
        </p:nvSpPr>
        <p:spPr bwMode="auto">
          <a:xfrm>
            <a:off x="989013" y="801688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Let’s interview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6" name="图片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1965325"/>
            <a:ext cx="792163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8"/>
          <p:cNvSpPr>
            <a:spLocks noChangeArrowheads="1"/>
          </p:cNvSpPr>
          <p:nvPr/>
        </p:nvSpPr>
        <p:spPr bwMode="auto">
          <a:xfrm>
            <a:off x="2136775" y="2024063"/>
            <a:ext cx="538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zh-CN" altLang="en-US" sz="32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如何询问和介绍兴趣爱好呢？</a:t>
            </a:r>
            <a:endParaRPr lang="en-US" altLang="zh-CN" sz="3200" dirty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835150" y="2854325"/>
            <a:ext cx="5603875" cy="73183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1800"/>
              </a:spcBef>
              <a:buClr>
                <a:srgbClr val="47B6E7"/>
              </a:buClr>
              <a:buSzPct val="90000"/>
              <a:defRPr/>
            </a:pPr>
            <a:r>
              <a:rPr lang="en-US" altLang="zh-CN" sz="3200" dirty="0" smtClean="0">
                <a:solidFill>
                  <a:srgbClr val="FF0000"/>
                </a:solidFill>
                <a:latin typeface="+mj-lt"/>
                <a:ea typeface="黑体" panose="02010609060101010101" pitchFamily="49" charset="-122"/>
              </a:rPr>
              <a:t>—What are you interested in?</a:t>
            </a: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1835150" y="3592513"/>
            <a:ext cx="4011613" cy="73183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1800"/>
              </a:spcBef>
              <a:buClr>
                <a:srgbClr val="47B6E7"/>
              </a:buClr>
              <a:buSzPct val="90000"/>
              <a:defRPr/>
            </a:pPr>
            <a:r>
              <a:rPr lang="en-US" altLang="zh-CN" sz="3200" dirty="0" smtClean="0">
                <a:solidFill>
                  <a:srgbClr val="FF0000"/>
                </a:solidFill>
                <a:latin typeface="Arial" panose="020B0604020202020204"/>
                <a:ea typeface="黑体" panose="02010609060101010101" pitchFamily="49" charset="-122"/>
              </a:rPr>
              <a:t>—</a:t>
            </a:r>
            <a:r>
              <a:rPr lang="en-US" altLang="zh-CN" sz="3200" dirty="0" smtClean="0">
                <a:solidFill>
                  <a:srgbClr val="FF0000"/>
                </a:solidFill>
                <a:latin typeface="+mj-lt"/>
                <a:ea typeface="黑体" panose="02010609060101010101" pitchFamily="49" charset="-122"/>
              </a:rPr>
              <a:t>I’m interested in….</a:t>
            </a:r>
          </a:p>
        </p:txBody>
      </p:sp>
      <p:sp>
        <p:nvSpPr>
          <p:cNvPr id="60422" name="标题 8"/>
          <p:cNvSpPr txBox="1"/>
          <p:nvPr/>
        </p:nvSpPr>
        <p:spPr bwMode="auto">
          <a:xfrm>
            <a:off x="314423" y="18665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Summary</a:t>
            </a:r>
            <a:endParaRPr kumimoji="0"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525463" y="1341438"/>
            <a:ext cx="8064500" cy="5111750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grpSp>
        <p:nvGrpSpPr>
          <p:cNvPr id="10" name="组合 18"/>
          <p:cNvGrpSpPr/>
          <p:nvPr/>
        </p:nvGrpSpPr>
        <p:grpSpPr bwMode="auto">
          <a:xfrm>
            <a:off x="796925" y="4230688"/>
            <a:ext cx="1038225" cy="796925"/>
            <a:chOff x="-4058272" y="3942605"/>
            <a:chExt cx="1036873" cy="796258"/>
          </a:xfrm>
        </p:grpSpPr>
        <p:pic>
          <p:nvPicPr>
            <p:cNvPr id="60426" name="Picture 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-4058272" y="3942605"/>
              <a:ext cx="959650" cy="796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7"/>
            <p:cNvSpPr txBox="1">
              <a:spLocks noChangeArrowheads="1"/>
            </p:cNvSpPr>
            <p:nvPr/>
          </p:nvSpPr>
          <p:spPr bwMode="auto">
            <a:xfrm>
              <a:off x="-4029734" y="4018741"/>
              <a:ext cx="1008335" cy="52343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zh-CN" altLang="en-US" sz="2800" kern="100" dirty="0">
                  <a:solidFill>
                    <a:schemeClr val="tx2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例句</a:t>
              </a:r>
            </a:p>
          </p:txBody>
        </p:sp>
      </p:grp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808163" y="4568825"/>
            <a:ext cx="6151562" cy="15049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1800"/>
              </a:spcBef>
              <a:buClr>
                <a:srgbClr val="47B6E7"/>
              </a:buClr>
              <a:buSzPct val="90000"/>
              <a:defRPr/>
            </a:pPr>
            <a:r>
              <a:rPr lang="en-US" altLang="zh-CN" sz="3200" dirty="0" smtClean="0">
                <a:solidFill>
                  <a:srgbClr val="3333FF"/>
                </a:solidFill>
                <a:latin typeface="+mj-lt"/>
                <a:ea typeface="黑体" panose="02010609060101010101" pitchFamily="49" charset="-122"/>
              </a:rPr>
              <a:t>—</a:t>
            </a:r>
            <a:r>
              <a:rPr lang="en-US" altLang="zh-CN" sz="3200" dirty="0">
                <a:solidFill>
                  <a:srgbClr val="3333FF"/>
                </a:solidFill>
                <a:latin typeface="Arial" panose="020B0604020202020204"/>
                <a:ea typeface="黑体" panose="02010609060101010101" pitchFamily="49" charset="-122"/>
              </a:rPr>
              <a:t>What are you interested in?</a:t>
            </a:r>
          </a:p>
          <a:p>
            <a:pPr eaLnBrk="1" hangingPunct="1">
              <a:lnSpc>
                <a:spcPct val="110000"/>
              </a:lnSpc>
              <a:spcBef>
                <a:spcPts val="1800"/>
              </a:spcBef>
              <a:buClr>
                <a:srgbClr val="47B6E7"/>
              </a:buClr>
              <a:buSzPct val="90000"/>
              <a:defRPr/>
            </a:pPr>
            <a:r>
              <a:rPr lang="en-US" altLang="zh-CN" sz="3200" dirty="0" smtClean="0">
                <a:solidFill>
                  <a:srgbClr val="3333FF"/>
                </a:solidFill>
                <a:latin typeface="+mj-lt"/>
                <a:ea typeface="黑体" panose="02010609060101010101" pitchFamily="49" charset="-122"/>
              </a:rPr>
              <a:t>—</a:t>
            </a:r>
            <a:r>
              <a:rPr lang="en-US" altLang="zh-CN" sz="3200" dirty="0">
                <a:solidFill>
                  <a:srgbClr val="3333FF"/>
                </a:solidFill>
                <a:latin typeface="Arial" panose="020B0604020202020204"/>
                <a:ea typeface="黑体" panose="02010609060101010101" pitchFamily="49" charset="-122"/>
              </a:rPr>
              <a:t>I’m interested </a:t>
            </a:r>
            <a:r>
              <a:rPr lang="en-US" altLang="zh-CN" sz="3200" dirty="0" smtClean="0">
                <a:solidFill>
                  <a:srgbClr val="3333FF"/>
                </a:solidFill>
                <a:latin typeface="Arial" panose="020B0604020202020204"/>
                <a:ea typeface="黑体" panose="02010609060101010101" pitchFamily="49" charset="-122"/>
              </a:rPr>
              <a:t>in</a:t>
            </a:r>
            <a:r>
              <a:rPr lang="en-US" altLang="zh-CN" sz="3200" dirty="0">
                <a:solidFill>
                  <a:srgbClr val="3333FF"/>
                </a:solidFill>
                <a:latin typeface="+mj-lt"/>
                <a:ea typeface="黑体" panose="02010609060101010101" pitchFamily="49" charset="-122"/>
              </a:rPr>
              <a:t> </a:t>
            </a:r>
            <a:r>
              <a:rPr lang="en-US" altLang="zh-CN" sz="3200" dirty="0" smtClean="0">
                <a:solidFill>
                  <a:srgbClr val="3333FF"/>
                </a:solidFill>
                <a:latin typeface="+mj-lt"/>
                <a:ea typeface="黑体" panose="02010609060101010101" pitchFamily="49" charset="-122"/>
              </a:rPr>
              <a:t>taking photos.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16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1747838" y="1914525"/>
            <a:ext cx="6597650" cy="3784600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  <a:defRPr/>
            </a:pPr>
            <a:r>
              <a:rPr lang="en-US" altLang="zh-CN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1.</a:t>
            </a:r>
            <a:r>
              <a:rPr lang="zh-CN" altLang="en-US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跟读</a:t>
            </a:r>
            <a:r>
              <a:rPr lang="zh-CN" altLang="zh-CN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课文</a:t>
            </a:r>
            <a:r>
              <a:rPr lang="zh-CN" altLang="en-US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录音</a:t>
            </a:r>
            <a:r>
              <a:rPr lang="zh-CN" altLang="zh-CN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，按照正确的语音、语调朗读课文对话。</a:t>
            </a:r>
            <a:r>
              <a:rPr lang="en-US" altLang="zh-CN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/>
            </a:r>
            <a:br>
              <a:rPr lang="en-US" altLang="zh-CN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</a:br>
            <a:r>
              <a:rPr lang="en-US" altLang="zh-CN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2.</a:t>
            </a:r>
            <a:r>
              <a:rPr lang="zh-CN" altLang="en-US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用绘图加简单文字的方式给自己的父母介绍与自己兴趣相关的故事。</a:t>
            </a:r>
            <a:endParaRPr lang="en-US" altLang="zh-CN" dirty="0" smtClean="0">
              <a:solidFill>
                <a:schemeClr val="tx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  <a:defRPr/>
            </a:pPr>
            <a:r>
              <a:rPr lang="en-US" altLang="zh-CN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3.</a:t>
            </a:r>
            <a:r>
              <a:rPr lang="zh-CN" altLang="zh-CN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预习</a:t>
            </a:r>
            <a:r>
              <a:rPr lang="en-US" altLang="zh-CN" dirty="0" smtClean="0">
                <a:solidFill>
                  <a:schemeClr val="tx1">
                    <a:lumMod val="50000"/>
                  </a:schemeClr>
                </a:solidFill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Lesson12</a:t>
            </a:r>
            <a:r>
              <a:rPr lang="zh-CN" altLang="en-US" dirty="0" smtClean="0">
                <a:solidFill>
                  <a:schemeClr val="tx1">
                    <a:lumMod val="50000"/>
                  </a:schemeClr>
                </a:solidFill>
                <a:ea typeface="黑体" panose="02010609060101010101" pitchFamily="49" charset="-122"/>
                <a:cs typeface="Arial" panose="020B0604020202020204" pitchFamily="34" charset="0"/>
              </a:rPr>
              <a:t>。 </a:t>
            </a:r>
            <a:endParaRPr lang="zh-CN" altLang="zh-CN" dirty="0" smtClean="0">
              <a:solidFill>
                <a:schemeClr val="tx1">
                  <a:lumMod val="50000"/>
                </a:schemeClr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6" name="五角星 15"/>
          <p:cNvSpPr/>
          <p:nvPr/>
        </p:nvSpPr>
        <p:spPr>
          <a:xfrm>
            <a:off x="1284288" y="2295525"/>
            <a:ext cx="287337" cy="287338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7" name="五角星 16"/>
          <p:cNvSpPr/>
          <p:nvPr/>
        </p:nvSpPr>
        <p:spPr>
          <a:xfrm>
            <a:off x="1081088" y="3716338"/>
            <a:ext cx="287337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8" name="五角星 17"/>
          <p:cNvSpPr/>
          <p:nvPr/>
        </p:nvSpPr>
        <p:spPr>
          <a:xfrm>
            <a:off x="1436688" y="3716338"/>
            <a:ext cx="287337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0" name="五角星 19"/>
          <p:cNvSpPr/>
          <p:nvPr/>
        </p:nvSpPr>
        <p:spPr>
          <a:xfrm>
            <a:off x="860425" y="5146675"/>
            <a:ext cx="287338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1" name="五角星 20"/>
          <p:cNvSpPr/>
          <p:nvPr/>
        </p:nvSpPr>
        <p:spPr>
          <a:xfrm>
            <a:off x="1192213" y="5146675"/>
            <a:ext cx="287337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2" name="五角星 21"/>
          <p:cNvSpPr/>
          <p:nvPr/>
        </p:nvSpPr>
        <p:spPr>
          <a:xfrm>
            <a:off x="1503363" y="5146675"/>
            <a:ext cx="287337" cy="287338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3" name="圆角矩形 22"/>
          <p:cNvSpPr/>
          <p:nvPr/>
        </p:nvSpPr>
        <p:spPr>
          <a:xfrm>
            <a:off x="752475" y="1697038"/>
            <a:ext cx="7672388" cy="4252912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62474" name="图片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0438" y="5459413"/>
            <a:ext cx="126047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5" name="图片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765175"/>
            <a:ext cx="15843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6" name="标题 8"/>
          <p:cNvSpPr txBox="1"/>
          <p:nvPr/>
        </p:nvSpPr>
        <p:spPr bwMode="auto">
          <a:xfrm>
            <a:off x="323850" y="116632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Homework</a:t>
            </a:r>
            <a:endParaRPr kumimoji="0"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1149350" y="1368425"/>
            <a:ext cx="2238375" cy="3175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747" name="图片 19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5163" y="930275"/>
            <a:ext cx="4699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内容占位符 1"/>
          <p:cNvSpPr txBox="1"/>
          <p:nvPr/>
        </p:nvSpPr>
        <p:spPr bwMode="auto">
          <a:xfrm>
            <a:off x="1027113" y="857250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 dirty="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Let’s review</a:t>
            </a:r>
            <a:endParaRPr kumimoji="0" lang="zh-CN" altLang="en-US" sz="3200" dirty="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31749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Warm-up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3592513" y="4006850"/>
            <a:ext cx="24399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30303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going fishing</a:t>
            </a:r>
            <a:endParaRPr lang="zh-CN" altLang="en-US" b="1"/>
          </a:p>
        </p:txBody>
      </p: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698500" y="5980113"/>
            <a:ext cx="29400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30303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planting flowers</a:t>
            </a:r>
            <a:endParaRPr lang="zh-CN" altLang="en-US" b="1"/>
          </a:p>
        </p:txBody>
      </p: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5859463" y="5991225"/>
            <a:ext cx="26812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30303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cooking meals</a:t>
            </a:r>
            <a:endParaRPr lang="zh-CN" altLang="en-US" b="1"/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955675" y="1427163"/>
            <a:ext cx="57896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3333FF"/>
                </a:solidFill>
                <a:latin typeface="Arial" panose="020B0604020202020204" pitchFamily="34" charset="0"/>
              </a:rPr>
              <a:t>—What’s your grandpa’s hobby?</a:t>
            </a:r>
            <a:endParaRPr lang="zh-CN" altLang="en-US" b="1" dirty="0">
              <a:solidFill>
                <a:srgbClr val="3333FF"/>
              </a:solidFill>
            </a:endParaRPr>
          </a:p>
        </p:txBody>
      </p:sp>
      <p:pic>
        <p:nvPicPr>
          <p:cNvPr id="17" name="图片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2463" y="4065588"/>
            <a:ext cx="3065462" cy="211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图片 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61038" y="4078288"/>
            <a:ext cx="2754312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9088" y="2152650"/>
            <a:ext cx="381635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955675" y="1924050"/>
            <a:ext cx="31384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3333FF"/>
                </a:solidFill>
                <a:latin typeface="Arial" panose="020B0604020202020204" pitchFamily="34" charset="0"/>
              </a:rPr>
              <a:t>—His hobby is …</a:t>
            </a:r>
            <a:endParaRPr lang="zh-CN" altLang="en-US" b="1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5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cxnSp>
        <p:nvCxnSpPr>
          <p:cNvPr id="7" name="直接连接符 6"/>
          <p:cNvCxnSpPr/>
          <p:nvPr/>
        </p:nvCxnSpPr>
        <p:spPr>
          <a:xfrm>
            <a:off x="1166813" y="1403350"/>
            <a:ext cx="2900362" cy="9525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771" name="图片 1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内容占位符 1"/>
          <p:cNvSpPr txBox="1"/>
          <p:nvPr/>
        </p:nvSpPr>
        <p:spPr bwMode="auto">
          <a:xfrm>
            <a:off x="1060450" y="868363"/>
            <a:ext cx="35829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 dirty="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Guessing game</a:t>
            </a:r>
            <a:endParaRPr kumimoji="0" lang="zh-CN" altLang="en-US" sz="3200" dirty="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32773" name="矩形 6"/>
          <p:cNvSpPr>
            <a:spLocks noChangeArrowheads="1"/>
          </p:cNvSpPr>
          <p:nvPr/>
        </p:nvSpPr>
        <p:spPr bwMode="auto">
          <a:xfrm>
            <a:off x="650875" y="1544638"/>
            <a:ext cx="8005763" cy="186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dirty="0">
                <a:solidFill>
                  <a:srgbClr val="303030"/>
                </a:solidFill>
                <a:latin typeface="Arial" panose="020B0604020202020204" pitchFamily="34" charset="0"/>
              </a:rPr>
              <a:t>Look at my grandpa. He likes cameras. He is interested in traveling. Guess, what’s his hobby?</a:t>
            </a:r>
            <a:endParaRPr lang="zh-CN" altLang="en-US" sz="2800" dirty="0"/>
          </a:p>
        </p:txBody>
      </p:sp>
      <p:sp>
        <p:nvSpPr>
          <p:cNvPr id="32774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Lead-in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128838" y="5745163"/>
            <a:ext cx="5081587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His hobby is </a:t>
            </a: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taking photos</a:t>
            </a: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  <a:endParaRPr lang="zh-CN" altLang="en-US" dirty="0">
              <a:solidFill>
                <a:schemeClr val="tx1">
                  <a:lumMod val="50000"/>
                </a:schemeClr>
              </a:solidFill>
              <a:ea typeface="宋体" panose="02010600030101010101" pitchFamily="2" charset="-122"/>
            </a:endParaRP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650875" y="2173288"/>
            <a:ext cx="2825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3333FF"/>
                </a:solidFill>
                <a:latin typeface="Arial" panose="020B0604020202020204" pitchFamily="34" charset="0"/>
              </a:rPr>
              <a:t>is interested in</a:t>
            </a:r>
            <a:endParaRPr lang="zh-CN" altLang="en-US" dirty="0">
              <a:solidFill>
                <a:srgbClr val="3333FF"/>
              </a:solidFill>
            </a:endParaRPr>
          </a:p>
        </p:txBody>
      </p:sp>
      <p:pic>
        <p:nvPicPr>
          <p:cNvPr id="13" name="图片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8100" y="2773363"/>
            <a:ext cx="4035425" cy="319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4367213" y="2173288"/>
            <a:ext cx="73183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  <a:latin typeface="Arial" panose="020B0604020202020204" pitchFamily="34" charset="0"/>
              </a:rPr>
              <a:t>ing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cxnSp>
        <p:nvCxnSpPr>
          <p:cNvPr id="7" name="直接连接符 6"/>
          <p:cNvCxnSpPr/>
          <p:nvPr/>
        </p:nvCxnSpPr>
        <p:spPr>
          <a:xfrm>
            <a:off x="1166813" y="1403350"/>
            <a:ext cx="2900362" cy="9525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819" name="图片 1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内容占位符 1"/>
          <p:cNvSpPr txBox="1"/>
          <p:nvPr/>
        </p:nvSpPr>
        <p:spPr bwMode="auto">
          <a:xfrm>
            <a:off x="1060450" y="868363"/>
            <a:ext cx="35829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Guessing game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34821" name="矩形 6"/>
          <p:cNvSpPr>
            <a:spLocks noChangeArrowheads="1"/>
          </p:cNvSpPr>
          <p:nvPr/>
        </p:nvSpPr>
        <p:spPr bwMode="auto">
          <a:xfrm>
            <a:off x="920750" y="1506538"/>
            <a:ext cx="7793038" cy="186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>
                <a:solidFill>
                  <a:srgbClr val="303030"/>
                </a:solidFill>
                <a:latin typeface="Arial" panose="020B0604020202020204" pitchFamily="34" charset="0"/>
              </a:rPr>
              <a:t>I have a brother. He likes computers. He </a:t>
            </a:r>
          </a:p>
          <a:p>
            <a:pPr>
              <a:lnSpc>
                <a:spcPct val="120000"/>
              </a:lnSpc>
            </a:pPr>
            <a:r>
              <a:rPr lang="en-US" altLang="zh-CN" sz="3200">
                <a:solidFill>
                  <a:srgbClr val="303030"/>
                </a:solidFill>
                <a:latin typeface="Arial" panose="020B0604020202020204" pitchFamily="34" charset="0"/>
              </a:rPr>
              <a:t>is interested in playing games. Guess, what’s his hobby?</a:t>
            </a:r>
            <a:endParaRPr lang="zh-CN" altLang="en-US" sz="2800"/>
          </a:p>
        </p:txBody>
      </p:sp>
      <p:sp>
        <p:nvSpPr>
          <p:cNvPr id="34822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Lead-in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077913" y="5805488"/>
            <a:ext cx="7108825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His hobby is </a:t>
            </a: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playing computer games</a:t>
            </a: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  <a:endParaRPr lang="zh-CN" altLang="en-US" dirty="0">
              <a:solidFill>
                <a:schemeClr val="tx1">
                  <a:lumMod val="50000"/>
                </a:schemeClr>
              </a:solidFill>
              <a:ea typeface="宋体" panose="02010600030101010101" pitchFamily="2" charset="-122"/>
            </a:endParaRPr>
          </a:p>
        </p:txBody>
      </p:sp>
      <p:pic>
        <p:nvPicPr>
          <p:cNvPr id="24" name="图片 2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52650" y="3346450"/>
            <a:ext cx="4205288" cy="247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矩形 39"/>
          <p:cNvSpPr>
            <a:spLocks noChangeArrowheads="1"/>
          </p:cNvSpPr>
          <p:nvPr/>
        </p:nvSpPr>
        <p:spPr bwMode="auto">
          <a:xfrm>
            <a:off x="4392613" y="2128838"/>
            <a:ext cx="7318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  <a:latin typeface="Arial" panose="020B0604020202020204" pitchFamily="34" charset="0"/>
              </a:rPr>
              <a:t>ing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917575" y="2128838"/>
            <a:ext cx="28273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3333FF"/>
                </a:solidFill>
                <a:latin typeface="Arial" panose="020B0604020202020204" pitchFamily="34" charset="0"/>
              </a:rPr>
              <a:t>is interested in</a:t>
            </a:r>
            <a:endParaRPr lang="zh-CN" altLang="en-US">
              <a:solidFill>
                <a:srgbClr val="3333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cxnSp>
        <p:nvCxnSpPr>
          <p:cNvPr id="7" name="直接连接符 6"/>
          <p:cNvCxnSpPr/>
          <p:nvPr/>
        </p:nvCxnSpPr>
        <p:spPr>
          <a:xfrm>
            <a:off x="1166813" y="1403350"/>
            <a:ext cx="2900362" cy="9525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867" name="图片 1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内容占位符 1"/>
          <p:cNvSpPr txBox="1"/>
          <p:nvPr/>
        </p:nvSpPr>
        <p:spPr bwMode="auto">
          <a:xfrm>
            <a:off x="1060450" y="868363"/>
            <a:ext cx="35829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Guessing game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36869" name="矩形 6"/>
          <p:cNvSpPr>
            <a:spLocks noChangeArrowheads="1"/>
          </p:cNvSpPr>
          <p:nvPr/>
        </p:nvSpPr>
        <p:spPr bwMode="auto">
          <a:xfrm>
            <a:off x="698500" y="1531938"/>
            <a:ext cx="7823200" cy="186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>
                <a:solidFill>
                  <a:srgbClr val="303030"/>
                </a:solidFill>
                <a:latin typeface="Arial" panose="020B0604020202020204" pitchFamily="34" charset="0"/>
              </a:rPr>
              <a:t>I have a little sister. She likes dolls. She is interested in making things. Guess, what’s </a:t>
            </a:r>
          </a:p>
          <a:p>
            <a:pPr>
              <a:lnSpc>
                <a:spcPct val="120000"/>
              </a:lnSpc>
            </a:pPr>
            <a:r>
              <a:rPr lang="en-US" altLang="zh-CN" sz="3200">
                <a:solidFill>
                  <a:srgbClr val="303030"/>
                </a:solidFill>
                <a:latin typeface="Arial" panose="020B0604020202020204" pitchFamily="34" charset="0"/>
              </a:rPr>
              <a:t>her hobby?</a:t>
            </a:r>
            <a:endParaRPr lang="zh-CN" altLang="en-US" sz="2800"/>
          </a:p>
        </p:txBody>
      </p:sp>
      <p:sp>
        <p:nvSpPr>
          <p:cNvPr id="36870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Lead-in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151063" y="5861050"/>
            <a:ext cx="4991100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Her hobby is </a:t>
            </a: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making dolls</a:t>
            </a: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  <a:endParaRPr lang="zh-CN" altLang="en-US" dirty="0">
              <a:solidFill>
                <a:schemeClr val="tx1">
                  <a:lumMod val="50000"/>
                </a:schemeClr>
              </a:solidFill>
              <a:ea typeface="宋体" panose="02010600030101010101" pitchFamily="2" charset="-122"/>
            </a:endParaRP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698500" y="2162175"/>
            <a:ext cx="24161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3333FF"/>
                </a:solidFill>
                <a:latin typeface="Arial" panose="020B0604020202020204" pitchFamily="34" charset="0"/>
              </a:rPr>
              <a:t>interested in</a:t>
            </a:r>
            <a:endParaRPr lang="zh-CN" altLang="en-US">
              <a:solidFill>
                <a:srgbClr val="3333FF"/>
              </a:solidFill>
            </a:endParaRPr>
          </a:p>
        </p:txBody>
      </p: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7924800" y="1565275"/>
            <a:ext cx="4810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3333FF"/>
                </a:solidFill>
                <a:latin typeface="Arial" panose="020B0604020202020204" pitchFamily="34" charset="0"/>
              </a:rPr>
              <a:t>is</a:t>
            </a:r>
            <a:endParaRPr lang="zh-CN" altLang="en-US">
              <a:solidFill>
                <a:srgbClr val="3333FF"/>
              </a:solidFill>
            </a:endParaRPr>
          </a:p>
        </p:txBody>
      </p:sp>
      <p:pic>
        <p:nvPicPr>
          <p:cNvPr id="12" name="图片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7150" y="2901950"/>
            <a:ext cx="3979863" cy="315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3784600" y="2173288"/>
            <a:ext cx="730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  <a:latin typeface="Arial" panose="020B0604020202020204" pitchFamily="34" charset="0"/>
              </a:rPr>
              <a:t>ing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23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38914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1146175" y="1401763"/>
            <a:ext cx="1997075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916" name="图片 19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内容占位符 1"/>
          <p:cNvSpPr txBox="1"/>
          <p:nvPr/>
        </p:nvSpPr>
        <p:spPr bwMode="auto">
          <a:xfrm>
            <a:off x="1060450" y="868363"/>
            <a:ext cx="35829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Let’s learn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pic>
        <p:nvPicPr>
          <p:cNvPr id="10" name="图片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57263" y="1609725"/>
            <a:ext cx="2535237" cy="180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5436096" y="1611601"/>
            <a:ext cx="2735354" cy="1820254"/>
          </a:xfrm>
          <a:prstGeom prst="round2DiagRect">
            <a:avLst/>
          </a:prstGeom>
        </p:spPr>
      </p:pic>
      <p:pic>
        <p:nvPicPr>
          <p:cNvPr id="12" name="图片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322638" y="4041775"/>
            <a:ext cx="2547937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158875" y="3427413"/>
            <a:ext cx="20780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30303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take photo</a:t>
            </a:r>
            <a:endParaRPr lang="zh-CN" altLang="en-US" b="1"/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4859338" y="3438525"/>
            <a:ext cx="39004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30303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play computer games</a:t>
            </a:r>
            <a:endParaRPr lang="zh-CN" altLang="en-US" b="1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3419475" y="5975350"/>
            <a:ext cx="20431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30303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make dolls</a:t>
            </a:r>
            <a:endParaRPr lang="zh-CN" altLang="en-US" b="1"/>
          </a:p>
        </p:txBody>
      </p:sp>
      <p:pic>
        <p:nvPicPr>
          <p:cNvPr id="16" name="take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913" y="39512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lay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850" y="39449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make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613" y="59372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39938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1146175" y="1401763"/>
            <a:ext cx="2705100" cy="11112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940" name="图片 19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内容占位符 1"/>
          <p:cNvSpPr txBox="1"/>
          <p:nvPr/>
        </p:nvSpPr>
        <p:spPr bwMode="auto">
          <a:xfrm>
            <a:off x="1060450" y="868363"/>
            <a:ext cx="35829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 dirty="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Think and say</a:t>
            </a:r>
            <a:endParaRPr kumimoji="0" lang="zh-CN" altLang="en-US" sz="3200" dirty="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714500" y="1738313"/>
            <a:ext cx="5826125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dirty="0">
                <a:solidFill>
                  <a:srgbClr val="303030"/>
                </a:solidFill>
                <a:latin typeface="Arial" panose="020B0604020202020204" pitchFamily="34" charset="0"/>
              </a:rPr>
              <a:t>Are you interested in them?</a:t>
            </a: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692275" y="2670175"/>
            <a:ext cx="58134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dirty="0">
                <a:solidFill>
                  <a:srgbClr val="303030"/>
                </a:solidFill>
                <a:latin typeface="Arial" panose="020B0604020202020204" pitchFamily="34" charset="0"/>
              </a:rPr>
              <a:t>What are you interested in?</a:t>
            </a:r>
          </a:p>
        </p:txBody>
      </p:sp>
      <p:pic>
        <p:nvPicPr>
          <p:cNvPr id="11" name="图片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" y="4291013"/>
            <a:ext cx="2608263" cy="186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856421" y="4293096"/>
            <a:ext cx="2735354" cy="1820254"/>
          </a:xfrm>
          <a:prstGeom prst="round2DiagRect">
            <a:avLst/>
          </a:prstGeom>
        </p:spPr>
      </p:pic>
      <p:pic>
        <p:nvPicPr>
          <p:cNvPr id="13" name="图片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25" y="4297363"/>
            <a:ext cx="2468563" cy="18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grpSp>
        <p:nvGrpSpPr>
          <p:cNvPr id="40962" name="组合 3"/>
          <p:cNvGrpSpPr/>
          <p:nvPr/>
        </p:nvGrpSpPr>
        <p:grpSpPr bwMode="auto">
          <a:xfrm>
            <a:off x="3208338" y="2295525"/>
            <a:ext cx="2682875" cy="3017838"/>
            <a:chOff x="3058250" y="2522538"/>
            <a:chExt cx="2738576" cy="3151593"/>
          </a:xfrm>
        </p:grpSpPr>
        <p:pic>
          <p:nvPicPr>
            <p:cNvPr id="14" name="图片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056370" y="2550788"/>
              <a:ext cx="2737928" cy="3125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矩形 1"/>
            <p:cNvSpPr/>
            <p:nvPr/>
          </p:nvSpPr>
          <p:spPr>
            <a:xfrm>
              <a:off x="3058250" y="2522538"/>
              <a:ext cx="505583" cy="15650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34819" name="矩形 5"/>
          <p:cNvSpPr>
            <a:spLocks noChangeArrowheads="1"/>
          </p:cNvSpPr>
          <p:nvPr/>
        </p:nvSpPr>
        <p:spPr bwMode="auto">
          <a:xfrm>
            <a:off x="623888" y="1677988"/>
            <a:ext cx="40195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>
                <a:solidFill>
                  <a:srgbClr val="303030"/>
                </a:solidFill>
                <a:latin typeface="Arial" panose="020B0604020202020204" pitchFamily="34" charset="0"/>
              </a:rPr>
              <a:t>Look! Who are they? </a:t>
            </a:r>
          </a:p>
        </p:txBody>
      </p:sp>
      <p:sp>
        <p:nvSpPr>
          <p:cNvPr id="40964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20" name="直接连接符 19"/>
          <p:cNvCxnSpPr/>
          <p:nvPr/>
        </p:nvCxnSpPr>
        <p:spPr>
          <a:xfrm flipV="1">
            <a:off x="1154113" y="1390650"/>
            <a:ext cx="3273425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66" name="图片 19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7" name="内容占位符 1"/>
          <p:cNvSpPr txBox="1"/>
          <p:nvPr/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Just read and talk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884238" y="5308600"/>
            <a:ext cx="75755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  <a:latin typeface="Arial" panose="020B0604020202020204" pitchFamily="34" charset="0"/>
              </a:rPr>
              <a:t>They are Yang Ming, Zhou Pei and Lisa.</a:t>
            </a: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873125" y="5892800"/>
            <a:ext cx="75755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  <a:latin typeface="Arial" panose="020B0604020202020204" pitchFamily="34" charset="0"/>
              </a:rPr>
              <a:t>She is making a doll.</a:t>
            </a:r>
          </a:p>
        </p:txBody>
      </p:sp>
      <p:sp>
        <p:nvSpPr>
          <p:cNvPr id="5" name="椭圆 4"/>
          <p:cNvSpPr/>
          <p:nvPr/>
        </p:nvSpPr>
        <p:spPr>
          <a:xfrm>
            <a:off x="4379913" y="2770188"/>
            <a:ext cx="768350" cy="73025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4460875" y="1676400"/>
            <a:ext cx="4117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303030"/>
                </a:solidFill>
                <a:latin typeface="Arial" panose="020B0604020202020204" pitchFamily="34" charset="0"/>
              </a:rPr>
              <a:t>What’s the girl doing?</a:t>
            </a:r>
          </a:p>
        </p:txBody>
      </p:sp>
      <p:grpSp>
        <p:nvGrpSpPr>
          <p:cNvPr id="40972" name="组合 7"/>
          <p:cNvGrpSpPr/>
          <p:nvPr/>
        </p:nvGrpSpPr>
        <p:grpSpPr bwMode="auto">
          <a:xfrm>
            <a:off x="5076825" y="911225"/>
            <a:ext cx="3167063" cy="658813"/>
            <a:chOff x="5436095" y="1127124"/>
            <a:chExt cx="3168143" cy="658081"/>
          </a:xfrm>
        </p:grpSpPr>
        <p:sp>
          <p:nvSpPr>
            <p:cNvPr id="22" name="云形 21"/>
            <p:cNvSpPr/>
            <p:nvPr/>
          </p:nvSpPr>
          <p:spPr bwMode="auto">
            <a:xfrm>
              <a:off x="5436095" y="1127124"/>
              <a:ext cx="3168143" cy="658081"/>
            </a:xfrm>
            <a:prstGeom prst="cloud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0975" name="TextBox 25"/>
            <p:cNvSpPr txBox="1">
              <a:spLocks noChangeArrowheads="1"/>
            </p:cNvSpPr>
            <p:nvPr/>
          </p:nvSpPr>
          <p:spPr bwMode="auto">
            <a:xfrm>
              <a:off x="5589888" y="1209714"/>
              <a:ext cx="2894694" cy="452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altLang="zh-CN" sz="2600">
                  <a:solidFill>
                    <a:schemeClr val="tx2"/>
                  </a:solidFill>
                  <a:latin typeface="Calibri" panose="020F0502020204030204" pitchFamily="34" charset="0"/>
                </a:rPr>
                <a:t>Look, listen, and say</a:t>
              </a:r>
              <a:endParaRPr lang="zh-CN" altLang="en-US" sz="260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9" name="Lesson11Justreadandtalk课文录音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825" y="60928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4819" grpId="0"/>
      <p:bldP spid="8" grpId="0"/>
      <p:bldP spid="17" grpId="0"/>
      <p:bldP spid="5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3010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43011" name="组合 7"/>
          <p:cNvGrpSpPr/>
          <p:nvPr/>
        </p:nvGrpSpPr>
        <p:grpSpPr bwMode="auto">
          <a:xfrm>
            <a:off x="5148263" y="985838"/>
            <a:ext cx="3071812" cy="571500"/>
            <a:chOff x="5436096" y="1127125"/>
            <a:chExt cx="3071802" cy="571500"/>
          </a:xfrm>
        </p:grpSpPr>
        <p:sp>
          <p:nvSpPr>
            <p:cNvPr id="18" name="云形 17"/>
            <p:cNvSpPr/>
            <p:nvPr/>
          </p:nvSpPr>
          <p:spPr bwMode="auto">
            <a:xfrm>
              <a:off x="5436096" y="1127125"/>
              <a:ext cx="3071802" cy="571500"/>
            </a:xfrm>
            <a:prstGeom prst="cloud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3025" name="TextBox 25"/>
            <p:cNvSpPr txBox="1">
              <a:spLocks noChangeArrowheads="1"/>
            </p:cNvSpPr>
            <p:nvPr/>
          </p:nvSpPr>
          <p:spPr bwMode="auto">
            <a:xfrm>
              <a:off x="5750948" y="1198563"/>
              <a:ext cx="2483365" cy="452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altLang="zh-CN" sz="2600">
                  <a:solidFill>
                    <a:schemeClr val="tx2"/>
                  </a:solidFill>
                  <a:latin typeface="Calibri" panose="020F0502020204030204" pitchFamily="34" charset="0"/>
                </a:rPr>
                <a:t>Listen and match</a:t>
              </a:r>
              <a:endParaRPr lang="zh-CN" altLang="en-US" sz="260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</p:grpSp>
      <p:cxnSp>
        <p:nvCxnSpPr>
          <p:cNvPr id="20" name="直接连接符 19"/>
          <p:cNvCxnSpPr/>
          <p:nvPr/>
        </p:nvCxnSpPr>
        <p:spPr>
          <a:xfrm flipV="1">
            <a:off x="1154113" y="1390650"/>
            <a:ext cx="3273425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013" name="图片 19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内容占位符 1"/>
          <p:cNvSpPr txBox="1"/>
          <p:nvPr/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Just read and talk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1928813" y="1682750"/>
            <a:ext cx="5308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303030"/>
                </a:solidFill>
                <a:latin typeface="Arial" panose="020B0604020202020204" pitchFamily="34" charset="0"/>
              </a:rPr>
              <a:t>What are they interested in?</a:t>
            </a:r>
          </a:p>
        </p:txBody>
      </p:sp>
      <p:pic>
        <p:nvPicPr>
          <p:cNvPr id="19" name="图片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98613" y="3767138"/>
            <a:ext cx="5657850" cy="281463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圆角矩形 2"/>
          <p:cNvSpPr/>
          <p:nvPr/>
        </p:nvSpPr>
        <p:spPr>
          <a:xfrm>
            <a:off x="955675" y="2571750"/>
            <a:ext cx="1898650" cy="5397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>
                <a:solidFill>
                  <a:srgbClr val="30303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Zhou Pei</a:t>
            </a:r>
            <a:endParaRPr lang="zh-CN" altLang="en-US" dirty="0"/>
          </a:p>
        </p:txBody>
      </p:sp>
      <p:sp>
        <p:nvSpPr>
          <p:cNvPr id="21" name="圆角矩形 20"/>
          <p:cNvSpPr/>
          <p:nvPr/>
        </p:nvSpPr>
        <p:spPr>
          <a:xfrm>
            <a:off x="3606800" y="2560638"/>
            <a:ext cx="2228850" cy="5397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>
                <a:solidFill>
                  <a:srgbClr val="30303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Yang Ming</a:t>
            </a:r>
            <a:endParaRPr lang="zh-CN" altLang="en-US" dirty="0"/>
          </a:p>
        </p:txBody>
      </p:sp>
      <p:sp>
        <p:nvSpPr>
          <p:cNvPr id="22" name="圆角矩形 21"/>
          <p:cNvSpPr/>
          <p:nvPr/>
        </p:nvSpPr>
        <p:spPr>
          <a:xfrm>
            <a:off x="6554788" y="2571750"/>
            <a:ext cx="1631950" cy="5397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>
                <a:solidFill>
                  <a:srgbClr val="30303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Lisa</a:t>
            </a:r>
            <a:endParaRPr lang="zh-CN" altLang="en-US" dirty="0"/>
          </a:p>
        </p:txBody>
      </p:sp>
      <p:cxnSp>
        <p:nvCxnSpPr>
          <p:cNvPr id="9" name="直接连接符 8"/>
          <p:cNvCxnSpPr>
            <a:stCxn id="22" idx="2"/>
          </p:cNvCxnSpPr>
          <p:nvPr/>
        </p:nvCxnSpPr>
        <p:spPr>
          <a:xfrm flipH="1">
            <a:off x="6011863" y="3111500"/>
            <a:ext cx="1358900" cy="6556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2389188" y="3136900"/>
            <a:ext cx="1462087" cy="6651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flipH="1">
            <a:off x="2560638" y="3098800"/>
            <a:ext cx="1866900" cy="6683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1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338" y="60928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be47116fd561a3b27e73771d57dc76b1e9b116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Module1 Unit1教学课件</Template>
  <TotalTime>0</TotalTime>
  <Words>711</Words>
  <Application>Microsoft Office PowerPoint</Application>
  <PresentationFormat>全屏显示(4:3)</PresentationFormat>
  <Paragraphs>157</Paragraphs>
  <Slides>19</Slides>
  <Notes>15</Notes>
  <HiddenSlides>0</HiddenSlides>
  <MMClips>16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1" baseType="lpstr">
      <vt:lpstr>黑体</vt:lpstr>
      <vt:lpstr>宋体</vt:lpstr>
      <vt:lpstr>微软雅黑</vt:lpstr>
      <vt:lpstr>幼圆</vt:lpstr>
      <vt:lpstr>Arial</vt:lpstr>
      <vt:lpstr>Arial Black</vt:lpstr>
      <vt:lpstr>Calibri</vt:lpstr>
      <vt:lpstr>Calibri Light</vt:lpstr>
      <vt:lpstr>Comic Sans MS</vt:lpstr>
      <vt:lpstr>Times New Roman</vt:lpstr>
      <vt:lpstr>Wingdings</vt:lpstr>
      <vt:lpstr>WWW.2PPT.COM
</vt:lpstr>
      <vt:lpstr>Unit2 What’s your hobby?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2011-05-04T08:34:00Z</dcterms:created>
  <dcterms:modified xsi:type="dcterms:W3CDTF">2023-01-16T23:26:01Z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460F90F322604E8E84D98EE0F2F37CC7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