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387" r:id="rId2"/>
    <p:sldId id="9495" r:id="rId3"/>
    <p:sldId id="9496" r:id="rId4"/>
    <p:sldId id="9472" r:id="rId5"/>
    <p:sldId id="9479" r:id="rId6"/>
    <p:sldId id="9487" r:id="rId7"/>
    <p:sldId id="9490" r:id="rId8"/>
    <p:sldId id="9493" r:id="rId9"/>
    <p:sldId id="9497" r:id="rId10"/>
    <p:sldId id="9473" r:id="rId11"/>
    <p:sldId id="9478" r:id="rId12"/>
    <p:sldId id="9481" r:id="rId13"/>
    <p:sldId id="9482" r:id="rId14"/>
    <p:sldId id="9486" r:id="rId15"/>
    <p:sldId id="9498" r:id="rId16"/>
    <p:sldId id="9471" r:id="rId17"/>
    <p:sldId id="9474" r:id="rId18"/>
    <p:sldId id="9483" r:id="rId19"/>
    <p:sldId id="9491" r:id="rId20"/>
    <p:sldId id="9492" r:id="rId21"/>
    <p:sldId id="9499" r:id="rId22"/>
    <p:sldId id="9475" r:id="rId23"/>
    <p:sldId id="9477" r:id="rId24"/>
    <p:sldId id="9480" r:id="rId25"/>
    <p:sldId id="9484" r:id="rId26"/>
    <p:sldId id="947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0"/>
    <a:srgbClr val="FFFFFF"/>
    <a:srgbClr val="C00000"/>
    <a:srgbClr val="007457"/>
    <a:srgbClr val="F08200"/>
    <a:srgbClr val="501622"/>
    <a:srgbClr val="FDAD3F"/>
    <a:srgbClr val="29ABE2"/>
    <a:srgbClr val="215BB5"/>
    <a:srgbClr val="FF3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0" autoAdjust="0"/>
    <p:restoredTop sz="95394" autoAdjust="0"/>
  </p:normalViewPr>
  <p:slideViewPr>
    <p:cSldViewPr>
      <p:cViewPr>
        <p:scale>
          <a:sx n="50" d="100"/>
          <a:sy n="50" d="100"/>
        </p:scale>
        <p:origin x="-330" y="-1566"/>
      </p:cViewPr>
      <p:guideLst>
        <p:guide orient="horz" pos="328"/>
        <p:guide orient="horz" pos="4183"/>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4F1-431F-9745-AB12DEEB4E0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4F1-431F-9745-AB12DEEB4E04}"/>
            </c:ext>
          </c:extLst>
        </c:ser>
        <c:dLbls>
          <c:showLegendKey val="0"/>
          <c:showVal val="0"/>
          <c:showCatName val="0"/>
          <c:showSerName val="0"/>
          <c:showPercent val="0"/>
          <c:showBubbleSize val="0"/>
        </c:dLbls>
        <c:axId val="308692096"/>
        <c:axId val="308693632"/>
      </c:areaChart>
      <c:catAx>
        <c:axId val="308692096"/>
        <c:scaling>
          <c:orientation val="minMax"/>
        </c:scaling>
        <c:delete val="1"/>
        <c:axPos val="b"/>
        <c:numFmt formatCode="General" sourceLinked="0"/>
        <c:majorTickMark val="out"/>
        <c:minorTickMark val="none"/>
        <c:tickLblPos val="nextTo"/>
        <c:crossAx val="308693632"/>
        <c:crosses val="autoZero"/>
        <c:auto val="1"/>
        <c:lblAlgn val="ctr"/>
        <c:lblOffset val="100"/>
        <c:noMultiLvlLbl val="0"/>
      </c:catAx>
      <c:valAx>
        <c:axId val="30869363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08692096"/>
        <c:crosses val="autoZero"/>
        <c:crossBetween val="midCat"/>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4"/>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3.5</c:v>
                </c:pt>
                <c:pt idx="3">
                  <c:v>4.5</c:v>
                </c:pt>
              </c:numCache>
            </c:numRef>
          </c:val>
          <c:extLst>
            <c:ext xmlns:c16="http://schemas.microsoft.com/office/drawing/2014/chart" uri="{C3380CC4-5D6E-409C-BE32-E72D297353CC}">
              <c16:uniqueId val="{00000000-A265-4C30-B898-1E71D7F5E519}"/>
            </c:ext>
          </c:extLst>
        </c:ser>
        <c:ser>
          <c:idx val="1"/>
          <c:order val="1"/>
          <c:tx>
            <c:strRef>
              <c:f>Sheet1!$C$1</c:f>
              <c:strCache>
                <c:ptCount val="1"/>
                <c:pt idx="0">
                  <c:v>Series 2</c:v>
                </c:pt>
              </c:strCache>
            </c:strRef>
          </c:tx>
          <c:spPr>
            <a:solidFill>
              <a:schemeClr val="accent3"/>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c:v>
                </c:pt>
                <c:pt idx="1">
                  <c:v>4.4000000000000004</c:v>
                </c:pt>
                <c:pt idx="2">
                  <c:v>1.8</c:v>
                </c:pt>
                <c:pt idx="3">
                  <c:v>2.8</c:v>
                </c:pt>
              </c:numCache>
            </c:numRef>
          </c:val>
          <c:extLst>
            <c:ext xmlns:c16="http://schemas.microsoft.com/office/drawing/2014/chart" uri="{C3380CC4-5D6E-409C-BE32-E72D297353CC}">
              <c16:uniqueId val="{00000001-A265-4C30-B898-1E71D7F5E519}"/>
            </c:ext>
          </c:extLst>
        </c:ser>
        <c:dLbls>
          <c:showLegendKey val="0"/>
          <c:showVal val="0"/>
          <c:showCatName val="0"/>
          <c:showSerName val="0"/>
          <c:showPercent val="0"/>
          <c:showBubbleSize val="0"/>
        </c:dLbls>
        <c:axId val="398079872"/>
        <c:axId val="51212288"/>
      </c:areaChart>
      <c:catAx>
        <c:axId val="398079872"/>
        <c:scaling>
          <c:orientation val="minMax"/>
        </c:scaling>
        <c:delete val="1"/>
        <c:axPos val="b"/>
        <c:numFmt formatCode="General" sourceLinked="0"/>
        <c:majorTickMark val="out"/>
        <c:minorTickMark val="none"/>
        <c:tickLblPos val="nextTo"/>
        <c:crossAx val="51212288"/>
        <c:crosses val="autoZero"/>
        <c:auto val="1"/>
        <c:lblAlgn val="ctr"/>
        <c:lblOffset val="100"/>
        <c:noMultiLvlLbl val="0"/>
      </c:catAx>
      <c:valAx>
        <c:axId val="5121228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98079872"/>
        <c:crosses val="autoZero"/>
        <c:crossBetween val="midCat"/>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3</c:v>
                </c:pt>
                <c:pt idx="2">
                  <c:v>3.5</c:v>
                </c:pt>
                <c:pt idx="3">
                  <c:v>4.5</c:v>
                </c:pt>
              </c:numCache>
            </c:numRef>
          </c:val>
          <c:extLst>
            <c:ext xmlns:c16="http://schemas.microsoft.com/office/drawing/2014/chart" uri="{C3380CC4-5D6E-409C-BE32-E72D297353CC}">
              <c16:uniqueId val="{00000000-0B38-4283-A38D-D8B42BE4683C}"/>
            </c:ext>
          </c:extLst>
        </c:ser>
        <c:ser>
          <c:idx val="1"/>
          <c:order val="1"/>
          <c:tx>
            <c:strRef>
              <c:f>Sheet1!$C$1</c:f>
              <c:strCache>
                <c:ptCount val="1"/>
                <c:pt idx="0">
                  <c:v>Series 2</c:v>
                </c:pt>
              </c:strCache>
            </c:strRef>
          </c:tx>
          <c:spPr>
            <a:solidFill>
              <a:schemeClr val="accent2"/>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c:v>
                </c:pt>
                <c:pt idx="2">
                  <c:v>1.8</c:v>
                </c:pt>
                <c:pt idx="3">
                  <c:v>2.8</c:v>
                </c:pt>
              </c:numCache>
            </c:numRef>
          </c:val>
          <c:extLst>
            <c:ext xmlns:c16="http://schemas.microsoft.com/office/drawing/2014/chart" uri="{C3380CC4-5D6E-409C-BE32-E72D297353CC}">
              <c16:uniqueId val="{00000001-0B38-4283-A38D-D8B42BE4683C}"/>
            </c:ext>
          </c:extLst>
        </c:ser>
        <c:dLbls>
          <c:showLegendKey val="0"/>
          <c:showVal val="0"/>
          <c:showCatName val="0"/>
          <c:showSerName val="0"/>
          <c:showPercent val="0"/>
          <c:showBubbleSize val="0"/>
        </c:dLbls>
        <c:axId val="126078976"/>
        <c:axId val="126080512"/>
      </c:areaChart>
      <c:catAx>
        <c:axId val="126078976"/>
        <c:scaling>
          <c:orientation val="minMax"/>
        </c:scaling>
        <c:delete val="1"/>
        <c:axPos val="b"/>
        <c:numFmt formatCode="General" sourceLinked="0"/>
        <c:majorTickMark val="out"/>
        <c:minorTickMark val="none"/>
        <c:tickLblPos val="nextTo"/>
        <c:crossAx val="126080512"/>
        <c:crosses val="autoZero"/>
        <c:auto val="1"/>
        <c:lblAlgn val="ctr"/>
        <c:lblOffset val="100"/>
        <c:noMultiLvlLbl val="0"/>
      </c:catAx>
      <c:valAx>
        <c:axId val="12608051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26078976"/>
        <c:crosses val="autoZero"/>
        <c:crossBetween val="midCat"/>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C36-4D77-8DBC-A56F83BF4CCC}"/>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C36-4D77-8DBC-A56F83BF4CCC}"/>
            </c:ext>
          </c:extLst>
        </c:ser>
        <c:dLbls>
          <c:showLegendKey val="0"/>
          <c:showVal val="0"/>
          <c:showCatName val="0"/>
          <c:showSerName val="0"/>
          <c:showPercent val="0"/>
          <c:showBubbleSize val="0"/>
        </c:dLbls>
        <c:gapWidth val="150"/>
        <c:axId val="202286592"/>
        <c:axId val="202288128"/>
      </c:barChart>
      <c:catAx>
        <c:axId val="202286592"/>
        <c:scaling>
          <c:orientation val="minMax"/>
        </c:scaling>
        <c:delete val="1"/>
        <c:axPos val="b"/>
        <c:numFmt formatCode="General" sourceLinked="0"/>
        <c:majorTickMark val="out"/>
        <c:minorTickMark val="none"/>
        <c:tickLblPos val="nextTo"/>
        <c:crossAx val="202288128"/>
        <c:crosses val="autoZero"/>
        <c:auto val="1"/>
        <c:lblAlgn val="ctr"/>
        <c:lblOffset val="100"/>
        <c:noMultiLvlLbl val="0"/>
      </c:catAx>
      <c:valAx>
        <c:axId val="20228812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crossAx val="202286592"/>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3.5</c:v>
                </c:pt>
                <c:pt idx="3">
                  <c:v>4.5</c:v>
                </c:pt>
              </c:numCache>
            </c:numRef>
          </c:val>
          <c:extLst>
            <c:ext xmlns:c16="http://schemas.microsoft.com/office/drawing/2014/chart" uri="{C3380CC4-5D6E-409C-BE32-E72D297353CC}">
              <c16:uniqueId val="{00000000-A98D-4827-AB66-C1C1887E2A49}"/>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c:v>
                </c:pt>
                <c:pt idx="1">
                  <c:v>4.4000000000000004</c:v>
                </c:pt>
                <c:pt idx="2">
                  <c:v>1.8</c:v>
                </c:pt>
                <c:pt idx="3">
                  <c:v>2.8</c:v>
                </c:pt>
              </c:numCache>
            </c:numRef>
          </c:val>
          <c:extLst>
            <c:ext xmlns:c16="http://schemas.microsoft.com/office/drawing/2014/chart" uri="{C3380CC4-5D6E-409C-BE32-E72D297353CC}">
              <c16:uniqueId val="{00000001-A98D-4827-AB66-C1C1887E2A49}"/>
            </c:ext>
          </c:extLst>
        </c:ser>
        <c:dLbls>
          <c:showLegendKey val="0"/>
          <c:showVal val="0"/>
          <c:showCatName val="0"/>
          <c:showSerName val="0"/>
          <c:showPercent val="0"/>
          <c:showBubbleSize val="0"/>
        </c:dLbls>
        <c:gapWidth val="150"/>
        <c:axId val="202374144"/>
        <c:axId val="202507008"/>
      </c:barChart>
      <c:catAx>
        <c:axId val="202374144"/>
        <c:scaling>
          <c:orientation val="minMax"/>
        </c:scaling>
        <c:delete val="1"/>
        <c:axPos val="b"/>
        <c:numFmt formatCode="General" sourceLinked="0"/>
        <c:majorTickMark val="out"/>
        <c:minorTickMark val="none"/>
        <c:tickLblPos val="nextTo"/>
        <c:crossAx val="202507008"/>
        <c:crosses val="autoZero"/>
        <c:auto val="1"/>
        <c:lblAlgn val="ctr"/>
        <c:lblOffset val="100"/>
        <c:noMultiLvlLbl val="0"/>
      </c:catAx>
      <c:valAx>
        <c:axId val="20250700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crossAx val="202374144"/>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3</c:v>
                </c:pt>
                <c:pt idx="2">
                  <c:v>3.5</c:v>
                </c:pt>
                <c:pt idx="3">
                  <c:v>4.5</c:v>
                </c:pt>
              </c:numCache>
            </c:numRef>
          </c:val>
          <c:extLst>
            <c:ext xmlns:c16="http://schemas.microsoft.com/office/drawing/2014/chart" uri="{C3380CC4-5D6E-409C-BE32-E72D297353CC}">
              <c16:uniqueId val="{00000000-6594-4729-BFA7-826CF8554673}"/>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c:v>
                </c:pt>
                <c:pt idx="2">
                  <c:v>1.8</c:v>
                </c:pt>
                <c:pt idx="3">
                  <c:v>2.8</c:v>
                </c:pt>
              </c:numCache>
            </c:numRef>
          </c:val>
          <c:extLst>
            <c:ext xmlns:c16="http://schemas.microsoft.com/office/drawing/2014/chart" uri="{C3380CC4-5D6E-409C-BE32-E72D297353CC}">
              <c16:uniqueId val="{00000001-6594-4729-BFA7-826CF8554673}"/>
            </c:ext>
          </c:extLst>
        </c:ser>
        <c:dLbls>
          <c:showLegendKey val="0"/>
          <c:showVal val="0"/>
          <c:showCatName val="0"/>
          <c:showSerName val="0"/>
          <c:showPercent val="0"/>
          <c:showBubbleSize val="0"/>
        </c:dLbls>
        <c:gapWidth val="150"/>
        <c:axId val="204129024"/>
        <c:axId val="204130560"/>
      </c:barChart>
      <c:catAx>
        <c:axId val="204129024"/>
        <c:scaling>
          <c:orientation val="minMax"/>
        </c:scaling>
        <c:delete val="1"/>
        <c:axPos val="b"/>
        <c:numFmt formatCode="General" sourceLinked="0"/>
        <c:majorTickMark val="out"/>
        <c:minorTickMark val="none"/>
        <c:tickLblPos val="nextTo"/>
        <c:crossAx val="204130560"/>
        <c:crosses val="autoZero"/>
        <c:auto val="1"/>
        <c:lblAlgn val="ctr"/>
        <c:lblOffset val="100"/>
        <c:noMultiLvlLbl val="0"/>
      </c:catAx>
      <c:valAx>
        <c:axId val="20413056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crossAx val="204129024"/>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
        <p:nvSpPr>
          <p:cNvPr id="7" name="矩形 6"/>
          <p:cNvSpPr/>
          <p:nvPr userDrawn="1"/>
        </p:nvSpPr>
        <p:spPr>
          <a:xfrm>
            <a:off x="10118735" y="6826488"/>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59"/>
          <p:cNvSpPr>
            <a:spLocks noChangeArrowheads="1"/>
          </p:cNvSpPr>
          <p:nvPr/>
        </p:nvSpPr>
        <p:spPr bwMode="auto">
          <a:xfrm>
            <a:off x="762000" y="1251079"/>
            <a:ext cx="7175351"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smtClean="0">
                <a:solidFill>
                  <a:schemeClr val="accent2"/>
                </a:solidFill>
                <a:cs typeface="Arial" panose="020B0604020202020204" pitchFamily="34" charset="0"/>
              </a:rPr>
              <a:t>化工化学</a:t>
            </a:r>
            <a:r>
              <a:rPr lang="en-US" altLang="zh-CN" sz="6600" smtClean="0">
                <a:solidFill>
                  <a:schemeClr val="accent2"/>
                </a:solidFill>
                <a:cs typeface="Arial" panose="020B0604020202020204" pitchFamily="34" charset="0"/>
              </a:rPr>
              <a:t>PPT</a:t>
            </a:r>
            <a:r>
              <a:rPr lang="zh-CN" altLang="en-US" sz="6600" smtClean="0">
                <a:solidFill>
                  <a:schemeClr val="accent2"/>
                </a:solidFill>
                <a:cs typeface="Arial" panose="020B0604020202020204" pitchFamily="34" charset="0"/>
              </a:rPr>
              <a:t>模版</a:t>
            </a:r>
            <a:r>
              <a:rPr lang="en-US" altLang="zh-CN" sz="6600" smtClean="0">
                <a:solidFill>
                  <a:schemeClr val="accent2"/>
                </a:solidFill>
                <a:cs typeface="Arial" panose="020B0604020202020204" pitchFamily="34" charset="0"/>
              </a:rPr>
              <a:t> </a:t>
            </a:r>
            <a:endParaRPr lang="zh-CN" altLang="en-US" sz="8800" dirty="0">
              <a:solidFill>
                <a:schemeClr val="accent2"/>
              </a:solidFill>
              <a:cs typeface="Arial" panose="020B0604020202020204" pitchFamily="34" charset="0"/>
            </a:endParaRPr>
          </a:p>
        </p:txBody>
      </p:sp>
      <p:sp>
        <p:nvSpPr>
          <p:cNvPr id="19" name="矩形 259"/>
          <p:cNvSpPr>
            <a:spLocks noChangeArrowheads="1"/>
          </p:cNvSpPr>
          <p:nvPr/>
        </p:nvSpPr>
        <p:spPr bwMode="auto">
          <a:xfrm>
            <a:off x="762000" y="1005732"/>
            <a:ext cx="5663183"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800" smtClean="0">
                <a:solidFill>
                  <a:schemeClr val="accent2"/>
                </a:solidFill>
                <a:cs typeface="Arial" panose="020B0604020202020204" pitchFamily="34" charset="0"/>
              </a:rPr>
              <a:t>CHEMICAL CHEMICAL POWERPOINT TEMPLATE</a:t>
            </a:r>
            <a:endParaRPr lang="zh-CN" altLang="en-US" sz="1800" dirty="0">
              <a:solidFill>
                <a:schemeClr val="accent2"/>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27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childTnLst>
                          </p:cTn>
                        </p:par>
                        <p:par>
                          <p:cTn id="20" fill="hold">
                            <p:stCondLst>
                              <p:cond delay="32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anim calcmode="lin" valueType="num">
                                      <p:cBhvr>
                                        <p:cTn id="2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
                                        </p:tgtEl>
                                      </p:cBhvr>
                                    </p:animEffect>
                                  </p:childTnLst>
                                </p:cTn>
                              </p:par>
                            </p:childTnLst>
                          </p:cTn>
                        </p:par>
                        <p:par>
                          <p:cTn id="28" fill="hold">
                            <p:stCondLst>
                              <p:cond delay="42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6"/>
                                        </p:tgtEl>
                                      </p:cBhvr>
                                    </p:animEffect>
                                    <p:animScale>
                                      <p:cBhvr>
                                        <p:cTn id="3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6" grpId="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1"/>
          <p:cNvSpPr>
            <a:spLocks noChangeArrowheads="1"/>
          </p:cNvSpPr>
          <p:nvPr/>
        </p:nvSpPr>
        <p:spPr bwMode="auto">
          <a:xfrm rot="10800000">
            <a:off x="3314498" y="2905315"/>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
          <p:cNvSpPr>
            <a:spLocks noChangeArrowheads="1"/>
          </p:cNvSpPr>
          <p:nvPr/>
        </p:nvSpPr>
        <p:spPr bwMode="auto">
          <a:xfrm rot="10800000">
            <a:off x="5100335" y="2905315"/>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
          <p:cNvSpPr>
            <a:spLocks noChangeArrowheads="1"/>
          </p:cNvSpPr>
          <p:nvPr/>
        </p:nvSpPr>
        <p:spPr bwMode="auto">
          <a:xfrm rot="10800000">
            <a:off x="7576317" y="2905316"/>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
          <p:cNvSpPr>
            <a:spLocks noChangeArrowheads="1"/>
          </p:cNvSpPr>
          <p:nvPr/>
        </p:nvSpPr>
        <p:spPr bwMode="auto">
          <a:xfrm rot="10800000">
            <a:off x="9398502" y="2905316"/>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1002830" y="2289853"/>
            <a:ext cx="2407807" cy="3371836"/>
            <a:chOff x="1897924" y="4342478"/>
            <a:chExt cx="4566166" cy="6394350"/>
          </a:xfrm>
        </p:grpSpPr>
        <p:sp>
          <p:nvSpPr>
            <p:cNvPr id="90" name="Oval 89"/>
            <p:cNvSpPr/>
            <p:nvPr/>
          </p:nvSpPr>
          <p:spPr>
            <a:xfrm>
              <a:off x="2619211" y="4342478"/>
              <a:ext cx="3101463" cy="31022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6"/>
            <p:cNvSpPr>
              <a:spLocks noChangeArrowheads="1"/>
            </p:cNvSpPr>
            <p:nvPr/>
          </p:nvSpPr>
          <p:spPr bwMode="auto">
            <a:xfrm>
              <a:off x="3564291" y="4943280"/>
              <a:ext cx="1178181" cy="18507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08" name="Straight Connector 107"/>
            <p:cNvCxnSpPr/>
            <p:nvPr/>
          </p:nvCxnSpPr>
          <p:spPr>
            <a:xfrm>
              <a:off x="4192501" y="753731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37" name="Title 20"/>
            <p:cNvSpPr txBox="1"/>
            <p:nvPr/>
          </p:nvSpPr>
          <p:spPr>
            <a:xfrm>
              <a:off x="3577867" y="9148307"/>
              <a:ext cx="1218248" cy="615526"/>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10" b="1"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Idea</a:t>
              </a:r>
            </a:p>
          </p:txBody>
        </p:sp>
        <p:sp>
          <p:nvSpPr>
            <p:cNvPr id="138" name="Title 20"/>
            <p:cNvSpPr txBox="1"/>
            <p:nvPr/>
          </p:nvSpPr>
          <p:spPr>
            <a:xfrm>
              <a:off x="1897924" y="969700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4" name="Group 3"/>
          <p:cNvGrpSpPr/>
          <p:nvPr/>
        </p:nvGrpSpPr>
        <p:grpSpPr>
          <a:xfrm>
            <a:off x="3062102" y="2605025"/>
            <a:ext cx="2407807" cy="2388519"/>
            <a:chOff x="5803128" y="4940169"/>
            <a:chExt cx="4566166" cy="4529589"/>
          </a:xfrm>
        </p:grpSpPr>
        <p:sp>
          <p:nvSpPr>
            <p:cNvPr id="92" name="Oval 91"/>
            <p:cNvSpPr/>
            <p:nvPr/>
          </p:nvSpPr>
          <p:spPr>
            <a:xfrm>
              <a:off x="7189297" y="4940169"/>
              <a:ext cx="1838461" cy="1838940"/>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7"/>
            <p:cNvSpPr>
              <a:spLocks noChangeArrowheads="1"/>
            </p:cNvSpPr>
            <p:nvPr/>
          </p:nvSpPr>
          <p:spPr bwMode="auto">
            <a:xfrm>
              <a:off x="7778056" y="5340871"/>
              <a:ext cx="671204" cy="936399"/>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12" name="Straight Connector 111"/>
            <p:cNvCxnSpPr/>
            <p:nvPr/>
          </p:nvCxnSpPr>
          <p:spPr>
            <a:xfrm>
              <a:off x="8086211" y="6887136"/>
              <a:ext cx="0" cy="92195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39" name="Title 20"/>
            <p:cNvSpPr txBox="1"/>
            <p:nvPr/>
          </p:nvSpPr>
          <p:spPr>
            <a:xfrm>
              <a:off x="7186679" y="7881236"/>
              <a:ext cx="1811034" cy="615526"/>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10" b="1"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Money</a:t>
              </a:r>
            </a:p>
          </p:txBody>
        </p:sp>
        <p:sp>
          <p:nvSpPr>
            <p:cNvPr id="140" name="Title 20"/>
            <p:cNvSpPr txBox="1"/>
            <p:nvPr/>
          </p:nvSpPr>
          <p:spPr>
            <a:xfrm>
              <a:off x="5803128" y="842993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5" name="Group 4"/>
          <p:cNvGrpSpPr/>
          <p:nvPr/>
        </p:nvGrpSpPr>
        <p:grpSpPr>
          <a:xfrm>
            <a:off x="5242217" y="2276744"/>
            <a:ext cx="2407807" cy="3384945"/>
            <a:chOff x="9937499" y="4317617"/>
            <a:chExt cx="4566166" cy="6419211"/>
          </a:xfrm>
        </p:grpSpPr>
        <p:sp>
          <p:nvSpPr>
            <p:cNvPr id="94" name="Oval 93"/>
            <p:cNvSpPr/>
            <p:nvPr/>
          </p:nvSpPr>
          <p:spPr>
            <a:xfrm>
              <a:off x="10599073" y="4317617"/>
              <a:ext cx="3101463" cy="310227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09"/>
            <p:cNvSpPr>
              <a:spLocks noChangeArrowheads="1"/>
            </p:cNvSpPr>
            <p:nvPr/>
          </p:nvSpPr>
          <p:spPr bwMode="auto">
            <a:xfrm>
              <a:off x="11281115" y="4914322"/>
              <a:ext cx="1820012" cy="1820486"/>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16" name="Straight Connector 115"/>
            <p:cNvCxnSpPr/>
            <p:nvPr/>
          </p:nvCxnSpPr>
          <p:spPr>
            <a:xfrm>
              <a:off x="12210075" y="751503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1" name="Title 20"/>
            <p:cNvSpPr txBox="1"/>
            <p:nvPr/>
          </p:nvSpPr>
          <p:spPr>
            <a:xfrm>
              <a:off x="11539988" y="9148306"/>
              <a:ext cx="1373163" cy="615526"/>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10" b="1"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Time</a:t>
              </a:r>
            </a:p>
          </p:txBody>
        </p:sp>
        <p:sp>
          <p:nvSpPr>
            <p:cNvPr id="142" name="Title 20"/>
            <p:cNvSpPr txBox="1"/>
            <p:nvPr/>
          </p:nvSpPr>
          <p:spPr>
            <a:xfrm>
              <a:off x="9937499" y="969700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6" name="Group 5"/>
          <p:cNvGrpSpPr/>
          <p:nvPr/>
        </p:nvGrpSpPr>
        <p:grpSpPr>
          <a:xfrm>
            <a:off x="7370893" y="2605025"/>
            <a:ext cx="2407807" cy="2400268"/>
            <a:chOff x="13974321" y="4940169"/>
            <a:chExt cx="4566166" cy="4551869"/>
          </a:xfrm>
        </p:grpSpPr>
        <p:sp>
          <p:nvSpPr>
            <p:cNvPr id="95" name="Oval 94"/>
            <p:cNvSpPr/>
            <p:nvPr/>
          </p:nvSpPr>
          <p:spPr>
            <a:xfrm>
              <a:off x="15308033" y="4940169"/>
              <a:ext cx="1838461" cy="1838940"/>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20" name="Straight Connector 119"/>
            <p:cNvCxnSpPr/>
            <p:nvPr/>
          </p:nvCxnSpPr>
          <p:spPr>
            <a:xfrm>
              <a:off x="16257404" y="6887136"/>
              <a:ext cx="0" cy="92195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25" name="Group 4698"/>
            <p:cNvGrpSpPr/>
            <p:nvPr/>
          </p:nvGrpSpPr>
          <p:grpSpPr bwMode="auto">
            <a:xfrm>
              <a:off x="15755389" y="5391588"/>
              <a:ext cx="899642" cy="881808"/>
              <a:chOff x="5427663" y="4046537"/>
              <a:chExt cx="395287" cy="387350"/>
            </a:xfrm>
            <a:solidFill>
              <a:schemeClr val="bg1"/>
            </a:solidFill>
          </p:grpSpPr>
          <p:sp>
            <p:nvSpPr>
              <p:cNvPr id="126"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3" name="Title 20"/>
            <p:cNvSpPr txBox="1"/>
            <p:nvPr/>
          </p:nvSpPr>
          <p:spPr>
            <a:xfrm>
              <a:off x="15506100" y="7903516"/>
              <a:ext cx="1514579" cy="615526"/>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10" b="1"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Tools</a:t>
              </a:r>
            </a:p>
          </p:txBody>
        </p:sp>
        <p:sp>
          <p:nvSpPr>
            <p:cNvPr id="144" name="Title 20"/>
            <p:cNvSpPr txBox="1"/>
            <p:nvPr/>
          </p:nvSpPr>
          <p:spPr>
            <a:xfrm>
              <a:off x="13974321" y="845221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7" name="Group 6"/>
          <p:cNvGrpSpPr/>
          <p:nvPr/>
        </p:nvGrpSpPr>
        <p:grpSpPr>
          <a:xfrm>
            <a:off x="9514280" y="2271936"/>
            <a:ext cx="2407807" cy="3378004"/>
            <a:chOff x="18039040" y="4308501"/>
            <a:chExt cx="4566166" cy="6406047"/>
          </a:xfrm>
        </p:grpSpPr>
        <p:sp>
          <p:nvSpPr>
            <p:cNvPr id="99" name="Oval 98"/>
            <p:cNvSpPr/>
            <p:nvPr/>
          </p:nvSpPr>
          <p:spPr>
            <a:xfrm>
              <a:off x="18785130" y="4308501"/>
              <a:ext cx="3101463" cy="310227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260"/>
            <p:cNvSpPr>
              <a:spLocks noChangeArrowheads="1"/>
            </p:cNvSpPr>
            <p:nvPr/>
          </p:nvSpPr>
          <p:spPr bwMode="auto">
            <a:xfrm>
              <a:off x="19776905" y="4775297"/>
              <a:ext cx="1576004" cy="2101891"/>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24" name="Straight Connector 123"/>
            <p:cNvCxnSpPr/>
            <p:nvPr/>
          </p:nvCxnSpPr>
          <p:spPr>
            <a:xfrm>
              <a:off x="20314333" y="751503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5" name="Title 20"/>
            <p:cNvSpPr txBox="1"/>
            <p:nvPr/>
          </p:nvSpPr>
          <p:spPr>
            <a:xfrm>
              <a:off x="19193077" y="9126027"/>
              <a:ext cx="2270063" cy="615526"/>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110" b="1"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Success</a:t>
              </a:r>
            </a:p>
          </p:txBody>
        </p:sp>
        <p:sp>
          <p:nvSpPr>
            <p:cNvPr id="146" name="Title 20"/>
            <p:cNvSpPr txBox="1"/>
            <p:nvPr/>
          </p:nvSpPr>
          <p:spPr>
            <a:xfrm>
              <a:off x="18039040" y="967472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sp>
        <p:nvSpPr>
          <p:cNvPr id="47" name="矩形 4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矩形 50"/>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500"/>
                                        <p:tgtEl>
                                          <p:spTgt spid="96"/>
                                        </p:tgtEl>
                                        <p:attrNameLst>
                                          <p:attrName>ppt_x</p:attrName>
                                        </p:attrNameLst>
                                      </p:cBhvr>
                                      <p:tavLst>
                                        <p:tav tm="0">
                                          <p:val>
                                            <p:strVal val="#ppt_x-#ppt_w*1.125000"/>
                                          </p:val>
                                        </p:tav>
                                        <p:tav tm="100000">
                                          <p:val>
                                            <p:strVal val="#ppt_x"/>
                                          </p:val>
                                        </p:tav>
                                      </p:tavLst>
                                    </p:anim>
                                    <p:animEffect transition="in" filter="wipe(right)">
                                      <p:cBhvr>
                                        <p:cTn id="12" dur="500"/>
                                        <p:tgtEl>
                                          <p:spTgt spid="9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p:tgtEl>
                                          <p:spTgt spid="97"/>
                                        </p:tgtEl>
                                        <p:attrNameLst>
                                          <p:attrName>ppt_x</p:attrName>
                                        </p:attrNameLst>
                                      </p:cBhvr>
                                      <p:tavLst>
                                        <p:tav tm="0">
                                          <p:val>
                                            <p:strVal val="#ppt_x-#ppt_w*1.125000"/>
                                          </p:val>
                                        </p:tav>
                                        <p:tav tm="100000">
                                          <p:val>
                                            <p:strVal val="#ppt_x"/>
                                          </p:val>
                                        </p:tav>
                                      </p:tavLst>
                                    </p:anim>
                                    <p:animEffect transition="in" filter="wipe(right)">
                                      <p:cBhvr>
                                        <p:cTn id="21" dur="500"/>
                                        <p:tgtEl>
                                          <p:spTgt spid="9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p:tgtEl>
                                          <p:spTgt spid="98"/>
                                        </p:tgtEl>
                                        <p:attrNameLst>
                                          <p:attrName>ppt_x</p:attrName>
                                        </p:attrNameLst>
                                      </p:cBhvr>
                                      <p:tavLst>
                                        <p:tav tm="0">
                                          <p:val>
                                            <p:strVal val="#ppt_x-#ppt_w*1.125000"/>
                                          </p:val>
                                        </p:tav>
                                        <p:tav tm="100000">
                                          <p:val>
                                            <p:strVal val="#ppt_x"/>
                                          </p:val>
                                        </p:tav>
                                      </p:tavLst>
                                    </p:anim>
                                    <p:animEffect transition="in" filter="wipe(right)">
                                      <p:cBhvr>
                                        <p:cTn id="30" dur="500"/>
                                        <p:tgtEl>
                                          <p:spTgt spid="98"/>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additive="base">
                                        <p:cTn id="38" dur="500"/>
                                        <p:tgtEl>
                                          <p:spTgt spid="100"/>
                                        </p:tgtEl>
                                        <p:attrNameLst>
                                          <p:attrName>ppt_x</p:attrName>
                                        </p:attrNameLst>
                                      </p:cBhvr>
                                      <p:tavLst>
                                        <p:tav tm="0">
                                          <p:val>
                                            <p:strVal val="#ppt_x-#ppt_w*1.125000"/>
                                          </p:val>
                                        </p:tav>
                                        <p:tav tm="100000">
                                          <p:val>
                                            <p:strVal val="#ppt_x"/>
                                          </p:val>
                                        </p:tav>
                                      </p:tavLst>
                                    </p:anim>
                                    <p:animEffect transition="in" filter="wipe(right)">
                                      <p:cBhvr>
                                        <p:cTn id="39" dur="500"/>
                                        <p:tgtEl>
                                          <p:spTgt spid="100"/>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3737669" y="5220116"/>
            <a:ext cx="430514" cy="1122978"/>
            <a:chOff x="2323306" y="2203133"/>
            <a:chExt cx="979488" cy="2554287"/>
          </a:xfrm>
          <a:solidFill>
            <a:schemeClr val="bg1">
              <a:lumMod val="85000"/>
            </a:schemeClr>
          </a:solidFill>
        </p:grpSpPr>
        <p:sp>
          <p:nvSpPr>
            <p:cNvPr id="8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269519" y="5220116"/>
            <a:ext cx="430514" cy="1122978"/>
            <a:chOff x="2323306" y="2203133"/>
            <a:chExt cx="979488" cy="2554287"/>
          </a:xfrm>
          <a:solidFill>
            <a:schemeClr val="bg1">
              <a:lumMod val="85000"/>
            </a:schemeClr>
          </a:solidFill>
        </p:grpSpPr>
        <p:sp>
          <p:nvSpPr>
            <p:cNvPr id="7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52"/>
          <p:cNvGrpSpPr/>
          <p:nvPr/>
        </p:nvGrpSpPr>
        <p:grpSpPr>
          <a:xfrm>
            <a:off x="4798993" y="5220116"/>
            <a:ext cx="430514" cy="1122978"/>
            <a:chOff x="2323306" y="2203133"/>
            <a:chExt cx="979488" cy="2554287"/>
          </a:xfrm>
          <a:solidFill>
            <a:schemeClr val="bg1">
              <a:lumMod val="85000"/>
            </a:schemeClr>
          </a:solidFill>
        </p:grpSpPr>
        <p:sp>
          <p:nvSpPr>
            <p:cNvPr id="7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53"/>
          <p:cNvGrpSpPr/>
          <p:nvPr/>
        </p:nvGrpSpPr>
        <p:grpSpPr>
          <a:xfrm>
            <a:off x="5328467" y="5220116"/>
            <a:ext cx="430514" cy="1122978"/>
            <a:chOff x="2323306" y="2203133"/>
            <a:chExt cx="979488" cy="2554287"/>
          </a:xfrm>
          <a:solidFill>
            <a:schemeClr val="bg1">
              <a:lumMod val="85000"/>
            </a:schemeClr>
          </a:solidFill>
        </p:grpSpPr>
        <p:sp>
          <p:nvSpPr>
            <p:cNvPr id="7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3972275" y="4097138"/>
            <a:ext cx="430514" cy="1122978"/>
            <a:chOff x="2323306" y="2203133"/>
            <a:chExt cx="979488" cy="2554287"/>
          </a:xfrm>
          <a:solidFill>
            <a:schemeClr val="bg1">
              <a:lumMod val="85000"/>
            </a:schemeClr>
          </a:solidFill>
        </p:grpSpPr>
        <p:sp>
          <p:nvSpPr>
            <p:cNvPr id="7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56"/>
          <p:cNvGrpSpPr/>
          <p:nvPr/>
        </p:nvGrpSpPr>
        <p:grpSpPr>
          <a:xfrm>
            <a:off x="4501750" y="4097138"/>
            <a:ext cx="430514" cy="1122978"/>
            <a:chOff x="2323306" y="2203133"/>
            <a:chExt cx="979488" cy="2554287"/>
          </a:xfrm>
          <a:solidFill>
            <a:schemeClr val="bg1">
              <a:lumMod val="85000"/>
            </a:schemeClr>
          </a:solidFill>
        </p:grpSpPr>
        <p:sp>
          <p:nvSpPr>
            <p:cNvPr id="7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5031223" y="4097138"/>
            <a:ext cx="430514" cy="1122978"/>
            <a:chOff x="2323306" y="2203133"/>
            <a:chExt cx="979488" cy="2554287"/>
          </a:xfrm>
          <a:solidFill>
            <a:schemeClr val="bg1">
              <a:lumMod val="85000"/>
            </a:schemeClr>
          </a:solidFill>
        </p:grpSpPr>
        <p:sp>
          <p:nvSpPr>
            <p:cNvPr id="6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8"/>
          <p:cNvGrpSpPr/>
          <p:nvPr/>
        </p:nvGrpSpPr>
        <p:grpSpPr>
          <a:xfrm>
            <a:off x="4268437" y="2974159"/>
            <a:ext cx="430514" cy="1122978"/>
            <a:chOff x="2323306" y="2203133"/>
            <a:chExt cx="979488" cy="2554287"/>
          </a:xfrm>
        </p:grpSpPr>
        <p:sp>
          <p:nvSpPr>
            <p:cNvPr id="6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Group 60"/>
          <p:cNvGrpSpPr/>
          <p:nvPr/>
        </p:nvGrpSpPr>
        <p:grpSpPr>
          <a:xfrm>
            <a:off x="4797911" y="2974159"/>
            <a:ext cx="430514" cy="1122978"/>
            <a:chOff x="2323306" y="2203133"/>
            <a:chExt cx="979488" cy="2554287"/>
          </a:xfrm>
        </p:grpSpPr>
        <p:sp>
          <p:nvSpPr>
            <p:cNvPr id="6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61"/>
          <p:cNvGrpSpPr/>
          <p:nvPr/>
        </p:nvGrpSpPr>
        <p:grpSpPr>
          <a:xfrm>
            <a:off x="4528557" y="2009614"/>
            <a:ext cx="430514" cy="1122978"/>
            <a:chOff x="2323306" y="2203133"/>
            <a:chExt cx="979488" cy="2554287"/>
          </a:xfrm>
        </p:grpSpPr>
        <p:sp>
          <p:nvSpPr>
            <p:cNvPr id="6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83"/>
          <p:cNvGrpSpPr/>
          <p:nvPr/>
        </p:nvGrpSpPr>
        <p:grpSpPr>
          <a:xfrm>
            <a:off x="6903856" y="5248390"/>
            <a:ext cx="480321" cy="1094710"/>
            <a:chOff x="3672681" y="1899920"/>
            <a:chExt cx="1293813" cy="2947988"/>
          </a:xfrm>
          <a:solidFill>
            <a:schemeClr val="bg1">
              <a:lumMod val="85000"/>
            </a:schemeClr>
          </a:solidFill>
        </p:grpSpPr>
        <p:sp>
          <p:nvSpPr>
            <p:cNvPr id="11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7457972" y="5243210"/>
            <a:ext cx="480321" cy="1094710"/>
            <a:chOff x="3672681" y="1899920"/>
            <a:chExt cx="1293813" cy="2947988"/>
          </a:xfrm>
          <a:solidFill>
            <a:schemeClr val="bg1">
              <a:lumMod val="85000"/>
            </a:schemeClr>
          </a:solidFill>
        </p:grpSpPr>
        <p:sp>
          <p:nvSpPr>
            <p:cNvPr id="11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8037868" y="5243210"/>
            <a:ext cx="480321" cy="1094710"/>
            <a:chOff x="3672681" y="1899920"/>
            <a:chExt cx="1293813" cy="2947988"/>
          </a:xfrm>
          <a:solidFill>
            <a:schemeClr val="bg1">
              <a:lumMod val="85000"/>
            </a:schemeClr>
          </a:solidFill>
        </p:grpSpPr>
        <p:sp>
          <p:nvSpPr>
            <p:cNvPr id="10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Group 86"/>
          <p:cNvGrpSpPr/>
          <p:nvPr/>
        </p:nvGrpSpPr>
        <p:grpSpPr>
          <a:xfrm>
            <a:off x="8628310" y="5243210"/>
            <a:ext cx="480321" cy="1094710"/>
            <a:chOff x="3672681" y="1899920"/>
            <a:chExt cx="1293813" cy="2947988"/>
          </a:xfrm>
          <a:solidFill>
            <a:schemeClr val="bg1">
              <a:lumMod val="85000"/>
            </a:schemeClr>
          </a:solidFill>
        </p:grpSpPr>
        <p:sp>
          <p:nvSpPr>
            <p:cNvPr id="10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Group 87"/>
          <p:cNvGrpSpPr/>
          <p:nvPr/>
        </p:nvGrpSpPr>
        <p:grpSpPr>
          <a:xfrm>
            <a:off x="7156331" y="4153680"/>
            <a:ext cx="480321" cy="1094710"/>
            <a:chOff x="3672681" y="1899920"/>
            <a:chExt cx="1293813" cy="2947988"/>
          </a:xfrm>
          <a:solidFill>
            <a:schemeClr val="accent4"/>
          </a:solidFill>
        </p:grpSpPr>
        <p:sp>
          <p:nvSpPr>
            <p:cNvPr id="10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88"/>
          <p:cNvGrpSpPr/>
          <p:nvPr/>
        </p:nvGrpSpPr>
        <p:grpSpPr>
          <a:xfrm>
            <a:off x="7736224" y="4153680"/>
            <a:ext cx="480321" cy="1094710"/>
            <a:chOff x="3672681" y="1899920"/>
            <a:chExt cx="1293813" cy="2947988"/>
          </a:xfrm>
          <a:solidFill>
            <a:schemeClr val="accent4"/>
          </a:solidFill>
        </p:grpSpPr>
        <p:sp>
          <p:nvSpPr>
            <p:cNvPr id="10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8326669" y="4153680"/>
            <a:ext cx="480321" cy="1094710"/>
            <a:chOff x="3672681" y="1899920"/>
            <a:chExt cx="1293813" cy="2947988"/>
          </a:xfrm>
          <a:solidFill>
            <a:schemeClr val="accent4"/>
          </a:solidFill>
        </p:grpSpPr>
        <p:sp>
          <p:nvSpPr>
            <p:cNvPr id="10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Group 90"/>
          <p:cNvGrpSpPr/>
          <p:nvPr/>
        </p:nvGrpSpPr>
        <p:grpSpPr>
          <a:xfrm>
            <a:off x="7447424" y="3058971"/>
            <a:ext cx="480321" cy="1094710"/>
            <a:chOff x="3672681" y="1899920"/>
            <a:chExt cx="1293813" cy="2947988"/>
          </a:xfrm>
          <a:solidFill>
            <a:schemeClr val="accent4"/>
          </a:solidFill>
        </p:grpSpPr>
        <p:sp>
          <p:nvSpPr>
            <p:cNvPr id="9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91"/>
          <p:cNvGrpSpPr/>
          <p:nvPr/>
        </p:nvGrpSpPr>
        <p:grpSpPr>
          <a:xfrm>
            <a:off x="8037868" y="3058971"/>
            <a:ext cx="480321" cy="1094710"/>
            <a:chOff x="3672681" y="1899920"/>
            <a:chExt cx="1293813" cy="2947988"/>
          </a:xfrm>
          <a:solidFill>
            <a:schemeClr val="accent4"/>
          </a:solidFill>
        </p:grpSpPr>
        <p:sp>
          <p:nvSpPr>
            <p:cNvPr id="9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707832" y="2009618"/>
            <a:ext cx="480321" cy="1094710"/>
            <a:chOff x="3672681" y="1899920"/>
            <a:chExt cx="1293813" cy="2947988"/>
          </a:xfrm>
          <a:solidFill>
            <a:schemeClr val="accent4"/>
          </a:solidFill>
        </p:grpSpPr>
        <p:sp>
          <p:nvSpPr>
            <p:cNvPr id="9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14" name="Straight Connector 113"/>
          <p:cNvCxnSpPr/>
          <p:nvPr/>
        </p:nvCxnSpPr>
        <p:spPr>
          <a:xfrm>
            <a:off x="6435905" y="2476278"/>
            <a:ext cx="0" cy="3241725"/>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5" name="Subtitle 2"/>
          <p:cNvSpPr txBox="1"/>
          <p:nvPr/>
        </p:nvSpPr>
        <p:spPr>
          <a:xfrm>
            <a:off x="927431" y="2939414"/>
            <a:ext cx="2340773" cy="864464"/>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Lorem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ipsum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dolor sit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amet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consectetur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adipiscing</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elit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tortor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urna</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a:t>
            </a:r>
          </a:p>
        </p:txBody>
      </p:sp>
      <p:sp>
        <p:nvSpPr>
          <p:cNvPr id="116" name="Subtitle 2"/>
          <p:cNvSpPr txBox="1"/>
          <p:nvPr/>
        </p:nvSpPr>
        <p:spPr>
          <a:xfrm>
            <a:off x="927431" y="2184823"/>
            <a:ext cx="1891874" cy="94825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5060" b="1" dirty="0">
                <a:solidFill>
                  <a:schemeClr val="accent2"/>
                </a:solidFill>
                <a:latin typeface="Arial" panose="020B0604020202020204" pitchFamily="34" charset="0"/>
                <a:ea typeface="微软雅黑" panose="020B0503020204020204" pitchFamily="34" charset="-122"/>
                <a:cs typeface="Lato Regular"/>
                <a:sym typeface="Arial" panose="020B0604020202020204" pitchFamily="34" charset="0"/>
              </a:rPr>
              <a:t>3/10</a:t>
            </a:r>
            <a:endParaRPr lang="en-US" sz="3375" b="1" dirty="0">
              <a:solidFill>
                <a:schemeClr val="accent2"/>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17" name="Subtitle 2"/>
          <p:cNvSpPr txBox="1"/>
          <p:nvPr/>
        </p:nvSpPr>
        <p:spPr>
          <a:xfrm>
            <a:off x="9307107" y="4266462"/>
            <a:ext cx="2634437" cy="1145425"/>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Lorem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ipsum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dolor sit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amet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consectetur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adipiscing</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elit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tortor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urna</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a:t>
            </a:r>
          </a:p>
        </p:txBody>
      </p:sp>
      <p:sp>
        <p:nvSpPr>
          <p:cNvPr id="118" name="Subtitle 2"/>
          <p:cNvSpPr txBox="1"/>
          <p:nvPr/>
        </p:nvSpPr>
        <p:spPr>
          <a:xfrm>
            <a:off x="10049669" y="3463169"/>
            <a:ext cx="1891874" cy="94825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en-US" sz="5060" b="1" dirty="0">
                <a:solidFill>
                  <a:schemeClr val="accent4"/>
                </a:solidFill>
                <a:latin typeface="Arial" panose="020B0604020202020204" pitchFamily="34" charset="0"/>
                <a:ea typeface="微软雅黑" panose="020B0503020204020204" pitchFamily="34" charset="-122"/>
                <a:cs typeface="Lato Regular"/>
                <a:sym typeface="Arial" panose="020B0604020202020204" pitchFamily="34" charset="0"/>
              </a:rPr>
              <a:t>6/10</a:t>
            </a:r>
            <a:endParaRPr lang="en-US" sz="3375" b="1" dirty="0">
              <a:solidFill>
                <a:schemeClr val="accent4"/>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83" name="矩形 8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矩形 121"/>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fade">
                                      <p:cBhvr>
                                        <p:cTn id="48" dur="500"/>
                                        <p:tgtEl>
                                          <p:spTgt spid="1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500"/>
                                        <p:tgtEl>
                                          <p:spTgt spid="117"/>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500"/>
                                        <p:tgtEl>
                                          <p:spTgt spid="91"/>
                                        </p:tgtEl>
                                      </p:cBhvr>
                                    </p:animEffect>
                                  </p:childTnLst>
                                </p:cTn>
                              </p:par>
                              <p:par>
                                <p:cTn id="60" presetID="10" presetClass="entr" presetSubtype="0"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par>
                                <p:cTn id="67" presetID="10" presetClass="entr" presetSubtype="0"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par>
                                <p:cTn id="70" presetID="10"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childTnLst>
                          </p:cTn>
                        </p:par>
                        <p:par>
                          <p:cTn id="73" fill="hold">
                            <p:stCondLst>
                              <p:cond delay="4500"/>
                            </p:stCondLst>
                            <p:childTnLst>
                              <p:par>
                                <p:cTn id="74" presetID="10" presetClass="entr" presetSubtype="0" fill="hold"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par>
                                <p:cTn id="83" presetID="10"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3921"/>
          <p:cNvSpPr/>
          <p:nvPr/>
        </p:nvSpPr>
        <p:spPr>
          <a:xfrm>
            <a:off x="4264955" y="2930521"/>
            <a:ext cx="2332126" cy="23327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3922"/>
          <p:cNvSpPr/>
          <p:nvPr/>
        </p:nvSpPr>
        <p:spPr>
          <a:xfrm>
            <a:off x="6217541" y="2930521"/>
            <a:ext cx="2332127" cy="23327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16" name="Group 3929"/>
          <p:cNvGrpSpPr/>
          <p:nvPr/>
        </p:nvGrpSpPr>
        <p:grpSpPr>
          <a:xfrm>
            <a:off x="5171273" y="3441035"/>
            <a:ext cx="519493" cy="1311707"/>
            <a:chOff x="0" y="0"/>
            <a:chExt cx="1037079" cy="2617920"/>
          </a:xfrm>
        </p:grpSpPr>
        <p:sp>
          <p:nvSpPr>
            <p:cNvPr id="220" name="Shape 3927"/>
            <p:cNvSpPr/>
            <p:nvPr/>
          </p:nvSpPr>
          <p:spPr>
            <a:xfrm>
              <a:off x="0" y="448465"/>
              <a:ext cx="1037080" cy="216945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3928"/>
            <p:cNvSpPr/>
            <p:nvPr/>
          </p:nvSpPr>
          <p:spPr>
            <a:xfrm>
              <a:off x="319533" y="0"/>
              <a:ext cx="414836" cy="409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7" name="Group 3932"/>
          <p:cNvGrpSpPr/>
          <p:nvPr/>
        </p:nvGrpSpPr>
        <p:grpSpPr>
          <a:xfrm>
            <a:off x="7082115" y="3443845"/>
            <a:ext cx="602980" cy="1308898"/>
            <a:chOff x="0" y="0"/>
            <a:chExt cx="1203747" cy="2612311"/>
          </a:xfrm>
        </p:grpSpPr>
        <p:sp>
          <p:nvSpPr>
            <p:cNvPr id="218" name="Shape 3930"/>
            <p:cNvSpPr/>
            <p:nvPr/>
          </p:nvSpPr>
          <p:spPr>
            <a:xfrm>
              <a:off x="399397" y="0"/>
              <a:ext cx="386804" cy="3868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3931"/>
            <p:cNvSpPr/>
            <p:nvPr/>
          </p:nvSpPr>
          <p:spPr>
            <a:xfrm>
              <a:off x="-1" y="465283"/>
              <a:ext cx="1203749" cy="2147029"/>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grpSp>
      <p:sp>
        <p:nvSpPr>
          <p:cNvPr id="222" name="Shape 3958"/>
          <p:cNvSpPr/>
          <p:nvPr/>
        </p:nvSpPr>
        <p:spPr>
          <a:xfrm>
            <a:off x="3041628" y="1997089"/>
            <a:ext cx="1947188" cy="1398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14" y="9302"/>
                  <a:pt x="13014" y="2102"/>
                  <a:pt x="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3959"/>
          <p:cNvSpPr/>
          <p:nvPr/>
        </p:nvSpPr>
        <p:spPr>
          <a:xfrm>
            <a:off x="3095189" y="4974986"/>
            <a:ext cx="1893627" cy="1107211"/>
          </a:xfrm>
          <a:custGeom>
            <a:avLst/>
            <a:gdLst/>
            <a:ahLst/>
            <a:cxnLst>
              <a:cxn ang="0">
                <a:pos x="wd2" y="hd2"/>
              </a:cxn>
              <a:cxn ang="5400000">
                <a:pos x="wd2" y="hd2"/>
              </a:cxn>
              <a:cxn ang="10800000">
                <a:pos x="wd2" y="hd2"/>
              </a:cxn>
              <a:cxn ang="16200000">
                <a:pos x="wd2" y="hd2"/>
              </a:cxn>
            </a:cxnLst>
            <a:rect l="0" t="0" r="r" b="b"/>
            <a:pathLst>
              <a:path w="21600" h="18160" extrusionOk="0">
                <a:moveTo>
                  <a:pt x="21600" y="0"/>
                </a:moveTo>
                <a:cubicBezTo>
                  <a:pt x="15161" y="16259"/>
                  <a:pt x="7961" y="21600"/>
                  <a:pt x="0" y="16023"/>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3960"/>
          <p:cNvSpPr/>
          <p:nvPr/>
        </p:nvSpPr>
        <p:spPr>
          <a:xfrm>
            <a:off x="2988066" y="3899008"/>
            <a:ext cx="1561939" cy="3124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3961"/>
          <p:cNvSpPr/>
          <p:nvPr/>
        </p:nvSpPr>
        <p:spPr>
          <a:xfrm>
            <a:off x="7869936" y="1997089"/>
            <a:ext cx="2228384" cy="13987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86" y="9302"/>
                  <a:pt x="8586" y="2102"/>
                  <a:pt x="2160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3962"/>
          <p:cNvSpPr/>
          <p:nvPr/>
        </p:nvSpPr>
        <p:spPr>
          <a:xfrm>
            <a:off x="7860234" y="4974986"/>
            <a:ext cx="2171133" cy="1107211"/>
          </a:xfrm>
          <a:custGeom>
            <a:avLst/>
            <a:gdLst/>
            <a:ahLst/>
            <a:cxnLst>
              <a:cxn ang="0">
                <a:pos x="wd2" y="hd2"/>
              </a:cxn>
              <a:cxn ang="5400000">
                <a:pos x="wd2" y="hd2"/>
              </a:cxn>
              <a:cxn ang="10800000">
                <a:pos x="wd2" y="hd2"/>
              </a:cxn>
              <a:cxn ang="16200000">
                <a:pos x="wd2" y="hd2"/>
              </a:cxn>
            </a:cxnLst>
            <a:rect l="0" t="0" r="r" b="b"/>
            <a:pathLst>
              <a:path w="21600" h="18160" extrusionOk="0">
                <a:moveTo>
                  <a:pt x="0" y="0"/>
                </a:moveTo>
                <a:cubicBezTo>
                  <a:pt x="6439" y="16259"/>
                  <a:pt x="13639" y="21600"/>
                  <a:pt x="21600" y="16023"/>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Shape 3963"/>
          <p:cNvSpPr/>
          <p:nvPr/>
        </p:nvSpPr>
        <p:spPr>
          <a:xfrm>
            <a:off x="8282374" y="3899008"/>
            <a:ext cx="1682043" cy="3124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15" y="8290"/>
                  <a:pt x="9615" y="1090"/>
                  <a:pt x="2160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0" name="Group 239"/>
          <p:cNvGrpSpPr/>
          <p:nvPr/>
        </p:nvGrpSpPr>
        <p:grpSpPr>
          <a:xfrm>
            <a:off x="1401653" y="1120107"/>
            <a:ext cx="1807692" cy="1754624"/>
            <a:chOff x="1000362" y="871756"/>
            <a:chExt cx="1285875" cy="1247799"/>
          </a:xfrm>
        </p:grpSpPr>
        <p:sp>
          <p:nvSpPr>
            <p:cNvPr id="241" name="Teardrop 240"/>
            <p:cNvSpPr/>
            <p:nvPr/>
          </p:nvSpPr>
          <p:spPr bwMode="auto">
            <a:xfrm rot="8100000">
              <a:off x="1430575" y="871756"/>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2" name="Content Placeholder 2"/>
            <p:cNvSpPr txBox="1"/>
            <p:nvPr/>
          </p:nvSpPr>
          <p:spPr bwMode="auto">
            <a:xfrm>
              <a:off x="1000362" y="1357530"/>
              <a:ext cx="1285875" cy="7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Make Money</a:t>
              </a:r>
            </a:p>
            <a:p>
              <a:pPr algn="ctr">
                <a:spcBef>
                  <a:spcPct val="20000"/>
                </a:spcBef>
                <a:buFont typeface="Arial" panose="020B0604020202020204" pitchFamily="34" charse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a:t>
              </a:r>
            </a:p>
          </p:txBody>
        </p:sp>
        <p:grpSp>
          <p:nvGrpSpPr>
            <p:cNvPr id="243" name="Group 4699"/>
            <p:cNvGrpSpPr/>
            <p:nvPr/>
          </p:nvGrpSpPr>
          <p:grpSpPr bwMode="auto">
            <a:xfrm>
              <a:off x="1520226" y="1020230"/>
              <a:ext cx="241710" cy="167336"/>
              <a:chOff x="3908425" y="4124324"/>
              <a:chExt cx="546100" cy="319088"/>
            </a:xfrm>
            <a:solidFill>
              <a:schemeClr val="bg1"/>
            </a:solidFill>
          </p:grpSpPr>
          <p:sp>
            <p:nvSpPr>
              <p:cNvPr id="244"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7" name="Group 246"/>
          <p:cNvGrpSpPr/>
          <p:nvPr/>
        </p:nvGrpSpPr>
        <p:grpSpPr>
          <a:xfrm>
            <a:off x="9784812" y="1126850"/>
            <a:ext cx="1807692" cy="1754624"/>
            <a:chOff x="9278455" y="1168739"/>
            <a:chExt cx="1714500" cy="1663735"/>
          </a:xfrm>
        </p:grpSpPr>
        <p:sp>
          <p:nvSpPr>
            <p:cNvPr id="248" name="Teardrop 247"/>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9" name="Content Placeholder 2"/>
            <p:cNvSpPr txBox="1"/>
            <p:nvPr/>
          </p:nvSpPr>
          <p:spPr bwMode="auto">
            <a:xfrm>
              <a:off x="9278455" y="1816439"/>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Live Longer</a:t>
              </a:r>
            </a:p>
            <a:p>
              <a:pPr algn="ctr">
                <a:spcBef>
                  <a:spcPct val="20000"/>
                </a:spcBef>
                <a:buFont typeface="Arial" panose="020B0604020202020204" pitchFamily="34" charse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a:t>
              </a:r>
            </a:p>
          </p:txBody>
        </p:sp>
        <p:sp>
          <p:nvSpPr>
            <p:cNvPr id="250"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4289" tIns="32144" rIns="64289" bIns="32144"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1" name="Group 250"/>
          <p:cNvGrpSpPr/>
          <p:nvPr/>
        </p:nvGrpSpPr>
        <p:grpSpPr>
          <a:xfrm>
            <a:off x="1401653" y="4993888"/>
            <a:ext cx="1807692" cy="1754624"/>
            <a:chOff x="1327471" y="4835465"/>
            <a:chExt cx="1714500" cy="1663735"/>
          </a:xfrm>
        </p:grpSpPr>
        <p:sp>
          <p:nvSpPr>
            <p:cNvPr id="252" name="Teardrop 251"/>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3" name="Content Placeholder 2"/>
            <p:cNvSpPr txBox="1"/>
            <p:nvPr/>
          </p:nvSpPr>
          <p:spPr bwMode="auto">
            <a:xfrm>
              <a:off x="1327471" y="548316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Local</a:t>
              </a:r>
            </a:p>
            <a:p>
              <a:pPr algn="ctr">
                <a:spcBef>
                  <a:spcPct val="20000"/>
                </a:spcBef>
                <a:buFont typeface="Arial" panose="020B0604020202020204" pitchFamily="34" charse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a:t>
              </a:r>
            </a:p>
          </p:txBody>
        </p:sp>
        <p:grpSp>
          <p:nvGrpSpPr>
            <p:cNvPr id="254" name="Group 253"/>
            <p:cNvGrpSpPr/>
            <p:nvPr/>
          </p:nvGrpSpPr>
          <p:grpSpPr>
            <a:xfrm>
              <a:off x="2037765" y="4951388"/>
              <a:ext cx="294784" cy="429075"/>
              <a:chOff x="1533086" y="3713538"/>
              <a:chExt cx="221088" cy="321806"/>
            </a:xfrm>
          </p:grpSpPr>
          <p:sp>
            <p:nvSpPr>
              <p:cNvPr id="255"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7" name="Group 256"/>
          <p:cNvGrpSpPr/>
          <p:nvPr/>
        </p:nvGrpSpPr>
        <p:grpSpPr>
          <a:xfrm>
            <a:off x="1401653" y="3020644"/>
            <a:ext cx="1807692" cy="1754624"/>
            <a:chOff x="1327471" y="2964435"/>
            <a:chExt cx="1714500" cy="1663735"/>
          </a:xfrm>
        </p:grpSpPr>
        <p:sp>
          <p:nvSpPr>
            <p:cNvPr id="258" name="Teardrop 257"/>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9" name="Content Placeholder 2"/>
            <p:cNvSpPr txBox="1"/>
            <p:nvPr/>
          </p:nvSpPr>
          <p:spPr bwMode="auto">
            <a:xfrm>
              <a:off x="1327471" y="361213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Travel</a:t>
              </a:r>
            </a:p>
            <a:p>
              <a:pPr algn="ctr">
                <a:spcBef>
                  <a:spcPct val="20000"/>
                </a:spcBef>
                <a:buFont typeface="Arial" panose="020B0604020202020204" pitchFamily="34" charse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a:t>
              </a:r>
            </a:p>
          </p:txBody>
        </p:sp>
        <p:grpSp>
          <p:nvGrpSpPr>
            <p:cNvPr id="260" name="Group 259"/>
            <p:cNvGrpSpPr/>
            <p:nvPr/>
          </p:nvGrpSpPr>
          <p:grpSpPr>
            <a:xfrm>
              <a:off x="2033519" y="3086714"/>
              <a:ext cx="296967" cy="352647"/>
              <a:chOff x="2060819" y="1388284"/>
              <a:chExt cx="271040" cy="321860"/>
            </a:xfrm>
            <a:solidFill>
              <a:schemeClr val="bg1"/>
            </a:solidFill>
          </p:grpSpPr>
          <p:sp>
            <p:nvSpPr>
              <p:cNvPr id="261"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5" name="Group 264"/>
          <p:cNvGrpSpPr/>
          <p:nvPr/>
        </p:nvGrpSpPr>
        <p:grpSpPr>
          <a:xfrm>
            <a:off x="9784812" y="3027385"/>
            <a:ext cx="1807692" cy="1754619"/>
            <a:chOff x="9278455" y="2970827"/>
            <a:chExt cx="1714500" cy="1663730"/>
          </a:xfrm>
        </p:grpSpPr>
        <p:sp>
          <p:nvSpPr>
            <p:cNvPr id="266" name="Teardrop 265"/>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7" name="Content Placeholder 2"/>
            <p:cNvSpPr txBox="1"/>
            <p:nvPr/>
          </p:nvSpPr>
          <p:spPr bwMode="auto">
            <a:xfrm>
              <a:off x="9278455" y="3618522"/>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Life</a:t>
              </a:r>
            </a:p>
            <a:p>
              <a:pPr algn="ctr">
                <a:spcBef>
                  <a:spcPct val="20000"/>
                </a:spcBef>
                <a:buFont typeface="Arial" panose="020B0604020202020204" pitchFamily="34" charse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a:t>
              </a:r>
            </a:p>
          </p:txBody>
        </p:sp>
        <p:sp>
          <p:nvSpPr>
            <p:cNvPr id="268"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4289" tIns="32144" rIns="64289" bIns="32144"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9" name="Group 268"/>
          <p:cNvGrpSpPr/>
          <p:nvPr/>
        </p:nvGrpSpPr>
        <p:grpSpPr>
          <a:xfrm>
            <a:off x="9784812" y="5000629"/>
            <a:ext cx="1807692" cy="1754624"/>
            <a:chOff x="9278455" y="4841857"/>
            <a:chExt cx="1714500" cy="1663735"/>
          </a:xfrm>
        </p:grpSpPr>
        <p:sp>
          <p:nvSpPr>
            <p:cNvPr id="270" name="Teardrop 269"/>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1" name="Content Placeholder 2"/>
            <p:cNvSpPr txBox="1"/>
            <p:nvPr/>
          </p:nvSpPr>
          <p:spPr bwMode="auto">
            <a:xfrm>
              <a:off x="9278455" y="5489557"/>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spcBef>
                  <a:spcPct val="20000"/>
                </a:spcBef>
                <a:buFont typeface="Arial" panose="020B0604020202020204" pitchFamily="34" charse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Shopping</a:t>
              </a:r>
            </a:p>
            <a:p>
              <a:pPr algn="ctr">
                <a:spcBef>
                  <a:spcPct val="20000"/>
                </a:spcBef>
                <a:buFont typeface="Arial" panose="020B0604020202020204" pitchFamily="34" charse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a:t>
              </a:r>
            </a:p>
          </p:txBody>
        </p:sp>
        <p:sp>
          <p:nvSpPr>
            <p:cNvPr id="272"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4289" tIns="32144" rIns="64289" bIns="32144"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矩形 48"/>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p:cTn id="11" dur="500" fill="hold"/>
                                        <p:tgtEl>
                                          <p:spTgt spid="216"/>
                                        </p:tgtEl>
                                        <p:attrNameLst>
                                          <p:attrName>ppt_w</p:attrName>
                                        </p:attrNameLst>
                                      </p:cBhvr>
                                      <p:tavLst>
                                        <p:tav tm="0">
                                          <p:val>
                                            <p:fltVal val="0"/>
                                          </p:val>
                                        </p:tav>
                                        <p:tav tm="100000">
                                          <p:val>
                                            <p:strVal val="#ppt_w"/>
                                          </p:val>
                                        </p:tav>
                                      </p:tavLst>
                                    </p:anim>
                                    <p:anim calcmode="lin" valueType="num">
                                      <p:cBhvr>
                                        <p:cTn id="12" dur="500" fill="hold"/>
                                        <p:tgtEl>
                                          <p:spTgt spid="216"/>
                                        </p:tgtEl>
                                        <p:attrNameLst>
                                          <p:attrName>ppt_h</p:attrName>
                                        </p:attrNameLst>
                                      </p:cBhvr>
                                      <p:tavLst>
                                        <p:tav tm="0">
                                          <p:val>
                                            <p:fltVal val="0"/>
                                          </p:val>
                                        </p:tav>
                                        <p:tav tm="100000">
                                          <p:val>
                                            <p:strVal val="#ppt_h"/>
                                          </p:val>
                                        </p:tav>
                                      </p:tavLst>
                                    </p:anim>
                                    <p:animEffect transition="in" filter="fade">
                                      <p:cBhvr>
                                        <p:cTn id="13" dur="500"/>
                                        <p:tgtEl>
                                          <p:spTgt spid="2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wipe(down)">
                                      <p:cBhvr>
                                        <p:cTn id="17" dur="500"/>
                                        <p:tgtEl>
                                          <p:spTgt spid="22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40"/>
                                        </p:tgtEl>
                                        <p:attrNameLst>
                                          <p:attrName>style.visibility</p:attrName>
                                        </p:attrNameLst>
                                      </p:cBhvr>
                                      <p:to>
                                        <p:strVal val="visible"/>
                                      </p:to>
                                    </p:set>
                                    <p:anim calcmode="lin" valueType="num">
                                      <p:cBhvr>
                                        <p:cTn id="21" dur="500" fill="hold"/>
                                        <p:tgtEl>
                                          <p:spTgt spid="240"/>
                                        </p:tgtEl>
                                        <p:attrNameLst>
                                          <p:attrName>ppt_w</p:attrName>
                                        </p:attrNameLst>
                                      </p:cBhvr>
                                      <p:tavLst>
                                        <p:tav tm="0">
                                          <p:val>
                                            <p:fltVal val="0"/>
                                          </p:val>
                                        </p:tav>
                                        <p:tav tm="100000">
                                          <p:val>
                                            <p:strVal val="#ppt_w"/>
                                          </p:val>
                                        </p:tav>
                                      </p:tavLst>
                                    </p:anim>
                                    <p:anim calcmode="lin" valueType="num">
                                      <p:cBhvr>
                                        <p:cTn id="22" dur="500" fill="hold"/>
                                        <p:tgtEl>
                                          <p:spTgt spid="240"/>
                                        </p:tgtEl>
                                        <p:attrNameLst>
                                          <p:attrName>ppt_h</p:attrName>
                                        </p:attrNameLst>
                                      </p:cBhvr>
                                      <p:tavLst>
                                        <p:tav tm="0">
                                          <p:val>
                                            <p:fltVal val="0"/>
                                          </p:val>
                                        </p:tav>
                                        <p:tav tm="100000">
                                          <p:val>
                                            <p:strVal val="#ppt_h"/>
                                          </p:val>
                                        </p:tav>
                                      </p:tavLst>
                                    </p:anim>
                                    <p:animEffect transition="in" filter="fade">
                                      <p:cBhvr>
                                        <p:cTn id="23" dur="500"/>
                                        <p:tgtEl>
                                          <p:spTgt spid="240"/>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wipe(down)">
                                      <p:cBhvr>
                                        <p:cTn id="27" dur="500"/>
                                        <p:tgtEl>
                                          <p:spTgt spid="224"/>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57"/>
                                        </p:tgtEl>
                                        <p:attrNameLst>
                                          <p:attrName>style.visibility</p:attrName>
                                        </p:attrNameLst>
                                      </p:cBhvr>
                                      <p:to>
                                        <p:strVal val="visible"/>
                                      </p:to>
                                    </p:set>
                                    <p:anim calcmode="lin" valueType="num">
                                      <p:cBhvr>
                                        <p:cTn id="31" dur="500" fill="hold"/>
                                        <p:tgtEl>
                                          <p:spTgt spid="257"/>
                                        </p:tgtEl>
                                        <p:attrNameLst>
                                          <p:attrName>ppt_w</p:attrName>
                                        </p:attrNameLst>
                                      </p:cBhvr>
                                      <p:tavLst>
                                        <p:tav tm="0">
                                          <p:val>
                                            <p:fltVal val="0"/>
                                          </p:val>
                                        </p:tav>
                                        <p:tav tm="100000">
                                          <p:val>
                                            <p:strVal val="#ppt_w"/>
                                          </p:val>
                                        </p:tav>
                                      </p:tavLst>
                                    </p:anim>
                                    <p:anim calcmode="lin" valueType="num">
                                      <p:cBhvr>
                                        <p:cTn id="32" dur="500" fill="hold"/>
                                        <p:tgtEl>
                                          <p:spTgt spid="257"/>
                                        </p:tgtEl>
                                        <p:attrNameLst>
                                          <p:attrName>ppt_h</p:attrName>
                                        </p:attrNameLst>
                                      </p:cBhvr>
                                      <p:tavLst>
                                        <p:tav tm="0">
                                          <p:val>
                                            <p:fltVal val="0"/>
                                          </p:val>
                                        </p:tav>
                                        <p:tav tm="100000">
                                          <p:val>
                                            <p:strVal val="#ppt_h"/>
                                          </p:val>
                                        </p:tav>
                                      </p:tavLst>
                                    </p:anim>
                                    <p:animEffect transition="in" filter="fade">
                                      <p:cBhvr>
                                        <p:cTn id="33" dur="500"/>
                                        <p:tgtEl>
                                          <p:spTgt spid="257"/>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wipe(right)">
                                      <p:cBhvr>
                                        <p:cTn id="37" dur="500"/>
                                        <p:tgtEl>
                                          <p:spTgt spid="22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51"/>
                                        </p:tgtEl>
                                        <p:attrNameLst>
                                          <p:attrName>style.visibility</p:attrName>
                                        </p:attrNameLst>
                                      </p:cBhvr>
                                      <p:to>
                                        <p:strVal val="visible"/>
                                      </p:to>
                                    </p:set>
                                    <p:anim calcmode="lin" valueType="num">
                                      <p:cBhvr>
                                        <p:cTn id="41" dur="500" fill="hold"/>
                                        <p:tgtEl>
                                          <p:spTgt spid="251"/>
                                        </p:tgtEl>
                                        <p:attrNameLst>
                                          <p:attrName>ppt_w</p:attrName>
                                        </p:attrNameLst>
                                      </p:cBhvr>
                                      <p:tavLst>
                                        <p:tav tm="0">
                                          <p:val>
                                            <p:fltVal val="0"/>
                                          </p:val>
                                        </p:tav>
                                        <p:tav tm="100000">
                                          <p:val>
                                            <p:strVal val="#ppt_w"/>
                                          </p:val>
                                        </p:tav>
                                      </p:tavLst>
                                    </p:anim>
                                    <p:anim calcmode="lin" valueType="num">
                                      <p:cBhvr>
                                        <p:cTn id="42" dur="500" fill="hold"/>
                                        <p:tgtEl>
                                          <p:spTgt spid="251"/>
                                        </p:tgtEl>
                                        <p:attrNameLst>
                                          <p:attrName>ppt_h</p:attrName>
                                        </p:attrNameLst>
                                      </p:cBhvr>
                                      <p:tavLst>
                                        <p:tav tm="0">
                                          <p:val>
                                            <p:fltVal val="0"/>
                                          </p:val>
                                        </p:tav>
                                        <p:tav tm="100000">
                                          <p:val>
                                            <p:strVal val="#ppt_h"/>
                                          </p:val>
                                        </p:tav>
                                      </p:tavLst>
                                    </p:anim>
                                    <p:animEffect transition="in" filter="fade">
                                      <p:cBhvr>
                                        <p:cTn id="43" dur="500"/>
                                        <p:tgtEl>
                                          <p:spTgt spid="25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14"/>
                                        </p:tgtEl>
                                        <p:attrNameLst>
                                          <p:attrName>style.visibility</p:attrName>
                                        </p:attrNameLst>
                                      </p:cBhvr>
                                      <p:to>
                                        <p:strVal val="visible"/>
                                      </p:to>
                                    </p:set>
                                    <p:animEffect transition="in" filter="fade">
                                      <p:cBhvr>
                                        <p:cTn id="47" dur="500"/>
                                        <p:tgtEl>
                                          <p:spTgt spid="214"/>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p:cTn id="51" dur="500" fill="hold"/>
                                        <p:tgtEl>
                                          <p:spTgt spid="217"/>
                                        </p:tgtEl>
                                        <p:attrNameLst>
                                          <p:attrName>ppt_w</p:attrName>
                                        </p:attrNameLst>
                                      </p:cBhvr>
                                      <p:tavLst>
                                        <p:tav tm="0">
                                          <p:val>
                                            <p:fltVal val="0"/>
                                          </p:val>
                                        </p:tav>
                                        <p:tav tm="100000">
                                          <p:val>
                                            <p:strVal val="#ppt_w"/>
                                          </p:val>
                                        </p:tav>
                                      </p:tavLst>
                                    </p:anim>
                                    <p:anim calcmode="lin" valueType="num">
                                      <p:cBhvr>
                                        <p:cTn id="52" dur="500" fill="hold"/>
                                        <p:tgtEl>
                                          <p:spTgt spid="217"/>
                                        </p:tgtEl>
                                        <p:attrNameLst>
                                          <p:attrName>ppt_h</p:attrName>
                                        </p:attrNameLst>
                                      </p:cBhvr>
                                      <p:tavLst>
                                        <p:tav tm="0">
                                          <p:val>
                                            <p:fltVal val="0"/>
                                          </p:val>
                                        </p:tav>
                                        <p:tav tm="100000">
                                          <p:val>
                                            <p:strVal val="#ppt_h"/>
                                          </p:val>
                                        </p:tav>
                                      </p:tavLst>
                                    </p:anim>
                                    <p:animEffect transition="in" filter="fade">
                                      <p:cBhvr>
                                        <p:cTn id="53" dur="500"/>
                                        <p:tgtEl>
                                          <p:spTgt spid="217"/>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wipe(down)">
                                      <p:cBhvr>
                                        <p:cTn id="57" dur="500"/>
                                        <p:tgtEl>
                                          <p:spTgt spid="225"/>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p:cTn id="61" dur="500" fill="hold"/>
                                        <p:tgtEl>
                                          <p:spTgt spid="247"/>
                                        </p:tgtEl>
                                        <p:attrNameLst>
                                          <p:attrName>ppt_w</p:attrName>
                                        </p:attrNameLst>
                                      </p:cBhvr>
                                      <p:tavLst>
                                        <p:tav tm="0">
                                          <p:val>
                                            <p:fltVal val="0"/>
                                          </p:val>
                                        </p:tav>
                                        <p:tav tm="100000">
                                          <p:val>
                                            <p:strVal val="#ppt_w"/>
                                          </p:val>
                                        </p:tav>
                                      </p:tavLst>
                                    </p:anim>
                                    <p:anim calcmode="lin" valueType="num">
                                      <p:cBhvr>
                                        <p:cTn id="62" dur="500" fill="hold"/>
                                        <p:tgtEl>
                                          <p:spTgt spid="247"/>
                                        </p:tgtEl>
                                        <p:attrNameLst>
                                          <p:attrName>ppt_h</p:attrName>
                                        </p:attrNameLst>
                                      </p:cBhvr>
                                      <p:tavLst>
                                        <p:tav tm="0">
                                          <p:val>
                                            <p:fltVal val="0"/>
                                          </p:val>
                                        </p:tav>
                                        <p:tav tm="100000">
                                          <p:val>
                                            <p:strVal val="#ppt_h"/>
                                          </p:val>
                                        </p:tav>
                                      </p:tavLst>
                                    </p:anim>
                                    <p:animEffect transition="in" filter="fade">
                                      <p:cBhvr>
                                        <p:cTn id="63" dur="500"/>
                                        <p:tgtEl>
                                          <p:spTgt spid="247"/>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227"/>
                                        </p:tgtEl>
                                        <p:attrNameLst>
                                          <p:attrName>style.visibility</p:attrName>
                                        </p:attrNameLst>
                                      </p:cBhvr>
                                      <p:to>
                                        <p:strVal val="visible"/>
                                      </p:to>
                                    </p:set>
                                    <p:animEffect transition="in" filter="wipe(down)">
                                      <p:cBhvr>
                                        <p:cTn id="67" dur="500"/>
                                        <p:tgtEl>
                                          <p:spTgt spid="227"/>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265"/>
                                        </p:tgtEl>
                                        <p:attrNameLst>
                                          <p:attrName>style.visibility</p:attrName>
                                        </p:attrNameLst>
                                      </p:cBhvr>
                                      <p:to>
                                        <p:strVal val="visible"/>
                                      </p:to>
                                    </p:set>
                                    <p:anim calcmode="lin" valueType="num">
                                      <p:cBhvr>
                                        <p:cTn id="71" dur="500" fill="hold"/>
                                        <p:tgtEl>
                                          <p:spTgt spid="265"/>
                                        </p:tgtEl>
                                        <p:attrNameLst>
                                          <p:attrName>ppt_w</p:attrName>
                                        </p:attrNameLst>
                                      </p:cBhvr>
                                      <p:tavLst>
                                        <p:tav tm="0">
                                          <p:val>
                                            <p:fltVal val="0"/>
                                          </p:val>
                                        </p:tav>
                                        <p:tav tm="100000">
                                          <p:val>
                                            <p:strVal val="#ppt_w"/>
                                          </p:val>
                                        </p:tav>
                                      </p:tavLst>
                                    </p:anim>
                                    <p:anim calcmode="lin" valueType="num">
                                      <p:cBhvr>
                                        <p:cTn id="72" dur="500" fill="hold"/>
                                        <p:tgtEl>
                                          <p:spTgt spid="265"/>
                                        </p:tgtEl>
                                        <p:attrNameLst>
                                          <p:attrName>ppt_h</p:attrName>
                                        </p:attrNameLst>
                                      </p:cBhvr>
                                      <p:tavLst>
                                        <p:tav tm="0">
                                          <p:val>
                                            <p:fltVal val="0"/>
                                          </p:val>
                                        </p:tav>
                                        <p:tav tm="100000">
                                          <p:val>
                                            <p:strVal val="#ppt_h"/>
                                          </p:val>
                                        </p:tav>
                                      </p:tavLst>
                                    </p:anim>
                                    <p:animEffect transition="in" filter="fade">
                                      <p:cBhvr>
                                        <p:cTn id="73" dur="500"/>
                                        <p:tgtEl>
                                          <p:spTgt spid="265"/>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wipe(left)">
                                      <p:cBhvr>
                                        <p:cTn id="77" dur="500"/>
                                        <p:tgtEl>
                                          <p:spTgt spid="226"/>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269"/>
                                        </p:tgtEl>
                                        <p:attrNameLst>
                                          <p:attrName>style.visibility</p:attrName>
                                        </p:attrNameLst>
                                      </p:cBhvr>
                                      <p:to>
                                        <p:strVal val="visible"/>
                                      </p:to>
                                    </p:set>
                                    <p:anim calcmode="lin" valueType="num">
                                      <p:cBhvr>
                                        <p:cTn id="81" dur="500" fill="hold"/>
                                        <p:tgtEl>
                                          <p:spTgt spid="269"/>
                                        </p:tgtEl>
                                        <p:attrNameLst>
                                          <p:attrName>ppt_w</p:attrName>
                                        </p:attrNameLst>
                                      </p:cBhvr>
                                      <p:tavLst>
                                        <p:tav tm="0">
                                          <p:val>
                                            <p:fltVal val="0"/>
                                          </p:val>
                                        </p:tav>
                                        <p:tav tm="100000">
                                          <p:val>
                                            <p:strVal val="#ppt_w"/>
                                          </p:val>
                                        </p:tav>
                                      </p:tavLst>
                                    </p:anim>
                                    <p:anim calcmode="lin" valueType="num">
                                      <p:cBhvr>
                                        <p:cTn id="82" dur="500" fill="hold"/>
                                        <p:tgtEl>
                                          <p:spTgt spid="269"/>
                                        </p:tgtEl>
                                        <p:attrNameLst>
                                          <p:attrName>ppt_h</p:attrName>
                                        </p:attrNameLst>
                                      </p:cBhvr>
                                      <p:tavLst>
                                        <p:tav tm="0">
                                          <p:val>
                                            <p:fltVal val="0"/>
                                          </p:val>
                                        </p:tav>
                                        <p:tav tm="100000">
                                          <p:val>
                                            <p:strVal val="#ppt_h"/>
                                          </p:val>
                                        </p:tav>
                                      </p:tavLst>
                                    </p:anim>
                                    <p:animEffect transition="in" filter="fade">
                                      <p:cBhvr>
                                        <p:cTn id="83"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14" grpId="0" animBg="1"/>
      <p:bldP spid="222" grpId="0" animBg="1"/>
      <p:bldP spid="223" grpId="0" animBg="1"/>
      <p:bldP spid="224" grpId="0" animBg="1"/>
      <p:bldP spid="225" grpId="0" animBg="1"/>
      <p:bldP spid="226" grpId="0" animBg="1"/>
      <p:bldP spid="2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6449466" y="2305572"/>
            <a:ext cx="0" cy="407285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445229" y="2479681"/>
            <a:ext cx="1804130" cy="421934"/>
          </a:xfrm>
          <a:prstGeom prst="rect">
            <a:avLst/>
          </a:prstGeom>
          <a:noFill/>
        </p:spPr>
        <p:txBody>
          <a:bodyPr wrap="none" lIns="96416" tIns="48208" rIns="96416" bIns="48208"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Demographic</a:t>
            </a:r>
          </a:p>
        </p:txBody>
      </p:sp>
      <p:sp>
        <p:nvSpPr>
          <p:cNvPr id="47" name="TextBox 46"/>
          <p:cNvSpPr txBox="1"/>
          <p:nvPr/>
        </p:nvSpPr>
        <p:spPr>
          <a:xfrm>
            <a:off x="1443023" y="2905104"/>
            <a:ext cx="4879648"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cxnSp>
        <p:nvCxnSpPr>
          <p:cNvPr id="49" name="Straight Connector 48"/>
          <p:cNvCxnSpPr/>
          <p:nvPr/>
        </p:nvCxnSpPr>
        <p:spPr>
          <a:xfrm>
            <a:off x="1569589" y="3777515"/>
            <a:ext cx="473844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492107" y="3830468"/>
            <a:ext cx="4890836" cy="715805"/>
            <a:chOff x="2825788" y="7264098"/>
            <a:chExt cx="9274984" cy="1357452"/>
          </a:xfrm>
        </p:grpSpPr>
        <p:sp>
          <p:nvSpPr>
            <p:cNvPr id="50" name="TextBox 49"/>
            <p:cNvSpPr txBox="1"/>
            <p:nvPr/>
          </p:nvSpPr>
          <p:spPr>
            <a:xfrm>
              <a:off x="2825788" y="7264098"/>
              <a:ext cx="2833829" cy="790626"/>
            </a:xfrm>
            <a:prstGeom prst="rect">
              <a:avLst/>
            </a:prstGeom>
            <a:noFill/>
          </p:spPr>
          <p:txBody>
            <a:bodyPr wrap="none"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Age Group</a:t>
              </a:r>
            </a:p>
          </p:txBody>
        </p:sp>
        <p:sp>
          <p:nvSpPr>
            <p:cNvPr id="51" name="TextBox 50"/>
            <p:cNvSpPr txBox="1"/>
            <p:nvPr/>
          </p:nvSpPr>
          <p:spPr>
            <a:xfrm>
              <a:off x="2847007" y="8015753"/>
              <a:ext cx="9253765" cy="605797"/>
            </a:xfrm>
            <a:prstGeom prst="rect">
              <a:avLst/>
            </a:prstGeom>
            <a:noFill/>
          </p:spPr>
          <p:txBody>
            <a:bodyPr wrap="square" rtlCol="0">
              <a:spAutoFit/>
            </a:bodyPr>
            <a:lstStyle/>
            <a:p>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statistical methodologies.</a:t>
              </a:r>
            </a:p>
          </p:txBody>
        </p:sp>
      </p:grpSp>
      <p:sp>
        <p:nvSpPr>
          <p:cNvPr id="162" name="TextBox 161"/>
          <p:cNvSpPr txBox="1"/>
          <p:nvPr/>
        </p:nvSpPr>
        <p:spPr>
          <a:xfrm>
            <a:off x="7628797"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2012</a:t>
            </a:r>
          </a:p>
        </p:txBody>
      </p:sp>
      <p:sp>
        <p:nvSpPr>
          <p:cNvPr id="163" name="TextBox 162"/>
          <p:cNvSpPr txBox="1"/>
          <p:nvPr/>
        </p:nvSpPr>
        <p:spPr>
          <a:xfrm>
            <a:off x="8515207"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2013</a:t>
            </a:r>
          </a:p>
        </p:txBody>
      </p:sp>
      <p:sp>
        <p:nvSpPr>
          <p:cNvPr id="164" name="TextBox 163"/>
          <p:cNvSpPr txBox="1"/>
          <p:nvPr/>
        </p:nvSpPr>
        <p:spPr>
          <a:xfrm>
            <a:off x="9321725"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2014</a:t>
            </a:r>
          </a:p>
        </p:txBody>
      </p:sp>
      <p:sp>
        <p:nvSpPr>
          <p:cNvPr id="165" name="TextBox 164"/>
          <p:cNvSpPr txBox="1"/>
          <p:nvPr/>
        </p:nvSpPr>
        <p:spPr>
          <a:xfrm>
            <a:off x="10157827" y="5918702"/>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2015</a:t>
            </a:r>
          </a:p>
        </p:txBody>
      </p:sp>
      <p:grpSp>
        <p:nvGrpSpPr>
          <p:cNvPr id="211" name="Group 211"/>
          <p:cNvGrpSpPr/>
          <p:nvPr/>
        </p:nvGrpSpPr>
        <p:grpSpPr>
          <a:xfrm>
            <a:off x="7604601" y="3266831"/>
            <a:ext cx="672711" cy="2606667"/>
            <a:chOff x="-1" y="0"/>
            <a:chExt cx="1816102" cy="7035333"/>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506672" y="0"/>
              <a:ext cx="863601"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chemeClr val="accent1">
                  <a:alpha val="0"/>
                </a:scheme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1" name="Group 221"/>
          <p:cNvGrpSpPr/>
          <p:nvPr/>
        </p:nvGrpSpPr>
        <p:grpSpPr>
          <a:xfrm>
            <a:off x="8468218" y="3265953"/>
            <a:ext cx="672711" cy="2606840"/>
            <a:chOff x="-1" y="0"/>
            <a:chExt cx="1816102" cy="7035801"/>
          </a:xfrm>
        </p:grpSpPr>
        <p:sp>
          <p:nvSpPr>
            <p:cNvPr id="216" name="Shape 21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9305576" y="3265953"/>
            <a:ext cx="672710" cy="2606840"/>
            <a:chOff x="18309669" y="3867220"/>
            <a:chExt cx="1815630" cy="7035803"/>
          </a:xfrm>
        </p:grpSpPr>
        <p:sp>
          <p:nvSpPr>
            <p:cNvPr id="226" name="Shape 226"/>
            <p:cNvSpPr/>
            <p:nvPr/>
          </p:nvSpPr>
          <p:spPr>
            <a:xfrm>
              <a:off x="18817538" y="3867220"/>
              <a:ext cx="863376" cy="6324602"/>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Shape 227"/>
            <p:cNvSpPr/>
            <p:nvPr/>
          </p:nvSpPr>
          <p:spPr>
            <a:xfrm>
              <a:off x="18309669"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8" name="Shape 228"/>
            <p:cNvSpPr/>
            <p:nvPr/>
          </p:nvSpPr>
          <p:spPr>
            <a:xfrm>
              <a:off x="18902306" y="5795893"/>
              <a:ext cx="681677" cy="468392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9" name="Shape 229"/>
            <p:cNvSpPr/>
            <p:nvPr/>
          </p:nvSpPr>
          <p:spPr>
            <a:xfrm>
              <a:off x="18404160" y="9194030"/>
              <a:ext cx="161242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10138231" y="3265953"/>
            <a:ext cx="672710" cy="2606840"/>
            <a:chOff x="20556984" y="3867220"/>
            <a:chExt cx="1815630" cy="7035803"/>
          </a:xfrm>
        </p:grpSpPr>
        <p:sp>
          <p:nvSpPr>
            <p:cNvPr id="236" name="Shape 236"/>
            <p:cNvSpPr/>
            <p:nvPr/>
          </p:nvSpPr>
          <p:spPr>
            <a:xfrm>
              <a:off x="21064853" y="3867220"/>
              <a:ext cx="863376" cy="6324602"/>
            </a:xfrm>
            <a:prstGeom prst="roundRect">
              <a:avLst>
                <a:gd name="adj" fmla="val 50000"/>
              </a:avLst>
            </a:prstGeom>
            <a:solidFill>
              <a:schemeClr val="accent4"/>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Shape 237"/>
            <p:cNvSpPr/>
            <p:nvPr/>
          </p:nvSpPr>
          <p:spPr>
            <a:xfrm>
              <a:off x="20556984"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8" name="Shape 238"/>
            <p:cNvSpPr/>
            <p:nvPr/>
          </p:nvSpPr>
          <p:spPr>
            <a:xfrm>
              <a:off x="21147770" y="4688609"/>
              <a:ext cx="685623" cy="5791203"/>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Shape 239"/>
            <p:cNvSpPr/>
            <p:nvPr/>
          </p:nvSpPr>
          <p:spPr>
            <a:xfrm>
              <a:off x="20651600" y="9194030"/>
              <a:ext cx="1612429"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6" name="Freeform 13"/>
          <p:cNvSpPr>
            <a:spLocks noEditPoints="1"/>
          </p:cNvSpPr>
          <p:nvPr/>
        </p:nvSpPr>
        <p:spPr bwMode="auto">
          <a:xfrm>
            <a:off x="7749255" y="540904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3"/>
          <p:cNvSpPr>
            <a:spLocks noEditPoints="1"/>
          </p:cNvSpPr>
          <p:nvPr/>
        </p:nvSpPr>
        <p:spPr bwMode="auto">
          <a:xfrm>
            <a:off x="8628983" y="540149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3"/>
          <p:cNvSpPr>
            <a:spLocks noEditPoints="1"/>
          </p:cNvSpPr>
          <p:nvPr/>
        </p:nvSpPr>
        <p:spPr bwMode="auto">
          <a:xfrm>
            <a:off x="9461966" y="540149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3"/>
          <p:cNvSpPr>
            <a:spLocks noEditPoints="1"/>
          </p:cNvSpPr>
          <p:nvPr/>
        </p:nvSpPr>
        <p:spPr bwMode="auto">
          <a:xfrm>
            <a:off x="10298995" y="5408720"/>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86" name="Straight Connector 185"/>
          <p:cNvCxnSpPr/>
          <p:nvPr/>
        </p:nvCxnSpPr>
        <p:spPr>
          <a:xfrm flipV="1">
            <a:off x="7944926" y="2631497"/>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674613" y="2130918"/>
            <a:ext cx="656380" cy="374356"/>
          </a:xfrm>
          <a:prstGeom prst="rect">
            <a:avLst/>
          </a:prstGeom>
          <a:noFill/>
        </p:spPr>
        <p:txBody>
          <a:bodyPr wrap="none" lIns="96416" tIns="48208" rIns="96416" bIns="48208" rtlCol="0">
            <a:spAutoFit/>
          </a:bodyPr>
          <a:lstStyle/>
          <a:p>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50%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cxnSp>
        <p:nvCxnSpPr>
          <p:cNvPr id="188" name="Straight Connector 187"/>
          <p:cNvCxnSpPr/>
          <p:nvPr/>
        </p:nvCxnSpPr>
        <p:spPr>
          <a:xfrm flipV="1">
            <a:off x="8805364" y="2638154"/>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8535051" y="2137575"/>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6</a:t>
            </a:r>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cxnSp>
        <p:nvCxnSpPr>
          <p:cNvPr id="190" name="Straight Connector 189"/>
          <p:cNvCxnSpPr/>
          <p:nvPr/>
        </p:nvCxnSpPr>
        <p:spPr>
          <a:xfrm flipV="1">
            <a:off x="9642476" y="2639032"/>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9372163" y="2138453"/>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7</a:t>
            </a:r>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cxnSp>
        <p:nvCxnSpPr>
          <p:cNvPr id="192" name="Straight Connector 191"/>
          <p:cNvCxnSpPr/>
          <p:nvPr/>
        </p:nvCxnSpPr>
        <p:spPr>
          <a:xfrm flipV="1">
            <a:off x="10479491" y="2639032"/>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10204072" y="2138453"/>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8</a:t>
            </a:r>
            <a:r>
              <a:rPr lang="id-ID" dirty="0" smtClean="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0%</a:t>
            </a:r>
            <a:endPar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endParaRPr>
          </a:p>
        </p:txBody>
      </p:sp>
      <p:grpSp>
        <p:nvGrpSpPr>
          <p:cNvPr id="10" name="Group 9"/>
          <p:cNvGrpSpPr/>
          <p:nvPr/>
        </p:nvGrpSpPr>
        <p:grpSpPr>
          <a:xfrm>
            <a:off x="1557022" y="4857251"/>
            <a:ext cx="3961054" cy="389342"/>
            <a:chOff x="3101293" y="9211292"/>
            <a:chExt cx="7511744" cy="738348"/>
          </a:xfrm>
        </p:grpSpPr>
        <p:sp>
          <p:nvSpPr>
            <p:cNvPr id="195" name="Shape 3747"/>
            <p:cNvSpPr/>
            <p:nvPr/>
          </p:nvSpPr>
          <p:spPr>
            <a:xfrm>
              <a:off x="76619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748"/>
            <p:cNvSpPr/>
            <p:nvPr/>
          </p:nvSpPr>
          <p:spPr>
            <a:xfrm>
              <a:off x="77516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7" name="Shape 3749"/>
            <p:cNvSpPr/>
            <p:nvPr/>
          </p:nvSpPr>
          <p:spPr>
            <a:xfrm>
              <a:off x="80413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750"/>
            <p:cNvSpPr/>
            <p:nvPr/>
          </p:nvSpPr>
          <p:spPr>
            <a:xfrm>
              <a:off x="813104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3751"/>
            <p:cNvSpPr/>
            <p:nvPr/>
          </p:nvSpPr>
          <p:spPr>
            <a:xfrm>
              <a:off x="8422220"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43" name="Shape 3752"/>
            <p:cNvSpPr/>
            <p:nvPr/>
          </p:nvSpPr>
          <p:spPr>
            <a:xfrm>
              <a:off x="8511921"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44" name="Group 243"/>
            <p:cNvGrpSpPr/>
            <p:nvPr/>
          </p:nvGrpSpPr>
          <p:grpSpPr>
            <a:xfrm>
              <a:off x="8801659" y="9211292"/>
              <a:ext cx="291134" cy="735106"/>
              <a:chOff x="7252702" y="2337375"/>
              <a:chExt cx="283144" cy="714746"/>
            </a:xfrm>
            <a:solidFill>
              <a:schemeClr val="bg1">
                <a:lumMod val="85000"/>
              </a:schemeClr>
            </a:solidFill>
          </p:grpSpPr>
          <p:sp>
            <p:nvSpPr>
              <p:cNvPr id="328"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9"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5" name="Group 244"/>
            <p:cNvGrpSpPr/>
            <p:nvPr/>
          </p:nvGrpSpPr>
          <p:grpSpPr>
            <a:xfrm>
              <a:off x="9182150" y="9211292"/>
              <a:ext cx="291134" cy="735106"/>
              <a:chOff x="7622750" y="2337375"/>
              <a:chExt cx="283144" cy="714746"/>
            </a:xfrm>
            <a:solidFill>
              <a:schemeClr val="bg1">
                <a:lumMod val="85000"/>
              </a:schemeClr>
            </a:solidFill>
          </p:grpSpPr>
          <p:sp>
            <p:nvSpPr>
              <p:cNvPr id="32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6" name="Group 245"/>
            <p:cNvGrpSpPr/>
            <p:nvPr/>
          </p:nvGrpSpPr>
          <p:grpSpPr>
            <a:xfrm>
              <a:off x="9561589" y="9211292"/>
              <a:ext cx="291134" cy="735106"/>
              <a:chOff x="7991776" y="2337375"/>
              <a:chExt cx="283144" cy="714746"/>
            </a:xfrm>
            <a:solidFill>
              <a:schemeClr val="bg1">
                <a:lumMod val="85000"/>
              </a:schemeClr>
            </a:solidFill>
          </p:grpSpPr>
          <p:sp>
            <p:nvSpPr>
              <p:cNvPr id="324"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5"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7" name="Group 246"/>
            <p:cNvGrpSpPr/>
            <p:nvPr/>
          </p:nvGrpSpPr>
          <p:grpSpPr>
            <a:xfrm>
              <a:off x="9942464" y="9211292"/>
              <a:ext cx="291134" cy="735106"/>
              <a:chOff x="8362198" y="2337375"/>
              <a:chExt cx="283144" cy="714746"/>
            </a:xfrm>
            <a:solidFill>
              <a:schemeClr val="bg1">
                <a:lumMod val="85000"/>
              </a:schemeClr>
            </a:solidFill>
          </p:grpSpPr>
          <p:sp>
            <p:nvSpPr>
              <p:cNvPr id="322"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3"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8" name="Group 247"/>
            <p:cNvGrpSpPr/>
            <p:nvPr/>
          </p:nvGrpSpPr>
          <p:grpSpPr>
            <a:xfrm>
              <a:off x="10321903" y="9211292"/>
              <a:ext cx="291134" cy="735106"/>
              <a:chOff x="8731224" y="2337375"/>
              <a:chExt cx="283144" cy="714746"/>
            </a:xfrm>
            <a:solidFill>
              <a:schemeClr val="bg1">
                <a:lumMod val="85000"/>
              </a:schemeClr>
            </a:solidFill>
          </p:grpSpPr>
          <p:sp>
            <p:nvSpPr>
              <p:cNvPr id="320"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1"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49" name="Shape 3763"/>
            <p:cNvSpPr/>
            <p:nvPr/>
          </p:nvSpPr>
          <p:spPr>
            <a:xfrm>
              <a:off x="462327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3764"/>
            <p:cNvSpPr/>
            <p:nvPr/>
          </p:nvSpPr>
          <p:spPr>
            <a:xfrm>
              <a:off x="4712980"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3765"/>
            <p:cNvSpPr/>
            <p:nvPr/>
          </p:nvSpPr>
          <p:spPr>
            <a:xfrm>
              <a:off x="5002718"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2" name="Shape 3766"/>
            <p:cNvSpPr/>
            <p:nvPr/>
          </p:nvSpPr>
          <p:spPr>
            <a:xfrm>
              <a:off x="5092419"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3" name="Shape 3767"/>
            <p:cNvSpPr/>
            <p:nvPr/>
          </p:nvSpPr>
          <p:spPr>
            <a:xfrm>
              <a:off x="538365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4" name="Shape 3768"/>
            <p:cNvSpPr/>
            <p:nvPr/>
          </p:nvSpPr>
          <p:spPr>
            <a:xfrm>
              <a:off x="547329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5" name="Shape 3769"/>
            <p:cNvSpPr/>
            <p:nvPr/>
          </p:nvSpPr>
          <p:spPr>
            <a:xfrm>
              <a:off x="5763031"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6" name="Shape 3770"/>
            <p:cNvSpPr/>
            <p:nvPr/>
          </p:nvSpPr>
          <p:spPr>
            <a:xfrm>
              <a:off x="585273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7" name="Shape 3771"/>
            <p:cNvSpPr/>
            <p:nvPr/>
          </p:nvSpPr>
          <p:spPr>
            <a:xfrm>
              <a:off x="614352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8" name="Shape 3772"/>
            <p:cNvSpPr/>
            <p:nvPr/>
          </p:nvSpPr>
          <p:spPr>
            <a:xfrm>
              <a:off x="623322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9" name="Shape 3773"/>
            <p:cNvSpPr/>
            <p:nvPr/>
          </p:nvSpPr>
          <p:spPr>
            <a:xfrm>
              <a:off x="652296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0" name="Shape 3774"/>
            <p:cNvSpPr/>
            <p:nvPr/>
          </p:nvSpPr>
          <p:spPr>
            <a:xfrm>
              <a:off x="661266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1" name="Shape 3775"/>
            <p:cNvSpPr/>
            <p:nvPr/>
          </p:nvSpPr>
          <p:spPr>
            <a:xfrm>
              <a:off x="6903835"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2" name="Shape 3776"/>
            <p:cNvSpPr/>
            <p:nvPr/>
          </p:nvSpPr>
          <p:spPr>
            <a:xfrm>
              <a:off x="699353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3" name="Shape 3777"/>
            <p:cNvSpPr/>
            <p:nvPr/>
          </p:nvSpPr>
          <p:spPr>
            <a:xfrm>
              <a:off x="7283274"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4" name="Shape 3778"/>
            <p:cNvSpPr/>
            <p:nvPr/>
          </p:nvSpPr>
          <p:spPr>
            <a:xfrm>
              <a:off x="7372975"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5" name="Shape 3779"/>
            <p:cNvSpPr/>
            <p:nvPr/>
          </p:nvSpPr>
          <p:spPr>
            <a:xfrm>
              <a:off x="3101293"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6" name="Shape 3780"/>
            <p:cNvSpPr/>
            <p:nvPr/>
          </p:nvSpPr>
          <p:spPr>
            <a:xfrm>
              <a:off x="3190994"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7" name="Shape 3781"/>
            <p:cNvSpPr/>
            <p:nvPr/>
          </p:nvSpPr>
          <p:spPr>
            <a:xfrm>
              <a:off x="348073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8" name="Shape 3782"/>
            <p:cNvSpPr/>
            <p:nvPr/>
          </p:nvSpPr>
          <p:spPr>
            <a:xfrm>
              <a:off x="3570433"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9" name="Shape 3783"/>
            <p:cNvSpPr/>
            <p:nvPr/>
          </p:nvSpPr>
          <p:spPr>
            <a:xfrm>
              <a:off x="38616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3784"/>
            <p:cNvSpPr/>
            <p:nvPr/>
          </p:nvSpPr>
          <p:spPr>
            <a:xfrm>
              <a:off x="39513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3785"/>
            <p:cNvSpPr/>
            <p:nvPr/>
          </p:nvSpPr>
          <p:spPr>
            <a:xfrm>
              <a:off x="42410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2" name="Shape 3786"/>
            <p:cNvSpPr/>
            <p:nvPr/>
          </p:nvSpPr>
          <p:spPr>
            <a:xfrm>
              <a:off x="433074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73" name="Group 3831"/>
            <p:cNvGrpSpPr/>
            <p:nvPr/>
          </p:nvGrpSpPr>
          <p:grpSpPr>
            <a:xfrm>
              <a:off x="7662970" y="9214534"/>
              <a:ext cx="291134" cy="735106"/>
              <a:chOff x="0" y="0"/>
              <a:chExt cx="590244" cy="1489964"/>
            </a:xfrm>
            <a:solidFill>
              <a:schemeClr val="accent1"/>
            </a:solidFill>
          </p:grpSpPr>
          <p:sp>
            <p:nvSpPr>
              <p:cNvPr id="318"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9"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3834"/>
            <p:cNvGrpSpPr/>
            <p:nvPr/>
          </p:nvGrpSpPr>
          <p:grpSpPr>
            <a:xfrm>
              <a:off x="8042410" y="9214534"/>
              <a:ext cx="291134" cy="735106"/>
              <a:chOff x="0" y="0"/>
              <a:chExt cx="590244" cy="1489964"/>
            </a:xfrm>
            <a:solidFill>
              <a:schemeClr val="accent1"/>
            </a:solidFill>
          </p:grpSpPr>
          <p:sp>
            <p:nvSpPr>
              <p:cNvPr id="316"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7"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Group 3837"/>
            <p:cNvGrpSpPr/>
            <p:nvPr/>
          </p:nvGrpSpPr>
          <p:grpSpPr>
            <a:xfrm>
              <a:off x="8423284" y="9214534"/>
              <a:ext cx="291135" cy="735106"/>
              <a:chOff x="0" y="0"/>
              <a:chExt cx="590244" cy="1489964"/>
            </a:xfrm>
            <a:solidFill>
              <a:schemeClr val="accent1"/>
            </a:solidFill>
          </p:grpSpPr>
          <p:sp>
            <p:nvSpPr>
              <p:cNvPr id="314"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5"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Group 3840"/>
            <p:cNvGrpSpPr/>
            <p:nvPr/>
          </p:nvGrpSpPr>
          <p:grpSpPr>
            <a:xfrm>
              <a:off x="4624344" y="9214534"/>
              <a:ext cx="291134" cy="735106"/>
              <a:chOff x="0" y="0"/>
              <a:chExt cx="590244" cy="1489964"/>
            </a:xfrm>
            <a:solidFill>
              <a:schemeClr val="accent1"/>
            </a:solidFill>
          </p:grpSpPr>
          <p:sp>
            <p:nvSpPr>
              <p:cNvPr id="312"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3"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Group 3843"/>
            <p:cNvGrpSpPr/>
            <p:nvPr/>
          </p:nvGrpSpPr>
          <p:grpSpPr>
            <a:xfrm>
              <a:off x="5003783" y="9214534"/>
              <a:ext cx="291134" cy="735106"/>
              <a:chOff x="0" y="0"/>
              <a:chExt cx="590244" cy="1489964"/>
            </a:xfrm>
            <a:solidFill>
              <a:schemeClr val="accent1"/>
            </a:solidFill>
          </p:grpSpPr>
          <p:sp>
            <p:nvSpPr>
              <p:cNvPr id="310"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1"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Group 3846"/>
            <p:cNvGrpSpPr/>
            <p:nvPr/>
          </p:nvGrpSpPr>
          <p:grpSpPr>
            <a:xfrm>
              <a:off x="5384724" y="9214534"/>
              <a:ext cx="291134" cy="735106"/>
              <a:chOff x="0" y="0"/>
              <a:chExt cx="590244" cy="1489964"/>
            </a:xfrm>
            <a:solidFill>
              <a:schemeClr val="accent1"/>
            </a:solidFill>
          </p:grpSpPr>
          <p:sp>
            <p:nvSpPr>
              <p:cNvPr id="308"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9"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9" name="Group 3849"/>
            <p:cNvGrpSpPr/>
            <p:nvPr/>
          </p:nvGrpSpPr>
          <p:grpSpPr>
            <a:xfrm>
              <a:off x="5764097" y="9214534"/>
              <a:ext cx="291134" cy="735106"/>
              <a:chOff x="0" y="0"/>
              <a:chExt cx="590244" cy="1489964"/>
            </a:xfrm>
            <a:solidFill>
              <a:schemeClr val="accent1"/>
            </a:solidFill>
          </p:grpSpPr>
          <p:sp>
            <p:nvSpPr>
              <p:cNvPr id="306"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7"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0" name="Group 3852"/>
            <p:cNvGrpSpPr/>
            <p:nvPr/>
          </p:nvGrpSpPr>
          <p:grpSpPr>
            <a:xfrm>
              <a:off x="6144587" y="9214534"/>
              <a:ext cx="291134" cy="735106"/>
              <a:chOff x="0" y="0"/>
              <a:chExt cx="590244" cy="1489964"/>
            </a:xfrm>
            <a:solidFill>
              <a:schemeClr val="accent1"/>
            </a:solidFill>
          </p:grpSpPr>
          <p:sp>
            <p:nvSpPr>
              <p:cNvPr id="304"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5"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1" name="Group 3855"/>
            <p:cNvGrpSpPr/>
            <p:nvPr/>
          </p:nvGrpSpPr>
          <p:grpSpPr>
            <a:xfrm>
              <a:off x="6524027" y="9214534"/>
              <a:ext cx="291134" cy="735106"/>
              <a:chOff x="0" y="0"/>
              <a:chExt cx="590244" cy="1489964"/>
            </a:xfrm>
            <a:solidFill>
              <a:schemeClr val="accent1"/>
            </a:solidFill>
          </p:grpSpPr>
          <p:sp>
            <p:nvSpPr>
              <p:cNvPr id="302"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3"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2" name="Group 3858"/>
            <p:cNvGrpSpPr/>
            <p:nvPr/>
          </p:nvGrpSpPr>
          <p:grpSpPr>
            <a:xfrm>
              <a:off x="6904901" y="9214534"/>
              <a:ext cx="291134" cy="735106"/>
              <a:chOff x="0" y="0"/>
              <a:chExt cx="590244" cy="1489964"/>
            </a:xfrm>
            <a:solidFill>
              <a:schemeClr val="accent1"/>
            </a:solidFill>
          </p:grpSpPr>
          <p:sp>
            <p:nvSpPr>
              <p:cNvPr id="300"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1"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Group 3861"/>
            <p:cNvGrpSpPr/>
            <p:nvPr/>
          </p:nvGrpSpPr>
          <p:grpSpPr>
            <a:xfrm>
              <a:off x="7284340" y="9214534"/>
              <a:ext cx="291134" cy="735106"/>
              <a:chOff x="0" y="0"/>
              <a:chExt cx="590244" cy="1489964"/>
            </a:xfrm>
            <a:solidFill>
              <a:schemeClr val="accent1"/>
            </a:solidFill>
          </p:grpSpPr>
          <p:sp>
            <p:nvSpPr>
              <p:cNvPr id="298"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Group 3864"/>
            <p:cNvGrpSpPr/>
            <p:nvPr/>
          </p:nvGrpSpPr>
          <p:grpSpPr>
            <a:xfrm>
              <a:off x="3102358" y="9214534"/>
              <a:ext cx="291134" cy="735106"/>
              <a:chOff x="0" y="0"/>
              <a:chExt cx="590244" cy="1489964"/>
            </a:xfrm>
            <a:solidFill>
              <a:schemeClr val="accent1"/>
            </a:solidFill>
          </p:grpSpPr>
          <p:sp>
            <p:nvSpPr>
              <p:cNvPr id="296"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7"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5" name="Group 3867"/>
            <p:cNvGrpSpPr/>
            <p:nvPr/>
          </p:nvGrpSpPr>
          <p:grpSpPr>
            <a:xfrm>
              <a:off x="3481798" y="9214534"/>
              <a:ext cx="291134" cy="735106"/>
              <a:chOff x="0" y="0"/>
              <a:chExt cx="590244" cy="1489964"/>
            </a:xfrm>
            <a:solidFill>
              <a:schemeClr val="accent1"/>
            </a:solidFill>
          </p:grpSpPr>
          <p:sp>
            <p:nvSpPr>
              <p:cNvPr id="294"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5"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 name="Group 3870"/>
            <p:cNvGrpSpPr/>
            <p:nvPr/>
          </p:nvGrpSpPr>
          <p:grpSpPr>
            <a:xfrm>
              <a:off x="3862670" y="9214534"/>
              <a:ext cx="291135" cy="735106"/>
              <a:chOff x="0" y="0"/>
              <a:chExt cx="590244" cy="1489964"/>
            </a:xfrm>
            <a:solidFill>
              <a:schemeClr val="accent1"/>
            </a:solidFill>
          </p:grpSpPr>
          <p:sp>
            <p:nvSpPr>
              <p:cNvPr id="292"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3"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7" name="Group 3873"/>
            <p:cNvGrpSpPr/>
            <p:nvPr/>
          </p:nvGrpSpPr>
          <p:grpSpPr>
            <a:xfrm>
              <a:off x="4242111" y="9214534"/>
              <a:ext cx="291134" cy="735106"/>
              <a:chOff x="0" y="0"/>
              <a:chExt cx="590244" cy="1489964"/>
            </a:xfrm>
            <a:solidFill>
              <a:schemeClr val="accent1"/>
            </a:solidFill>
          </p:grpSpPr>
          <p:sp>
            <p:nvSpPr>
              <p:cNvPr id="290"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1"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1556195" y="5355752"/>
            <a:ext cx="3985725" cy="388512"/>
            <a:chOff x="3026848" y="11359211"/>
            <a:chExt cx="7558530" cy="736774"/>
          </a:xfrm>
        </p:grpSpPr>
        <p:grpSp>
          <p:nvGrpSpPr>
            <p:cNvPr id="331" name="Group 330"/>
            <p:cNvGrpSpPr/>
            <p:nvPr/>
          </p:nvGrpSpPr>
          <p:grpSpPr>
            <a:xfrm>
              <a:off x="7587461" y="11359211"/>
              <a:ext cx="337921" cy="733532"/>
              <a:chOff x="6121233" y="3412078"/>
              <a:chExt cx="328647" cy="713215"/>
            </a:xfrm>
            <a:solidFill>
              <a:schemeClr val="bg1">
                <a:lumMod val="85000"/>
              </a:schemeClr>
            </a:solidFill>
          </p:grpSpPr>
          <p:sp>
            <p:nvSpPr>
              <p:cNvPr id="413"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4"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2" name="Group 331"/>
            <p:cNvGrpSpPr/>
            <p:nvPr/>
          </p:nvGrpSpPr>
          <p:grpSpPr>
            <a:xfrm>
              <a:off x="7966899" y="11359211"/>
              <a:ext cx="337922" cy="733532"/>
              <a:chOff x="6490258" y="3412078"/>
              <a:chExt cx="328648" cy="713215"/>
            </a:xfrm>
            <a:solidFill>
              <a:schemeClr val="bg1">
                <a:lumMod val="85000"/>
              </a:schemeClr>
            </a:solidFill>
          </p:grpSpPr>
          <p:sp>
            <p:nvSpPr>
              <p:cNvPr id="41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3" name="Group 332"/>
            <p:cNvGrpSpPr/>
            <p:nvPr/>
          </p:nvGrpSpPr>
          <p:grpSpPr>
            <a:xfrm>
              <a:off x="8347775" y="11359211"/>
              <a:ext cx="337921" cy="733532"/>
              <a:chOff x="6860681" y="3412078"/>
              <a:chExt cx="328647" cy="713215"/>
            </a:xfrm>
            <a:solidFill>
              <a:schemeClr val="bg1">
                <a:lumMod val="85000"/>
              </a:schemeClr>
            </a:solidFill>
          </p:grpSpPr>
          <p:sp>
            <p:nvSpPr>
              <p:cNvPr id="409"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0"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Group 333"/>
            <p:cNvGrpSpPr/>
            <p:nvPr/>
          </p:nvGrpSpPr>
          <p:grpSpPr>
            <a:xfrm>
              <a:off x="8727212" y="11359211"/>
              <a:ext cx="337921" cy="733532"/>
              <a:chOff x="7229705" y="3412078"/>
              <a:chExt cx="328647" cy="713215"/>
            </a:xfrm>
            <a:solidFill>
              <a:schemeClr val="bg1">
                <a:lumMod val="85000"/>
              </a:schemeClr>
            </a:solidFill>
          </p:grpSpPr>
          <p:sp>
            <p:nvSpPr>
              <p:cNvPr id="407"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8"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5" name="Group 334"/>
            <p:cNvGrpSpPr/>
            <p:nvPr/>
          </p:nvGrpSpPr>
          <p:grpSpPr>
            <a:xfrm>
              <a:off x="9107705" y="11359211"/>
              <a:ext cx="337922" cy="733532"/>
              <a:chOff x="7599755" y="3412078"/>
              <a:chExt cx="328648" cy="713215"/>
            </a:xfrm>
            <a:solidFill>
              <a:schemeClr val="bg1">
                <a:lumMod val="85000"/>
              </a:schemeClr>
            </a:solidFill>
          </p:grpSpPr>
          <p:sp>
            <p:nvSpPr>
              <p:cNvPr id="405"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6"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6" name="Group 335"/>
            <p:cNvGrpSpPr/>
            <p:nvPr/>
          </p:nvGrpSpPr>
          <p:grpSpPr>
            <a:xfrm>
              <a:off x="9487144" y="11359211"/>
              <a:ext cx="337922" cy="733532"/>
              <a:chOff x="7968781" y="3412078"/>
              <a:chExt cx="328648" cy="713215"/>
            </a:xfrm>
            <a:solidFill>
              <a:schemeClr val="bg1">
                <a:lumMod val="85000"/>
              </a:schemeClr>
            </a:solidFill>
          </p:grpSpPr>
          <p:sp>
            <p:nvSpPr>
              <p:cNvPr id="403"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4"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 name="Group 336"/>
            <p:cNvGrpSpPr/>
            <p:nvPr/>
          </p:nvGrpSpPr>
          <p:grpSpPr>
            <a:xfrm>
              <a:off x="9868018" y="11359211"/>
              <a:ext cx="337922" cy="733532"/>
              <a:chOff x="8339202" y="3412078"/>
              <a:chExt cx="328648" cy="713215"/>
            </a:xfrm>
            <a:solidFill>
              <a:schemeClr val="bg1">
                <a:lumMod val="85000"/>
              </a:schemeClr>
            </a:solidFill>
          </p:grpSpPr>
          <p:sp>
            <p:nvSpPr>
              <p:cNvPr id="40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 name="Group 337"/>
            <p:cNvGrpSpPr/>
            <p:nvPr/>
          </p:nvGrpSpPr>
          <p:grpSpPr>
            <a:xfrm>
              <a:off x="10247457" y="11359211"/>
              <a:ext cx="337921" cy="733532"/>
              <a:chOff x="8708228" y="3412078"/>
              <a:chExt cx="328647" cy="713215"/>
            </a:xfrm>
            <a:solidFill>
              <a:schemeClr val="bg1">
                <a:lumMod val="85000"/>
              </a:schemeClr>
            </a:solidFill>
          </p:grpSpPr>
          <p:sp>
            <p:nvSpPr>
              <p:cNvPr id="399"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0"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39" name="Shape 3804"/>
            <p:cNvSpPr/>
            <p:nvPr/>
          </p:nvSpPr>
          <p:spPr>
            <a:xfrm>
              <a:off x="4660954"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0" name="Shape 3805"/>
            <p:cNvSpPr/>
            <p:nvPr/>
          </p:nvSpPr>
          <p:spPr>
            <a:xfrm>
              <a:off x="4548834"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1" name="Shape 3806"/>
            <p:cNvSpPr/>
            <p:nvPr/>
          </p:nvSpPr>
          <p:spPr>
            <a:xfrm>
              <a:off x="5040393"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2" name="Shape 3807"/>
            <p:cNvSpPr/>
            <p:nvPr/>
          </p:nvSpPr>
          <p:spPr>
            <a:xfrm>
              <a:off x="4928273"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3" name="Shape 3808"/>
            <p:cNvSpPr/>
            <p:nvPr/>
          </p:nvSpPr>
          <p:spPr>
            <a:xfrm>
              <a:off x="542126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4" name="Shape 3809"/>
            <p:cNvSpPr/>
            <p:nvPr/>
          </p:nvSpPr>
          <p:spPr>
            <a:xfrm>
              <a:off x="530914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5" name="Shape 3810"/>
            <p:cNvSpPr/>
            <p:nvPr/>
          </p:nvSpPr>
          <p:spPr>
            <a:xfrm>
              <a:off x="580070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6" name="Shape 3811"/>
            <p:cNvSpPr/>
            <p:nvPr/>
          </p:nvSpPr>
          <p:spPr>
            <a:xfrm>
              <a:off x="568858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7" name="Shape 3812"/>
            <p:cNvSpPr/>
            <p:nvPr/>
          </p:nvSpPr>
          <p:spPr>
            <a:xfrm>
              <a:off x="618119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8" name="Shape 3813"/>
            <p:cNvSpPr/>
            <p:nvPr/>
          </p:nvSpPr>
          <p:spPr>
            <a:xfrm>
              <a:off x="6069076"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9" name="Shape 3814"/>
            <p:cNvSpPr/>
            <p:nvPr/>
          </p:nvSpPr>
          <p:spPr>
            <a:xfrm>
              <a:off x="6560636"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0" name="Shape 3815"/>
            <p:cNvSpPr/>
            <p:nvPr/>
          </p:nvSpPr>
          <p:spPr>
            <a:xfrm>
              <a:off x="644851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1" name="Shape 3816"/>
            <p:cNvSpPr/>
            <p:nvPr/>
          </p:nvSpPr>
          <p:spPr>
            <a:xfrm>
              <a:off x="694151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2" name="Shape 3817"/>
            <p:cNvSpPr/>
            <p:nvPr/>
          </p:nvSpPr>
          <p:spPr>
            <a:xfrm>
              <a:off x="6829390"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53" name="Group 352"/>
            <p:cNvGrpSpPr/>
            <p:nvPr/>
          </p:nvGrpSpPr>
          <p:grpSpPr>
            <a:xfrm>
              <a:off x="7208829" y="11359211"/>
              <a:ext cx="337921" cy="733532"/>
              <a:chOff x="5752993" y="3412078"/>
              <a:chExt cx="328647" cy="713215"/>
            </a:xfrm>
            <a:solidFill>
              <a:schemeClr val="bg1">
                <a:lumMod val="85000"/>
              </a:schemeClr>
            </a:solidFill>
          </p:grpSpPr>
          <p:sp>
            <p:nvSpPr>
              <p:cNvPr id="397"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8"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54" name="Shape 3820"/>
            <p:cNvSpPr/>
            <p:nvPr/>
          </p:nvSpPr>
          <p:spPr>
            <a:xfrm>
              <a:off x="3138968"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5" name="Shape 3821"/>
            <p:cNvSpPr/>
            <p:nvPr/>
          </p:nvSpPr>
          <p:spPr>
            <a:xfrm>
              <a:off x="3026848"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6" name="Shape 3822"/>
            <p:cNvSpPr/>
            <p:nvPr/>
          </p:nvSpPr>
          <p:spPr>
            <a:xfrm>
              <a:off x="3518407"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7" name="Shape 3823"/>
            <p:cNvSpPr/>
            <p:nvPr/>
          </p:nvSpPr>
          <p:spPr>
            <a:xfrm>
              <a:off x="340628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8" name="Shape 3824"/>
            <p:cNvSpPr/>
            <p:nvPr/>
          </p:nvSpPr>
          <p:spPr>
            <a:xfrm>
              <a:off x="3899282"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9" name="Shape 3825"/>
            <p:cNvSpPr/>
            <p:nvPr/>
          </p:nvSpPr>
          <p:spPr>
            <a:xfrm>
              <a:off x="3787161"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0" name="Shape 3826"/>
            <p:cNvSpPr/>
            <p:nvPr/>
          </p:nvSpPr>
          <p:spPr>
            <a:xfrm>
              <a:off x="427866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1" name="Shape 3827"/>
            <p:cNvSpPr/>
            <p:nvPr/>
          </p:nvSpPr>
          <p:spPr>
            <a:xfrm>
              <a:off x="4166601"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62" name="Group 3876"/>
            <p:cNvGrpSpPr/>
            <p:nvPr/>
          </p:nvGrpSpPr>
          <p:grpSpPr>
            <a:xfrm>
              <a:off x="4549899" y="11362454"/>
              <a:ext cx="337921" cy="733531"/>
              <a:chOff x="0" y="0"/>
              <a:chExt cx="685101" cy="1486772"/>
            </a:xfrm>
            <a:solidFill>
              <a:schemeClr val="accent2"/>
            </a:solidFill>
          </p:grpSpPr>
          <p:sp>
            <p:nvSpPr>
              <p:cNvPr id="395"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6"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3" name="Group 3879"/>
            <p:cNvGrpSpPr/>
            <p:nvPr/>
          </p:nvGrpSpPr>
          <p:grpSpPr>
            <a:xfrm>
              <a:off x="4929338" y="11362454"/>
              <a:ext cx="337921" cy="733531"/>
              <a:chOff x="0" y="0"/>
              <a:chExt cx="685101" cy="1486772"/>
            </a:xfrm>
            <a:solidFill>
              <a:schemeClr val="accent2"/>
            </a:solidFill>
          </p:grpSpPr>
          <p:sp>
            <p:nvSpPr>
              <p:cNvPr id="393"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4"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3882"/>
            <p:cNvGrpSpPr/>
            <p:nvPr/>
          </p:nvGrpSpPr>
          <p:grpSpPr>
            <a:xfrm>
              <a:off x="5310211" y="11362454"/>
              <a:ext cx="337922" cy="733531"/>
              <a:chOff x="0" y="0"/>
              <a:chExt cx="685101" cy="1486772"/>
            </a:xfrm>
            <a:solidFill>
              <a:schemeClr val="accent2"/>
            </a:solidFill>
          </p:grpSpPr>
          <p:sp>
            <p:nvSpPr>
              <p:cNvPr id="391"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2"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5" name="Group 3885"/>
            <p:cNvGrpSpPr/>
            <p:nvPr/>
          </p:nvGrpSpPr>
          <p:grpSpPr>
            <a:xfrm>
              <a:off x="5689650" y="11362454"/>
              <a:ext cx="337921" cy="733531"/>
              <a:chOff x="0" y="0"/>
              <a:chExt cx="685101" cy="1486772"/>
            </a:xfrm>
            <a:solidFill>
              <a:schemeClr val="accent2"/>
            </a:solidFill>
          </p:grpSpPr>
          <p:sp>
            <p:nvSpPr>
              <p:cNvPr id="389"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0"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6" name="Group 3888"/>
            <p:cNvGrpSpPr/>
            <p:nvPr/>
          </p:nvGrpSpPr>
          <p:grpSpPr>
            <a:xfrm>
              <a:off x="6070141" y="11362454"/>
              <a:ext cx="337922" cy="733531"/>
              <a:chOff x="0" y="0"/>
              <a:chExt cx="685101" cy="1486772"/>
            </a:xfrm>
            <a:solidFill>
              <a:schemeClr val="accent2"/>
            </a:solidFill>
          </p:grpSpPr>
          <p:sp>
            <p:nvSpPr>
              <p:cNvPr id="38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3891"/>
            <p:cNvGrpSpPr/>
            <p:nvPr/>
          </p:nvGrpSpPr>
          <p:grpSpPr>
            <a:xfrm>
              <a:off x="6449580" y="11362454"/>
              <a:ext cx="337921" cy="733531"/>
              <a:chOff x="0" y="0"/>
              <a:chExt cx="685101" cy="1486772"/>
            </a:xfrm>
            <a:solidFill>
              <a:schemeClr val="accent2"/>
            </a:solidFill>
          </p:grpSpPr>
          <p:sp>
            <p:nvSpPr>
              <p:cNvPr id="38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8" name="Group 3894"/>
            <p:cNvGrpSpPr/>
            <p:nvPr/>
          </p:nvGrpSpPr>
          <p:grpSpPr>
            <a:xfrm>
              <a:off x="6830455" y="11362454"/>
              <a:ext cx="337922" cy="733531"/>
              <a:chOff x="0" y="0"/>
              <a:chExt cx="685101" cy="1486772"/>
            </a:xfrm>
            <a:solidFill>
              <a:schemeClr val="accent2"/>
            </a:solidFill>
          </p:grpSpPr>
          <p:sp>
            <p:nvSpPr>
              <p:cNvPr id="383"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4"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9" name="Group 3897"/>
            <p:cNvGrpSpPr/>
            <p:nvPr/>
          </p:nvGrpSpPr>
          <p:grpSpPr>
            <a:xfrm>
              <a:off x="3027912" y="11362454"/>
              <a:ext cx="337922" cy="733531"/>
              <a:chOff x="0" y="0"/>
              <a:chExt cx="685101" cy="1486772"/>
            </a:xfrm>
            <a:solidFill>
              <a:schemeClr val="accent2"/>
            </a:solidFill>
          </p:grpSpPr>
          <p:sp>
            <p:nvSpPr>
              <p:cNvPr id="381"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2"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3900"/>
            <p:cNvGrpSpPr/>
            <p:nvPr/>
          </p:nvGrpSpPr>
          <p:grpSpPr>
            <a:xfrm>
              <a:off x="3407352" y="11362454"/>
              <a:ext cx="337921" cy="733531"/>
              <a:chOff x="0" y="0"/>
              <a:chExt cx="685101" cy="1486772"/>
            </a:xfrm>
            <a:solidFill>
              <a:schemeClr val="accent2"/>
            </a:solidFill>
          </p:grpSpPr>
          <p:sp>
            <p:nvSpPr>
              <p:cNvPr id="379"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0"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1" name="Group 3903"/>
            <p:cNvGrpSpPr/>
            <p:nvPr/>
          </p:nvGrpSpPr>
          <p:grpSpPr>
            <a:xfrm>
              <a:off x="3788226" y="11362454"/>
              <a:ext cx="337922" cy="733531"/>
              <a:chOff x="0" y="0"/>
              <a:chExt cx="685101" cy="1486772"/>
            </a:xfrm>
            <a:solidFill>
              <a:schemeClr val="accent2"/>
            </a:solidFill>
          </p:grpSpPr>
          <p:sp>
            <p:nvSpPr>
              <p:cNvPr id="377"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8"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2" name="Group 3906"/>
            <p:cNvGrpSpPr/>
            <p:nvPr/>
          </p:nvGrpSpPr>
          <p:grpSpPr>
            <a:xfrm>
              <a:off x="4167666" y="11362454"/>
              <a:ext cx="337922" cy="733531"/>
              <a:chOff x="0" y="0"/>
              <a:chExt cx="685101" cy="1486772"/>
            </a:xfrm>
            <a:solidFill>
              <a:schemeClr val="accent2"/>
            </a:solidFill>
          </p:grpSpPr>
          <p:sp>
            <p:nvSpPr>
              <p:cNvPr id="375"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6"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0" name="矩形 219"/>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2"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5" name="矩形 224"/>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fade">
                                      <p:cBhvr>
                                        <p:cTn id="34" dur="500"/>
                                        <p:tgtEl>
                                          <p:spTgt spid="211"/>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66"/>
                                        </p:tgtEl>
                                        <p:attrNameLst>
                                          <p:attrName>style.visibility</p:attrName>
                                        </p:attrNameLst>
                                      </p:cBhvr>
                                      <p:to>
                                        <p:strVal val="visible"/>
                                      </p:to>
                                    </p:set>
                                    <p:anim calcmode="lin" valueType="num">
                                      <p:cBhvr>
                                        <p:cTn id="38" dur="500" fill="hold"/>
                                        <p:tgtEl>
                                          <p:spTgt spid="166"/>
                                        </p:tgtEl>
                                        <p:attrNameLst>
                                          <p:attrName>ppt_w</p:attrName>
                                        </p:attrNameLst>
                                      </p:cBhvr>
                                      <p:tavLst>
                                        <p:tav tm="0">
                                          <p:val>
                                            <p:fltVal val="0"/>
                                          </p:val>
                                        </p:tav>
                                        <p:tav tm="100000">
                                          <p:val>
                                            <p:strVal val="#ppt_w"/>
                                          </p:val>
                                        </p:tav>
                                      </p:tavLst>
                                    </p:anim>
                                    <p:anim calcmode="lin" valueType="num">
                                      <p:cBhvr>
                                        <p:cTn id="39" dur="500" fill="hold"/>
                                        <p:tgtEl>
                                          <p:spTgt spid="166"/>
                                        </p:tgtEl>
                                        <p:attrNameLst>
                                          <p:attrName>ppt_h</p:attrName>
                                        </p:attrNameLst>
                                      </p:cBhvr>
                                      <p:tavLst>
                                        <p:tav tm="0">
                                          <p:val>
                                            <p:fltVal val="0"/>
                                          </p:val>
                                        </p:tav>
                                        <p:tav tm="100000">
                                          <p:val>
                                            <p:strVal val="#ppt_h"/>
                                          </p:val>
                                        </p:tav>
                                      </p:tavLst>
                                    </p:anim>
                                    <p:animEffect transition="in" filter="fade">
                                      <p:cBhvr>
                                        <p:cTn id="40" dur="500"/>
                                        <p:tgtEl>
                                          <p:spTgt spid="16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fade">
                                      <p:cBhvr>
                                        <p:cTn id="44" dur="500"/>
                                        <p:tgtEl>
                                          <p:spTgt spid="162"/>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wipe(down)">
                                      <p:cBhvr>
                                        <p:cTn id="48" dur="500"/>
                                        <p:tgtEl>
                                          <p:spTgt spid="186"/>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187"/>
                                        </p:tgtEl>
                                        <p:attrNameLst>
                                          <p:attrName>style.visibility</p:attrName>
                                        </p:attrNameLst>
                                      </p:cBhvr>
                                      <p:to>
                                        <p:strVal val="visible"/>
                                      </p:to>
                                    </p:set>
                                    <p:anim calcmode="lin" valueType="num">
                                      <p:cBhvr>
                                        <p:cTn id="52" dur="500" fill="hold"/>
                                        <p:tgtEl>
                                          <p:spTgt spid="187"/>
                                        </p:tgtEl>
                                        <p:attrNameLst>
                                          <p:attrName>ppt_w</p:attrName>
                                        </p:attrNameLst>
                                      </p:cBhvr>
                                      <p:tavLst>
                                        <p:tav tm="0">
                                          <p:val>
                                            <p:fltVal val="0"/>
                                          </p:val>
                                        </p:tav>
                                        <p:tav tm="100000">
                                          <p:val>
                                            <p:strVal val="#ppt_w"/>
                                          </p:val>
                                        </p:tav>
                                      </p:tavLst>
                                    </p:anim>
                                    <p:anim calcmode="lin" valueType="num">
                                      <p:cBhvr>
                                        <p:cTn id="53" dur="500" fill="hold"/>
                                        <p:tgtEl>
                                          <p:spTgt spid="187"/>
                                        </p:tgtEl>
                                        <p:attrNameLst>
                                          <p:attrName>ppt_h</p:attrName>
                                        </p:attrNameLst>
                                      </p:cBhvr>
                                      <p:tavLst>
                                        <p:tav tm="0">
                                          <p:val>
                                            <p:fltVal val="0"/>
                                          </p:val>
                                        </p:tav>
                                        <p:tav tm="100000">
                                          <p:val>
                                            <p:strVal val="#ppt_h"/>
                                          </p:val>
                                        </p:tav>
                                      </p:tavLst>
                                    </p:anim>
                                    <p:animEffect transition="in" filter="fade">
                                      <p:cBhvr>
                                        <p:cTn id="54" dur="500"/>
                                        <p:tgtEl>
                                          <p:spTgt spid="187"/>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221"/>
                                        </p:tgtEl>
                                        <p:attrNameLst>
                                          <p:attrName>style.visibility</p:attrName>
                                        </p:attrNameLst>
                                      </p:cBhvr>
                                      <p:to>
                                        <p:strVal val="visible"/>
                                      </p:to>
                                    </p:set>
                                    <p:animEffect transition="in" filter="fade">
                                      <p:cBhvr>
                                        <p:cTn id="58" dur="500"/>
                                        <p:tgtEl>
                                          <p:spTgt spid="221"/>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72"/>
                                        </p:tgtEl>
                                        <p:attrNameLst>
                                          <p:attrName>style.visibility</p:attrName>
                                        </p:attrNameLst>
                                      </p:cBhvr>
                                      <p:to>
                                        <p:strVal val="visible"/>
                                      </p:to>
                                    </p:set>
                                    <p:anim calcmode="lin" valueType="num">
                                      <p:cBhvr>
                                        <p:cTn id="62" dur="500" fill="hold"/>
                                        <p:tgtEl>
                                          <p:spTgt spid="172"/>
                                        </p:tgtEl>
                                        <p:attrNameLst>
                                          <p:attrName>ppt_w</p:attrName>
                                        </p:attrNameLst>
                                      </p:cBhvr>
                                      <p:tavLst>
                                        <p:tav tm="0">
                                          <p:val>
                                            <p:fltVal val="0"/>
                                          </p:val>
                                        </p:tav>
                                        <p:tav tm="100000">
                                          <p:val>
                                            <p:strVal val="#ppt_w"/>
                                          </p:val>
                                        </p:tav>
                                      </p:tavLst>
                                    </p:anim>
                                    <p:anim calcmode="lin" valueType="num">
                                      <p:cBhvr>
                                        <p:cTn id="63" dur="500" fill="hold"/>
                                        <p:tgtEl>
                                          <p:spTgt spid="172"/>
                                        </p:tgtEl>
                                        <p:attrNameLst>
                                          <p:attrName>ppt_h</p:attrName>
                                        </p:attrNameLst>
                                      </p:cBhvr>
                                      <p:tavLst>
                                        <p:tav tm="0">
                                          <p:val>
                                            <p:fltVal val="0"/>
                                          </p:val>
                                        </p:tav>
                                        <p:tav tm="100000">
                                          <p:val>
                                            <p:strVal val="#ppt_h"/>
                                          </p:val>
                                        </p:tav>
                                      </p:tavLst>
                                    </p:anim>
                                    <p:animEffect transition="in" filter="fade">
                                      <p:cBhvr>
                                        <p:cTn id="64" dur="500"/>
                                        <p:tgtEl>
                                          <p:spTgt spid="172"/>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childTnLst>
                          </p:cTn>
                        </p:par>
                        <p:par>
                          <p:cTn id="69" fill="hold">
                            <p:stCondLst>
                              <p:cond delay="7000"/>
                            </p:stCondLst>
                            <p:childTnLst>
                              <p:par>
                                <p:cTn id="70" presetID="22" presetClass="entr" presetSubtype="4" fill="hold" nodeType="afterEffect">
                                  <p:stCondLst>
                                    <p:cond delay="0"/>
                                  </p:stCondLst>
                                  <p:childTnLst>
                                    <p:set>
                                      <p:cBhvr>
                                        <p:cTn id="71" dur="1" fill="hold">
                                          <p:stCondLst>
                                            <p:cond delay="0"/>
                                          </p:stCondLst>
                                        </p:cTn>
                                        <p:tgtEl>
                                          <p:spTgt spid="188"/>
                                        </p:tgtEl>
                                        <p:attrNameLst>
                                          <p:attrName>style.visibility</p:attrName>
                                        </p:attrNameLst>
                                      </p:cBhvr>
                                      <p:to>
                                        <p:strVal val="visible"/>
                                      </p:to>
                                    </p:set>
                                    <p:animEffect transition="in" filter="wipe(down)">
                                      <p:cBhvr>
                                        <p:cTn id="72" dur="500"/>
                                        <p:tgtEl>
                                          <p:spTgt spid="188"/>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189"/>
                                        </p:tgtEl>
                                        <p:attrNameLst>
                                          <p:attrName>style.visibility</p:attrName>
                                        </p:attrNameLst>
                                      </p:cBhvr>
                                      <p:to>
                                        <p:strVal val="visible"/>
                                      </p:to>
                                    </p:set>
                                    <p:anim calcmode="lin" valueType="num">
                                      <p:cBhvr>
                                        <p:cTn id="76" dur="500" fill="hold"/>
                                        <p:tgtEl>
                                          <p:spTgt spid="189"/>
                                        </p:tgtEl>
                                        <p:attrNameLst>
                                          <p:attrName>ppt_w</p:attrName>
                                        </p:attrNameLst>
                                      </p:cBhvr>
                                      <p:tavLst>
                                        <p:tav tm="0">
                                          <p:val>
                                            <p:fltVal val="0"/>
                                          </p:val>
                                        </p:tav>
                                        <p:tav tm="100000">
                                          <p:val>
                                            <p:strVal val="#ppt_w"/>
                                          </p:val>
                                        </p:tav>
                                      </p:tavLst>
                                    </p:anim>
                                    <p:anim calcmode="lin" valueType="num">
                                      <p:cBhvr>
                                        <p:cTn id="77" dur="500" fill="hold"/>
                                        <p:tgtEl>
                                          <p:spTgt spid="189"/>
                                        </p:tgtEl>
                                        <p:attrNameLst>
                                          <p:attrName>ppt_h</p:attrName>
                                        </p:attrNameLst>
                                      </p:cBhvr>
                                      <p:tavLst>
                                        <p:tav tm="0">
                                          <p:val>
                                            <p:fltVal val="0"/>
                                          </p:val>
                                        </p:tav>
                                        <p:tav tm="100000">
                                          <p:val>
                                            <p:strVal val="#ppt_h"/>
                                          </p:val>
                                        </p:tav>
                                      </p:tavLst>
                                    </p:anim>
                                    <p:animEffect transition="in" filter="fade">
                                      <p:cBhvr>
                                        <p:cTn id="78" dur="500"/>
                                        <p:tgtEl>
                                          <p:spTgt spid="189"/>
                                        </p:tgtEl>
                                      </p:cBhvr>
                                    </p:animEffect>
                                  </p:childTnLst>
                                </p:cTn>
                              </p:par>
                            </p:childTnLst>
                          </p:cTn>
                        </p:par>
                        <p:par>
                          <p:cTn id="79" fill="hold">
                            <p:stCondLst>
                              <p:cond delay="8000"/>
                            </p:stCondLst>
                            <p:childTnLst>
                              <p:par>
                                <p:cTn id="80" presetID="10" presetClass="entr" presetSubtype="0"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childTnLst>
                          </p:cTn>
                        </p:par>
                        <p:par>
                          <p:cTn id="83" fill="hold">
                            <p:stCondLst>
                              <p:cond delay="8500"/>
                            </p:stCondLst>
                            <p:childTnLst>
                              <p:par>
                                <p:cTn id="84" presetID="53" presetClass="entr" presetSubtype="16" fill="hold" grpId="0" nodeType="afterEffect">
                                  <p:stCondLst>
                                    <p:cond delay="0"/>
                                  </p:stCondLst>
                                  <p:childTnLst>
                                    <p:set>
                                      <p:cBhvr>
                                        <p:cTn id="85" dur="1" fill="hold">
                                          <p:stCondLst>
                                            <p:cond delay="0"/>
                                          </p:stCondLst>
                                        </p:cTn>
                                        <p:tgtEl>
                                          <p:spTgt spid="173"/>
                                        </p:tgtEl>
                                        <p:attrNameLst>
                                          <p:attrName>style.visibility</p:attrName>
                                        </p:attrNameLst>
                                      </p:cBhvr>
                                      <p:to>
                                        <p:strVal val="visible"/>
                                      </p:to>
                                    </p:set>
                                    <p:anim calcmode="lin" valueType="num">
                                      <p:cBhvr>
                                        <p:cTn id="86" dur="500" fill="hold"/>
                                        <p:tgtEl>
                                          <p:spTgt spid="173"/>
                                        </p:tgtEl>
                                        <p:attrNameLst>
                                          <p:attrName>ppt_w</p:attrName>
                                        </p:attrNameLst>
                                      </p:cBhvr>
                                      <p:tavLst>
                                        <p:tav tm="0">
                                          <p:val>
                                            <p:fltVal val="0"/>
                                          </p:val>
                                        </p:tav>
                                        <p:tav tm="100000">
                                          <p:val>
                                            <p:strVal val="#ppt_w"/>
                                          </p:val>
                                        </p:tav>
                                      </p:tavLst>
                                    </p:anim>
                                    <p:anim calcmode="lin" valueType="num">
                                      <p:cBhvr>
                                        <p:cTn id="87" dur="500" fill="hold"/>
                                        <p:tgtEl>
                                          <p:spTgt spid="173"/>
                                        </p:tgtEl>
                                        <p:attrNameLst>
                                          <p:attrName>ppt_h</p:attrName>
                                        </p:attrNameLst>
                                      </p:cBhvr>
                                      <p:tavLst>
                                        <p:tav tm="0">
                                          <p:val>
                                            <p:fltVal val="0"/>
                                          </p:val>
                                        </p:tav>
                                        <p:tav tm="100000">
                                          <p:val>
                                            <p:strVal val="#ppt_h"/>
                                          </p:val>
                                        </p:tav>
                                      </p:tavLst>
                                    </p:anim>
                                    <p:animEffect transition="in" filter="fade">
                                      <p:cBhvr>
                                        <p:cTn id="88" dur="500"/>
                                        <p:tgtEl>
                                          <p:spTgt spid="173"/>
                                        </p:tgtEl>
                                      </p:cBhvr>
                                    </p:animEffect>
                                  </p:childTnLst>
                                </p:cTn>
                              </p:par>
                            </p:childTnLst>
                          </p:cTn>
                        </p:par>
                        <p:par>
                          <p:cTn id="89" fill="hold">
                            <p:stCondLst>
                              <p:cond delay="9000"/>
                            </p:stCondLst>
                            <p:childTnLst>
                              <p:par>
                                <p:cTn id="90" presetID="10" presetClass="entr" presetSubtype="0" fill="hold" grpId="0" nodeType="afterEffect">
                                  <p:stCondLst>
                                    <p:cond delay="0"/>
                                  </p:stCondLst>
                                  <p:childTnLst>
                                    <p:set>
                                      <p:cBhvr>
                                        <p:cTn id="91" dur="1" fill="hold">
                                          <p:stCondLst>
                                            <p:cond delay="0"/>
                                          </p:stCondLst>
                                        </p:cTn>
                                        <p:tgtEl>
                                          <p:spTgt spid="164"/>
                                        </p:tgtEl>
                                        <p:attrNameLst>
                                          <p:attrName>style.visibility</p:attrName>
                                        </p:attrNameLst>
                                      </p:cBhvr>
                                      <p:to>
                                        <p:strVal val="visible"/>
                                      </p:to>
                                    </p:set>
                                    <p:animEffect transition="in" filter="fade">
                                      <p:cBhvr>
                                        <p:cTn id="92" dur="500"/>
                                        <p:tgtEl>
                                          <p:spTgt spid="164"/>
                                        </p:tgtEl>
                                      </p:cBhvr>
                                    </p:animEffect>
                                  </p:childTnLst>
                                </p:cTn>
                              </p:par>
                            </p:childTnLst>
                          </p:cTn>
                        </p:par>
                        <p:par>
                          <p:cTn id="93" fill="hold">
                            <p:stCondLst>
                              <p:cond delay="9500"/>
                            </p:stCondLst>
                            <p:childTnLst>
                              <p:par>
                                <p:cTn id="94" presetID="22" presetClass="entr" presetSubtype="4" fill="hold" nodeType="afterEffect">
                                  <p:stCondLst>
                                    <p:cond delay="0"/>
                                  </p:stCondLst>
                                  <p:childTnLst>
                                    <p:set>
                                      <p:cBhvr>
                                        <p:cTn id="95" dur="1" fill="hold">
                                          <p:stCondLst>
                                            <p:cond delay="0"/>
                                          </p:stCondLst>
                                        </p:cTn>
                                        <p:tgtEl>
                                          <p:spTgt spid="190"/>
                                        </p:tgtEl>
                                        <p:attrNameLst>
                                          <p:attrName>style.visibility</p:attrName>
                                        </p:attrNameLst>
                                      </p:cBhvr>
                                      <p:to>
                                        <p:strVal val="visible"/>
                                      </p:to>
                                    </p:set>
                                    <p:animEffect transition="in" filter="wipe(down)">
                                      <p:cBhvr>
                                        <p:cTn id="96" dur="500"/>
                                        <p:tgtEl>
                                          <p:spTgt spid="190"/>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191"/>
                                        </p:tgtEl>
                                        <p:attrNameLst>
                                          <p:attrName>style.visibility</p:attrName>
                                        </p:attrNameLst>
                                      </p:cBhvr>
                                      <p:to>
                                        <p:strVal val="visible"/>
                                      </p:to>
                                    </p:set>
                                    <p:anim calcmode="lin" valueType="num">
                                      <p:cBhvr>
                                        <p:cTn id="100" dur="500" fill="hold"/>
                                        <p:tgtEl>
                                          <p:spTgt spid="191"/>
                                        </p:tgtEl>
                                        <p:attrNameLst>
                                          <p:attrName>ppt_w</p:attrName>
                                        </p:attrNameLst>
                                      </p:cBhvr>
                                      <p:tavLst>
                                        <p:tav tm="0">
                                          <p:val>
                                            <p:fltVal val="0"/>
                                          </p:val>
                                        </p:tav>
                                        <p:tav tm="100000">
                                          <p:val>
                                            <p:strVal val="#ppt_w"/>
                                          </p:val>
                                        </p:tav>
                                      </p:tavLst>
                                    </p:anim>
                                    <p:anim calcmode="lin" valueType="num">
                                      <p:cBhvr>
                                        <p:cTn id="101" dur="500" fill="hold"/>
                                        <p:tgtEl>
                                          <p:spTgt spid="191"/>
                                        </p:tgtEl>
                                        <p:attrNameLst>
                                          <p:attrName>ppt_h</p:attrName>
                                        </p:attrNameLst>
                                      </p:cBhvr>
                                      <p:tavLst>
                                        <p:tav tm="0">
                                          <p:val>
                                            <p:fltVal val="0"/>
                                          </p:val>
                                        </p:tav>
                                        <p:tav tm="100000">
                                          <p:val>
                                            <p:strVal val="#ppt_h"/>
                                          </p:val>
                                        </p:tav>
                                      </p:tavLst>
                                    </p:anim>
                                    <p:animEffect transition="in" filter="fade">
                                      <p:cBhvr>
                                        <p:cTn id="102" dur="500"/>
                                        <p:tgtEl>
                                          <p:spTgt spid="191"/>
                                        </p:tgtEl>
                                      </p:cBhvr>
                                    </p:animEffect>
                                  </p:childTnLst>
                                </p:cTn>
                              </p:par>
                            </p:childTnLst>
                          </p:cTn>
                        </p:par>
                        <p:par>
                          <p:cTn id="103" fill="hold">
                            <p:stCondLst>
                              <p:cond delay="10500"/>
                            </p:stCondLst>
                            <p:childTnLst>
                              <p:par>
                                <p:cTn id="104" presetID="10" presetClass="entr" presetSubtype="0"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184"/>
                                        </p:tgtEl>
                                        <p:attrNameLst>
                                          <p:attrName>style.visibility</p:attrName>
                                        </p:attrNameLst>
                                      </p:cBhvr>
                                      <p:to>
                                        <p:strVal val="visible"/>
                                      </p:to>
                                    </p:set>
                                    <p:anim calcmode="lin" valueType="num">
                                      <p:cBhvr>
                                        <p:cTn id="110" dur="500" fill="hold"/>
                                        <p:tgtEl>
                                          <p:spTgt spid="184"/>
                                        </p:tgtEl>
                                        <p:attrNameLst>
                                          <p:attrName>ppt_w</p:attrName>
                                        </p:attrNameLst>
                                      </p:cBhvr>
                                      <p:tavLst>
                                        <p:tav tm="0">
                                          <p:val>
                                            <p:fltVal val="0"/>
                                          </p:val>
                                        </p:tav>
                                        <p:tav tm="100000">
                                          <p:val>
                                            <p:strVal val="#ppt_w"/>
                                          </p:val>
                                        </p:tav>
                                      </p:tavLst>
                                    </p:anim>
                                    <p:anim calcmode="lin" valueType="num">
                                      <p:cBhvr>
                                        <p:cTn id="111" dur="500" fill="hold"/>
                                        <p:tgtEl>
                                          <p:spTgt spid="184"/>
                                        </p:tgtEl>
                                        <p:attrNameLst>
                                          <p:attrName>ppt_h</p:attrName>
                                        </p:attrNameLst>
                                      </p:cBhvr>
                                      <p:tavLst>
                                        <p:tav tm="0">
                                          <p:val>
                                            <p:fltVal val="0"/>
                                          </p:val>
                                        </p:tav>
                                        <p:tav tm="100000">
                                          <p:val>
                                            <p:strVal val="#ppt_h"/>
                                          </p:val>
                                        </p:tav>
                                      </p:tavLst>
                                    </p:anim>
                                    <p:animEffect transition="in" filter="fade">
                                      <p:cBhvr>
                                        <p:cTn id="112" dur="500"/>
                                        <p:tgtEl>
                                          <p:spTgt spid="184"/>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165"/>
                                        </p:tgtEl>
                                        <p:attrNameLst>
                                          <p:attrName>style.visibility</p:attrName>
                                        </p:attrNameLst>
                                      </p:cBhvr>
                                      <p:to>
                                        <p:strVal val="visible"/>
                                      </p:to>
                                    </p:set>
                                    <p:animEffect transition="in" filter="fade">
                                      <p:cBhvr>
                                        <p:cTn id="116" dur="500"/>
                                        <p:tgtEl>
                                          <p:spTgt spid="165"/>
                                        </p:tgtEl>
                                      </p:cBhvr>
                                    </p:animEffect>
                                  </p:childTnLst>
                                </p:cTn>
                              </p:par>
                            </p:childTnLst>
                          </p:cTn>
                        </p:par>
                        <p:par>
                          <p:cTn id="117" fill="hold">
                            <p:stCondLst>
                              <p:cond delay="12000"/>
                            </p:stCondLst>
                            <p:childTnLst>
                              <p:par>
                                <p:cTn id="118" presetID="22" presetClass="entr" presetSubtype="4" fill="hold" nodeType="afterEffect">
                                  <p:stCondLst>
                                    <p:cond delay="0"/>
                                  </p:stCondLst>
                                  <p:childTnLst>
                                    <p:set>
                                      <p:cBhvr>
                                        <p:cTn id="119" dur="1" fill="hold">
                                          <p:stCondLst>
                                            <p:cond delay="0"/>
                                          </p:stCondLst>
                                        </p:cTn>
                                        <p:tgtEl>
                                          <p:spTgt spid="192"/>
                                        </p:tgtEl>
                                        <p:attrNameLst>
                                          <p:attrName>style.visibility</p:attrName>
                                        </p:attrNameLst>
                                      </p:cBhvr>
                                      <p:to>
                                        <p:strVal val="visible"/>
                                      </p:to>
                                    </p:set>
                                    <p:animEffect transition="in" filter="wipe(down)">
                                      <p:cBhvr>
                                        <p:cTn id="120" dur="500"/>
                                        <p:tgtEl>
                                          <p:spTgt spid="192"/>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93"/>
                                        </p:tgtEl>
                                        <p:attrNameLst>
                                          <p:attrName>style.visibility</p:attrName>
                                        </p:attrNameLst>
                                      </p:cBhvr>
                                      <p:to>
                                        <p:strVal val="visible"/>
                                      </p:to>
                                    </p:set>
                                    <p:anim calcmode="lin" valueType="num">
                                      <p:cBhvr>
                                        <p:cTn id="124" dur="500" fill="hold"/>
                                        <p:tgtEl>
                                          <p:spTgt spid="193"/>
                                        </p:tgtEl>
                                        <p:attrNameLst>
                                          <p:attrName>ppt_w</p:attrName>
                                        </p:attrNameLst>
                                      </p:cBhvr>
                                      <p:tavLst>
                                        <p:tav tm="0">
                                          <p:val>
                                            <p:fltVal val="0"/>
                                          </p:val>
                                        </p:tav>
                                        <p:tav tm="100000">
                                          <p:val>
                                            <p:strVal val="#ppt_w"/>
                                          </p:val>
                                        </p:tav>
                                      </p:tavLst>
                                    </p:anim>
                                    <p:anim calcmode="lin" valueType="num">
                                      <p:cBhvr>
                                        <p:cTn id="125" dur="500" fill="hold"/>
                                        <p:tgtEl>
                                          <p:spTgt spid="193"/>
                                        </p:tgtEl>
                                        <p:attrNameLst>
                                          <p:attrName>ppt_h</p:attrName>
                                        </p:attrNameLst>
                                      </p:cBhvr>
                                      <p:tavLst>
                                        <p:tav tm="0">
                                          <p:val>
                                            <p:fltVal val="0"/>
                                          </p:val>
                                        </p:tav>
                                        <p:tav tm="100000">
                                          <p:val>
                                            <p:strVal val="#ppt_h"/>
                                          </p:val>
                                        </p:tav>
                                      </p:tavLst>
                                    </p:anim>
                                    <p:animEffect transition="in" filter="fade">
                                      <p:cBhvr>
                                        <p:cTn id="126"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62" grpId="0"/>
      <p:bldP spid="163" grpId="0"/>
      <p:bldP spid="164" grpId="0"/>
      <p:bldP spid="165" grpId="0"/>
      <p:bldP spid="166" grpId="0" animBg="1"/>
      <p:bldP spid="172" grpId="0" animBg="1"/>
      <p:bldP spid="173" grpId="0" animBg="1"/>
      <p:bldP spid="184" grpId="0" animBg="1"/>
      <p:bldP spid="187" grpId="0"/>
      <p:bldP spid="189" grpId="0"/>
      <p:bldP spid="191"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ound Same Side Corner Rectangle 402"/>
          <p:cNvSpPr/>
          <p:nvPr/>
        </p:nvSpPr>
        <p:spPr>
          <a:xfrm rot="5400000">
            <a:off x="2044774" y="3972963"/>
            <a:ext cx="337410" cy="1129209"/>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r"/>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18"/>
          <p:cNvGrpSpPr>
            <a:grpSpLocks noChangeAspect="1"/>
          </p:cNvGrpSpPr>
          <p:nvPr/>
        </p:nvGrpSpPr>
        <p:grpSpPr bwMode="auto">
          <a:xfrm flipH="1">
            <a:off x="3833813" y="5169800"/>
            <a:ext cx="235623" cy="442818"/>
            <a:chOff x="3241" y="1291"/>
            <a:chExt cx="421" cy="791"/>
          </a:xfrm>
          <a:solidFill>
            <a:schemeClr val="accent3"/>
          </a:solidFill>
        </p:grpSpPr>
        <p:sp>
          <p:nvSpPr>
            <p:cNvPr id="109"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Rectangle 111"/>
          <p:cNvSpPr/>
          <p:nvPr/>
        </p:nvSpPr>
        <p:spPr>
          <a:xfrm>
            <a:off x="1957648" y="4384458"/>
            <a:ext cx="584724" cy="311631"/>
          </a:xfrm>
          <a:prstGeom prst="rect">
            <a:avLst/>
          </a:prstGeom>
        </p:spPr>
        <p:txBody>
          <a:bodyPr wrap="none" lIns="115703" tIns="57852" rIns="115703" bIns="57852">
            <a:spAutoFit/>
          </a:bodyPr>
          <a:lstStyle/>
          <a:p>
            <a:r>
              <a:rPr lang="en-US"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Male</a:t>
            </a:r>
            <a:endParaRPr lang="bg-BG"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13" name="Round Same Side Corner Rectangle 112"/>
          <p:cNvSpPr/>
          <p:nvPr/>
        </p:nvSpPr>
        <p:spPr>
          <a:xfrm rot="5400000">
            <a:off x="4977305" y="3983197"/>
            <a:ext cx="337410" cy="1129209"/>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Rectangle 113"/>
          <p:cNvSpPr/>
          <p:nvPr/>
        </p:nvSpPr>
        <p:spPr>
          <a:xfrm>
            <a:off x="4778360" y="4369658"/>
            <a:ext cx="773878" cy="311631"/>
          </a:xfrm>
          <a:prstGeom prst="rect">
            <a:avLst/>
          </a:prstGeom>
        </p:spPr>
        <p:txBody>
          <a:bodyPr wrap="none" lIns="115703" tIns="57852" rIns="115703" bIns="57852">
            <a:spAutoFit/>
          </a:bodyPr>
          <a:lstStyle/>
          <a:p>
            <a:r>
              <a:rPr lang="en-US"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Female</a:t>
            </a:r>
            <a:endParaRPr lang="bg-BG"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grpSp>
        <p:nvGrpSpPr>
          <p:cNvPr id="127" name="Group 18"/>
          <p:cNvGrpSpPr>
            <a:grpSpLocks noChangeAspect="1"/>
          </p:cNvGrpSpPr>
          <p:nvPr/>
        </p:nvGrpSpPr>
        <p:grpSpPr bwMode="auto">
          <a:xfrm flipH="1">
            <a:off x="4094914" y="5169800"/>
            <a:ext cx="235623" cy="442818"/>
            <a:chOff x="3241" y="1291"/>
            <a:chExt cx="421" cy="791"/>
          </a:xfrm>
          <a:solidFill>
            <a:schemeClr val="accent3"/>
          </a:solidFill>
        </p:grpSpPr>
        <p:sp>
          <p:nvSpPr>
            <p:cNvPr id="128"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Group 18"/>
          <p:cNvGrpSpPr>
            <a:grpSpLocks noChangeAspect="1"/>
          </p:cNvGrpSpPr>
          <p:nvPr/>
        </p:nvGrpSpPr>
        <p:grpSpPr bwMode="auto">
          <a:xfrm flipH="1">
            <a:off x="4356015" y="5169800"/>
            <a:ext cx="235623" cy="442818"/>
            <a:chOff x="3241" y="1291"/>
            <a:chExt cx="421" cy="791"/>
          </a:xfrm>
          <a:solidFill>
            <a:schemeClr val="accent3"/>
          </a:solidFill>
        </p:grpSpPr>
        <p:sp>
          <p:nvSpPr>
            <p:cNvPr id="131"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18"/>
          <p:cNvGrpSpPr>
            <a:grpSpLocks noChangeAspect="1"/>
          </p:cNvGrpSpPr>
          <p:nvPr/>
        </p:nvGrpSpPr>
        <p:grpSpPr bwMode="auto">
          <a:xfrm flipH="1">
            <a:off x="4617116" y="5169800"/>
            <a:ext cx="235623" cy="442818"/>
            <a:chOff x="3241" y="1291"/>
            <a:chExt cx="421" cy="791"/>
          </a:xfrm>
          <a:solidFill>
            <a:schemeClr val="accent3"/>
          </a:solidFill>
        </p:grpSpPr>
        <p:sp>
          <p:nvSpPr>
            <p:cNvPr id="134"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0" name="Group 18"/>
          <p:cNvGrpSpPr>
            <a:grpSpLocks noChangeAspect="1"/>
          </p:cNvGrpSpPr>
          <p:nvPr/>
        </p:nvGrpSpPr>
        <p:grpSpPr bwMode="auto">
          <a:xfrm flipH="1">
            <a:off x="4878217" y="5169800"/>
            <a:ext cx="235623" cy="442818"/>
            <a:chOff x="3241" y="1291"/>
            <a:chExt cx="421" cy="791"/>
          </a:xfrm>
          <a:solidFill>
            <a:schemeClr val="accent3"/>
          </a:solidFill>
        </p:grpSpPr>
        <p:sp>
          <p:nvSpPr>
            <p:cNvPr id="141"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20"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6" name="Group 18"/>
          <p:cNvGrpSpPr>
            <a:grpSpLocks noChangeAspect="1"/>
          </p:cNvGrpSpPr>
          <p:nvPr/>
        </p:nvGrpSpPr>
        <p:grpSpPr bwMode="auto">
          <a:xfrm flipH="1">
            <a:off x="5139318" y="5181548"/>
            <a:ext cx="235623" cy="442818"/>
            <a:chOff x="3241" y="1291"/>
            <a:chExt cx="421" cy="791"/>
          </a:xfrm>
          <a:solidFill>
            <a:schemeClr val="bg1">
              <a:lumMod val="85000"/>
            </a:schemeClr>
          </a:solidFill>
        </p:grpSpPr>
        <p:sp>
          <p:nvSpPr>
            <p:cNvPr id="237"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38"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7" name="Group 266"/>
          <p:cNvGrpSpPr/>
          <p:nvPr/>
        </p:nvGrpSpPr>
        <p:grpSpPr>
          <a:xfrm>
            <a:off x="6672853" y="2150267"/>
            <a:ext cx="5422572" cy="3663453"/>
            <a:chOff x="3736320" y="2507105"/>
            <a:chExt cx="14847684" cy="10030995"/>
          </a:xfrm>
          <a:solidFill>
            <a:schemeClr val="accent5"/>
          </a:solidFill>
        </p:grpSpPr>
        <p:grpSp>
          <p:nvGrpSpPr>
            <p:cNvPr id="268" name="Group 4"/>
            <p:cNvGrpSpPr>
              <a:grpSpLocks noChangeAspect="1"/>
            </p:cNvGrpSpPr>
            <p:nvPr/>
          </p:nvGrpSpPr>
          <p:grpSpPr bwMode="auto">
            <a:xfrm>
              <a:off x="3736320" y="2507105"/>
              <a:ext cx="14847684" cy="10030995"/>
              <a:chOff x="374" y="598"/>
              <a:chExt cx="5012" cy="3722"/>
            </a:xfrm>
            <a:grpFill/>
          </p:grpSpPr>
          <p:sp>
            <p:nvSpPr>
              <p:cNvPr id="271" name="Freeform 6"/>
              <p:cNvSpPr/>
              <p:nvPr/>
            </p:nvSpPr>
            <p:spPr bwMode="auto">
              <a:xfrm>
                <a:off x="2448" y="983"/>
                <a:ext cx="208" cy="300"/>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2" name="Freeform 7"/>
              <p:cNvSpPr/>
              <p:nvPr/>
            </p:nvSpPr>
            <p:spPr bwMode="auto">
              <a:xfrm>
                <a:off x="2483" y="1421"/>
                <a:ext cx="167" cy="163"/>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3" name="Freeform 9"/>
              <p:cNvSpPr/>
              <p:nvPr/>
            </p:nvSpPr>
            <p:spPr bwMode="auto">
              <a:xfrm>
                <a:off x="1907" y="938"/>
                <a:ext cx="332" cy="382"/>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4" name="Freeform 10"/>
              <p:cNvSpPr/>
              <p:nvPr/>
            </p:nvSpPr>
            <p:spPr bwMode="auto">
              <a:xfrm>
                <a:off x="2305" y="651"/>
                <a:ext cx="157" cy="212"/>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5" name="Freeform 11"/>
              <p:cNvSpPr/>
              <p:nvPr/>
            </p:nvSpPr>
            <p:spPr bwMode="auto">
              <a:xfrm>
                <a:off x="2100" y="640"/>
                <a:ext cx="83" cy="64"/>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12"/>
              <p:cNvSpPr/>
              <p:nvPr/>
            </p:nvSpPr>
            <p:spPr bwMode="auto">
              <a:xfrm>
                <a:off x="2690" y="603"/>
                <a:ext cx="93" cy="59"/>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7" name="Freeform 13"/>
              <p:cNvSpPr/>
              <p:nvPr/>
            </p:nvSpPr>
            <p:spPr bwMode="auto">
              <a:xfrm>
                <a:off x="3099" y="1015"/>
                <a:ext cx="173" cy="114"/>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8" name="Freeform 15"/>
              <p:cNvSpPr/>
              <p:nvPr/>
            </p:nvSpPr>
            <p:spPr bwMode="auto">
              <a:xfrm>
                <a:off x="2807" y="632"/>
                <a:ext cx="56" cy="6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9" name="Freeform 16"/>
              <p:cNvSpPr/>
              <p:nvPr/>
            </p:nvSpPr>
            <p:spPr bwMode="auto">
              <a:xfrm>
                <a:off x="2672" y="683"/>
                <a:ext cx="475" cy="295"/>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0" name="Freeform 17"/>
              <p:cNvSpPr/>
              <p:nvPr/>
            </p:nvSpPr>
            <p:spPr bwMode="auto">
              <a:xfrm>
                <a:off x="2658" y="840"/>
                <a:ext cx="104" cy="116"/>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1" name="Freeform 18"/>
              <p:cNvSpPr/>
              <p:nvPr/>
            </p:nvSpPr>
            <p:spPr bwMode="auto">
              <a:xfrm>
                <a:off x="2618" y="1456"/>
                <a:ext cx="40" cy="42"/>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2" name="Freeform 19"/>
              <p:cNvSpPr/>
              <p:nvPr/>
            </p:nvSpPr>
            <p:spPr bwMode="auto">
              <a:xfrm>
                <a:off x="2770" y="1435"/>
                <a:ext cx="32" cy="29"/>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3" name="Freeform 20"/>
              <p:cNvSpPr/>
              <p:nvPr/>
            </p:nvSpPr>
            <p:spPr bwMode="auto">
              <a:xfrm>
                <a:off x="1899" y="1007"/>
                <a:ext cx="571" cy="507"/>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4" name="Freeform 21"/>
              <p:cNvSpPr/>
              <p:nvPr/>
            </p:nvSpPr>
            <p:spPr bwMode="auto">
              <a:xfrm>
                <a:off x="2342" y="975"/>
                <a:ext cx="88" cy="101"/>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5" name="Freeform 22"/>
              <p:cNvSpPr/>
              <p:nvPr/>
            </p:nvSpPr>
            <p:spPr bwMode="auto">
              <a:xfrm>
                <a:off x="2313" y="970"/>
                <a:ext cx="21" cy="32"/>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6" name="Freeform 23"/>
              <p:cNvSpPr/>
              <p:nvPr/>
            </p:nvSpPr>
            <p:spPr bwMode="auto">
              <a:xfrm>
                <a:off x="2440" y="1491"/>
                <a:ext cx="40" cy="47"/>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7" name="Freeform 24"/>
              <p:cNvSpPr/>
              <p:nvPr/>
            </p:nvSpPr>
            <p:spPr bwMode="auto">
              <a:xfrm>
                <a:off x="2462" y="1318"/>
                <a:ext cx="48" cy="45"/>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8" name="Freeform 25"/>
              <p:cNvSpPr/>
              <p:nvPr/>
            </p:nvSpPr>
            <p:spPr bwMode="auto">
              <a:xfrm>
                <a:off x="2276" y="1501"/>
                <a:ext cx="37" cy="40"/>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9" name="Freeform 26"/>
              <p:cNvSpPr/>
              <p:nvPr/>
            </p:nvSpPr>
            <p:spPr bwMode="auto">
              <a:xfrm>
                <a:off x="2379" y="1509"/>
                <a:ext cx="38" cy="35"/>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0" name="Freeform 27"/>
              <p:cNvSpPr>
                <a:spLocks noEditPoints="1"/>
              </p:cNvSpPr>
              <p:nvPr/>
            </p:nvSpPr>
            <p:spPr bwMode="auto">
              <a:xfrm>
                <a:off x="1699" y="988"/>
                <a:ext cx="2293" cy="1454"/>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1" name="Freeform 28"/>
              <p:cNvSpPr/>
              <p:nvPr/>
            </p:nvSpPr>
            <p:spPr bwMode="auto">
              <a:xfrm>
                <a:off x="2650" y="834"/>
                <a:ext cx="45" cy="37"/>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2" name="Freeform 29"/>
              <p:cNvSpPr/>
              <p:nvPr/>
            </p:nvSpPr>
            <p:spPr bwMode="auto">
              <a:xfrm>
                <a:off x="3899" y="2203"/>
                <a:ext cx="53" cy="55"/>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3" name="Freeform 30"/>
              <p:cNvSpPr>
                <a:spLocks noEditPoints="1"/>
              </p:cNvSpPr>
              <p:nvPr/>
            </p:nvSpPr>
            <p:spPr bwMode="auto">
              <a:xfrm>
                <a:off x="4079" y="2149"/>
                <a:ext cx="850" cy="856"/>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solidFill>
                <a:schemeClr val="accent1"/>
              </a:solid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4" name="Freeform 31"/>
              <p:cNvSpPr/>
              <p:nvPr/>
            </p:nvSpPr>
            <p:spPr bwMode="auto">
              <a:xfrm>
                <a:off x="3989" y="1958"/>
                <a:ext cx="27" cy="32"/>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5" name="Freeform 32"/>
              <p:cNvSpPr/>
              <p:nvPr/>
            </p:nvSpPr>
            <p:spPr bwMode="auto">
              <a:xfrm>
                <a:off x="5086" y="2880"/>
                <a:ext cx="45" cy="45"/>
              </a:xfrm>
              <a:custGeom>
                <a:avLst/>
                <a:gdLst>
                  <a:gd name="T0" fmla="*/ 13 w 17"/>
                  <a:gd name="T1" fmla="*/ 0 h 17"/>
                  <a:gd name="T2" fmla="*/ 10 w 17"/>
                  <a:gd name="T3" fmla="*/ 1 h 17"/>
                  <a:gd name="T4" fmla="*/ 2 w 17"/>
                  <a:gd name="T5" fmla="*/ 10 h 17"/>
                  <a:gd name="T6" fmla="*/ 1 w 17"/>
                  <a:gd name="T7" fmla="*/ 16 h 17"/>
                  <a:gd name="T8" fmla="*/ 4 w 17"/>
                  <a:gd name="T9" fmla="*/ 17 h 17"/>
                  <a:gd name="T10" fmla="*/ 8 w 17"/>
                  <a:gd name="T11" fmla="*/ 16 h 17"/>
                  <a:gd name="T12" fmla="*/ 11 w 17"/>
                  <a:gd name="T13" fmla="*/ 11 h 17"/>
                  <a:gd name="T14" fmla="*/ 12 w 17"/>
                  <a:gd name="T15" fmla="*/ 10 h 17"/>
                  <a:gd name="T16" fmla="*/ 12 w 17"/>
                  <a:gd name="T17" fmla="*/ 10 h 17"/>
                  <a:gd name="T18" fmla="*/ 17 w 17"/>
                  <a:gd name="T19" fmla="*/ 4 h 17"/>
                  <a:gd name="T20" fmla="*/ 1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3" y="0"/>
                    </a:moveTo>
                    <a:cubicBezTo>
                      <a:pt x="12" y="0"/>
                      <a:pt x="11" y="1"/>
                      <a:pt x="10" y="1"/>
                    </a:cubicBezTo>
                    <a:cubicBezTo>
                      <a:pt x="7" y="3"/>
                      <a:pt x="3" y="7"/>
                      <a:pt x="2" y="10"/>
                    </a:cubicBezTo>
                    <a:cubicBezTo>
                      <a:pt x="0" y="12"/>
                      <a:pt x="0" y="14"/>
                      <a:pt x="1" y="16"/>
                    </a:cubicBezTo>
                    <a:cubicBezTo>
                      <a:pt x="2" y="17"/>
                      <a:pt x="3" y="17"/>
                      <a:pt x="4" y="17"/>
                    </a:cubicBezTo>
                    <a:cubicBezTo>
                      <a:pt x="6" y="17"/>
                      <a:pt x="7" y="17"/>
                      <a:pt x="8" y="16"/>
                    </a:cubicBezTo>
                    <a:cubicBezTo>
                      <a:pt x="10" y="15"/>
                      <a:pt x="11" y="13"/>
                      <a:pt x="11" y="11"/>
                    </a:cubicBezTo>
                    <a:cubicBezTo>
                      <a:pt x="12" y="11"/>
                      <a:pt x="12" y="10"/>
                      <a:pt x="12" y="10"/>
                    </a:cubicBezTo>
                    <a:cubicBezTo>
                      <a:pt x="12" y="10"/>
                      <a:pt x="12" y="10"/>
                      <a:pt x="12" y="10"/>
                    </a:cubicBezTo>
                    <a:cubicBezTo>
                      <a:pt x="16" y="9"/>
                      <a:pt x="17" y="7"/>
                      <a:pt x="17" y="4"/>
                    </a:cubicBezTo>
                    <a:cubicBezTo>
                      <a:pt x="17" y="0"/>
                      <a:pt x="14" y="0"/>
                      <a:pt x="13"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6" name="Freeform 33"/>
              <p:cNvSpPr/>
              <p:nvPr/>
            </p:nvSpPr>
            <p:spPr bwMode="auto">
              <a:xfrm>
                <a:off x="5126" y="2859"/>
                <a:ext cx="34" cy="29"/>
              </a:xfrm>
              <a:custGeom>
                <a:avLst/>
                <a:gdLst>
                  <a:gd name="T0" fmla="*/ 12 w 13"/>
                  <a:gd name="T1" fmla="*/ 2 h 11"/>
                  <a:gd name="T2" fmla="*/ 7 w 13"/>
                  <a:gd name="T3" fmla="*/ 0 h 11"/>
                  <a:gd name="T4" fmla="*/ 0 w 13"/>
                  <a:gd name="T5" fmla="*/ 4 h 11"/>
                  <a:gd name="T6" fmla="*/ 1 w 13"/>
                  <a:gd name="T7" fmla="*/ 9 h 11"/>
                  <a:gd name="T8" fmla="*/ 6 w 13"/>
                  <a:gd name="T9" fmla="*/ 11 h 11"/>
                  <a:gd name="T10" fmla="*/ 6 w 13"/>
                  <a:gd name="T11" fmla="*/ 11 h 11"/>
                  <a:gd name="T12" fmla="*/ 13 w 13"/>
                  <a:gd name="T13" fmla="*/ 5 h 11"/>
                  <a:gd name="T14" fmla="*/ 12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2"/>
                    </a:moveTo>
                    <a:cubicBezTo>
                      <a:pt x="11" y="1"/>
                      <a:pt x="10" y="0"/>
                      <a:pt x="7" y="0"/>
                    </a:cubicBezTo>
                    <a:cubicBezTo>
                      <a:pt x="5" y="0"/>
                      <a:pt x="1" y="1"/>
                      <a:pt x="0" y="4"/>
                    </a:cubicBezTo>
                    <a:cubicBezTo>
                      <a:pt x="0" y="5"/>
                      <a:pt x="0" y="7"/>
                      <a:pt x="1" y="9"/>
                    </a:cubicBezTo>
                    <a:cubicBezTo>
                      <a:pt x="2" y="10"/>
                      <a:pt x="4" y="11"/>
                      <a:pt x="6" y="11"/>
                    </a:cubicBezTo>
                    <a:cubicBezTo>
                      <a:pt x="6" y="11"/>
                      <a:pt x="6" y="11"/>
                      <a:pt x="6" y="11"/>
                    </a:cubicBezTo>
                    <a:cubicBezTo>
                      <a:pt x="9" y="10"/>
                      <a:pt x="12" y="8"/>
                      <a:pt x="13" y="5"/>
                    </a:cubicBezTo>
                    <a:cubicBezTo>
                      <a:pt x="13" y="4"/>
                      <a:pt x="13" y="3"/>
                      <a:pt x="12"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7" name="Freeform 34"/>
              <p:cNvSpPr/>
              <p:nvPr/>
            </p:nvSpPr>
            <p:spPr bwMode="auto">
              <a:xfrm>
                <a:off x="3992" y="2025"/>
                <a:ext cx="61" cy="63"/>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8" name="Freeform 35"/>
              <p:cNvSpPr/>
              <p:nvPr/>
            </p:nvSpPr>
            <p:spPr bwMode="auto">
              <a:xfrm>
                <a:off x="4887" y="3111"/>
                <a:ext cx="42" cy="48"/>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9" name="Freeform 36"/>
              <p:cNvSpPr/>
              <p:nvPr/>
            </p:nvSpPr>
            <p:spPr bwMode="auto">
              <a:xfrm>
                <a:off x="3543" y="2080"/>
                <a:ext cx="45" cy="27"/>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0" name="Freeform 37"/>
              <p:cNvSpPr/>
              <p:nvPr/>
            </p:nvSpPr>
            <p:spPr bwMode="auto">
              <a:xfrm>
                <a:off x="3354" y="2040"/>
                <a:ext cx="64" cy="54"/>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1" name="Freeform 38"/>
              <p:cNvSpPr/>
              <p:nvPr/>
            </p:nvSpPr>
            <p:spPr bwMode="auto">
              <a:xfrm>
                <a:off x="3370" y="1985"/>
                <a:ext cx="29" cy="29"/>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2" name="Freeform 39"/>
              <p:cNvSpPr/>
              <p:nvPr/>
            </p:nvSpPr>
            <p:spPr bwMode="auto">
              <a:xfrm>
                <a:off x="3399" y="2014"/>
                <a:ext cx="56" cy="42"/>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3" name="Freeform 40"/>
              <p:cNvSpPr/>
              <p:nvPr/>
            </p:nvSpPr>
            <p:spPr bwMode="auto">
              <a:xfrm>
                <a:off x="3320" y="1538"/>
                <a:ext cx="167" cy="133"/>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4" name="Freeform 41"/>
              <p:cNvSpPr/>
              <p:nvPr/>
            </p:nvSpPr>
            <p:spPr bwMode="auto">
              <a:xfrm>
                <a:off x="3373" y="1498"/>
                <a:ext cx="42" cy="46"/>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5" name="Freeform 42"/>
              <p:cNvSpPr/>
              <p:nvPr/>
            </p:nvSpPr>
            <p:spPr bwMode="auto">
              <a:xfrm>
                <a:off x="3314" y="2466"/>
                <a:ext cx="27" cy="31"/>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6" name="Freeform 43"/>
              <p:cNvSpPr/>
              <p:nvPr/>
            </p:nvSpPr>
            <p:spPr bwMode="auto">
              <a:xfrm>
                <a:off x="3389" y="2753"/>
                <a:ext cx="101" cy="98"/>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7" name="Freeform 44"/>
              <p:cNvSpPr/>
              <p:nvPr/>
            </p:nvSpPr>
            <p:spPr bwMode="auto">
              <a:xfrm>
                <a:off x="3386" y="2657"/>
                <a:ext cx="24" cy="24"/>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8" name="Freeform 45"/>
              <p:cNvSpPr/>
              <p:nvPr/>
            </p:nvSpPr>
            <p:spPr bwMode="auto">
              <a:xfrm>
                <a:off x="3413" y="2734"/>
                <a:ext cx="23" cy="27"/>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9" name="Freeform 46"/>
              <p:cNvSpPr/>
              <p:nvPr/>
            </p:nvSpPr>
            <p:spPr bwMode="auto">
              <a:xfrm>
                <a:off x="3325" y="3111"/>
                <a:ext cx="101" cy="6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0" name="Freeform 47"/>
              <p:cNvSpPr/>
              <p:nvPr/>
            </p:nvSpPr>
            <p:spPr bwMode="auto">
              <a:xfrm>
                <a:off x="3115" y="2126"/>
                <a:ext cx="109" cy="106"/>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1" name="Freeform 48"/>
              <p:cNvSpPr/>
              <p:nvPr/>
            </p:nvSpPr>
            <p:spPr bwMode="auto">
              <a:xfrm>
                <a:off x="3290" y="2163"/>
                <a:ext cx="69" cy="98"/>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2" name="Freeform 49"/>
              <p:cNvSpPr/>
              <p:nvPr/>
            </p:nvSpPr>
            <p:spPr bwMode="auto">
              <a:xfrm>
                <a:off x="3322" y="2426"/>
                <a:ext cx="37" cy="48"/>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3" name="Freeform 50"/>
              <p:cNvSpPr/>
              <p:nvPr/>
            </p:nvSpPr>
            <p:spPr bwMode="auto">
              <a:xfrm>
                <a:off x="608" y="2904"/>
                <a:ext cx="16" cy="32"/>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4" name="Freeform 51"/>
              <p:cNvSpPr/>
              <p:nvPr/>
            </p:nvSpPr>
            <p:spPr bwMode="auto">
              <a:xfrm>
                <a:off x="1051" y="2096"/>
                <a:ext cx="787" cy="1278"/>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solidFill>
                <a:schemeClr val="accent4"/>
              </a:solid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5" name="Freeform 52"/>
              <p:cNvSpPr/>
              <p:nvPr/>
            </p:nvSpPr>
            <p:spPr bwMode="auto">
              <a:xfrm>
                <a:off x="523" y="770"/>
                <a:ext cx="759" cy="1225"/>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6" name="Freeform 53"/>
              <p:cNvSpPr>
                <a:spLocks noEditPoints="1"/>
              </p:cNvSpPr>
              <p:nvPr/>
            </p:nvSpPr>
            <p:spPr bwMode="auto">
              <a:xfrm>
                <a:off x="1474" y="2298"/>
                <a:ext cx="754" cy="1228"/>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7" name="Freeform 54"/>
              <p:cNvSpPr>
                <a:spLocks noEditPoints="1"/>
              </p:cNvSpPr>
              <p:nvPr/>
            </p:nvSpPr>
            <p:spPr bwMode="auto">
              <a:xfrm>
                <a:off x="440" y="1517"/>
                <a:ext cx="922" cy="1764"/>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8" name="Freeform 55"/>
              <p:cNvSpPr/>
              <p:nvPr/>
            </p:nvSpPr>
            <p:spPr bwMode="auto">
              <a:xfrm>
                <a:off x="374" y="2200"/>
                <a:ext cx="120" cy="250"/>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9" name="Freeform 56"/>
              <p:cNvSpPr/>
              <p:nvPr/>
            </p:nvSpPr>
            <p:spPr bwMode="auto">
              <a:xfrm>
                <a:off x="4308" y="3374"/>
                <a:ext cx="398" cy="343"/>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0" name="Freeform 57"/>
              <p:cNvSpPr/>
              <p:nvPr/>
            </p:nvSpPr>
            <p:spPr bwMode="auto">
              <a:xfrm>
                <a:off x="4608" y="3481"/>
                <a:ext cx="327" cy="350"/>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1" name="Freeform 58"/>
              <p:cNvSpPr/>
              <p:nvPr/>
            </p:nvSpPr>
            <p:spPr bwMode="auto">
              <a:xfrm>
                <a:off x="4770" y="3292"/>
                <a:ext cx="40" cy="69"/>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2" name="Freeform 59"/>
              <p:cNvSpPr/>
              <p:nvPr/>
            </p:nvSpPr>
            <p:spPr bwMode="auto">
              <a:xfrm>
                <a:off x="4897" y="2737"/>
                <a:ext cx="489" cy="504"/>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3" name="Freeform 60"/>
              <p:cNvSpPr>
                <a:spLocks noEditPoints="1"/>
              </p:cNvSpPr>
              <p:nvPr/>
            </p:nvSpPr>
            <p:spPr bwMode="auto">
              <a:xfrm>
                <a:off x="2058" y="2394"/>
                <a:ext cx="842" cy="1190"/>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4" name="Freeform 61"/>
              <p:cNvSpPr/>
              <p:nvPr/>
            </p:nvSpPr>
            <p:spPr bwMode="auto">
              <a:xfrm>
                <a:off x="4858" y="3318"/>
                <a:ext cx="130" cy="168"/>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5" name="Freeform 62"/>
              <p:cNvSpPr/>
              <p:nvPr/>
            </p:nvSpPr>
            <p:spPr bwMode="auto">
              <a:xfrm>
                <a:off x="4507" y="3132"/>
                <a:ext cx="220" cy="7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6" name="Freeform 63"/>
              <p:cNvSpPr>
                <a:spLocks noEditPoints="1"/>
              </p:cNvSpPr>
              <p:nvPr/>
            </p:nvSpPr>
            <p:spPr bwMode="auto">
              <a:xfrm>
                <a:off x="1088" y="917"/>
                <a:ext cx="1217" cy="1477"/>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solidFill>
                <a:schemeClr val="accent2"/>
              </a:solid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7" name="Freeform 64"/>
              <p:cNvSpPr/>
              <p:nvPr/>
            </p:nvSpPr>
            <p:spPr bwMode="auto">
              <a:xfrm>
                <a:off x="3330" y="3871"/>
                <a:ext cx="130" cy="6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8" name="Freeform 65"/>
              <p:cNvSpPr/>
              <p:nvPr/>
            </p:nvSpPr>
            <p:spPr bwMode="auto">
              <a:xfrm>
                <a:off x="4634" y="3422"/>
                <a:ext cx="189" cy="85"/>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9" name="Freeform 66"/>
              <p:cNvSpPr/>
              <p:nvPr/>
            </p:nvSpPr>
            <p:spPr bwMode="auto">
              <a:xfrm>
                <a:off x="2480" y="2776"/>
                <a:ext cx="1514" cy="1544"/>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0" name="Freeform 67"/>
              <p:cNvSpPr/>
              <p:nvPr/>
            </p:nvSpPr>
            <p:spPr bwMode="auto">
              <a:xfrm>
                <a:off x="3389" y="2104"/>
                <a:ext cx="1492" cy="1778"/>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1" name="Freeform 68"/>
              <p:cNvSpPr/>
              <p:nvPr/>
            </p:nvSpPr>
            <p:spPr bwMode="auto">
              <a:xfrm>
                <a:off x="3484" y="3210"/>
                <a:ext cx="40" cy="42"/>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2" name="Freeform 73"/>
              <p:cNvSpPr/>
              <p:nvPr/>
            </p:nvSpPr>
            <p:spPr bwMode="auto">
              <a:xfrm>
                <a:off x="3136" y="1411"/>
                <a:ext cx="38" cy="32"/>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3" name="Freeform 74"/>
              <p:cNvSpPr/>
              <p:nvPr/>
            </p:nvSpPr>
            <p:spPr bwMode="auto">
              <a:xfrm>
                <a:off x="2948" y="1597"/>
                <a:ext cx="40" cy="72"/>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4" name="Freeform 75"/>
              <p:cNvSpPr/>
              <p:nvPr/>
            </p:nvSpPr>
            <p:spPr bwMode="auto">
              <a:xfrm>
                <a:off x="1755" y="712"/>
                <a:ext cx="375" cy="335"/>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5" name="Freeform 76"/>
              <p:cNvSpPr/>
              <p:nvPr/>
            </p:nvSpPr>
            <p:spPr bwMode="auto">
              <a:xfrm>
                <a:off x="2956" y="1825"/>
                <a:ext cx="329" cy="311"/>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6" name="Freeform 77"/>
              <p:cNvSpPr/>
              <p:nvPr/>
            </p:nvSpPr>
            <p:spPr bwMode="auto">
              <a:xfrm>
                <a:off x="3062" y="1812"/>
                <a:ext cx="72" cy="6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7" name="Freeform 78"/>
              <p:cNvSpPr/>
              <p:nvPr/>
            </p:nvSpPr>
            <p:spPr bwMode="auto">
              <a:xfrm>
                <a:off x="3288" y="1435"/>
                <a:ext cx="42" cy="48"/>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8" name="Freeform 79"/>
              <p:cNvSpPr/>
              <p:nvPr/>
            </p:nvSpPr>
            <p:spPr bwMode="auto">
              <a:xfrm>
                <a:off x="3221" y="1416"/>
                <a:ext cx="59" cy="109"/>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9" name="Freeform 80"/>
              <p:cNvSpPr/>
              <p:nvPr/>
            </p:nvSpPr>
            <p:spPr bwMode="auto">
              <a:xfrm>
                <a:off x="3240" y="1525"/>
                <a:ext cx="40" cy="66"/>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0" name="Freeform 81"/>
              <p:cNvSpPr/>
              <p:nvPr/>
            </p:nvSpPr>
            <p:spPr bwMode="auto">
              <a:xfrm>
                <a:off x="3168" y="1416"/>
                <a:ext cx="53" cy="45"/>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1" name="Freeform 83"/>
              <p:cNvSpPr>
                <a:spLocks noEditPoints="1"/>
              </p:cNvSpPr>
              <p:nvPr/>
            </p:nvSpPr>
            <p:spPr bwMode="auto">
              <a:xfrm>
                <a:off x="2124" y="632"/>
                <a:ext cx="205" cy="242"/>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2" name="Freeform 86"/>
              <p:cNvSpPr/>
              <p:nvPr/>
            </p:nvSpPr>
            <p:spPr bwMode="auto">
              <a:xfrm>
                <a:off x="2252" y="598"/>
                <a:ext cx="48" cy="37"/>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3" name="Freeform 88"/>
              <p:cNvSpPr/>
              <p:nvPr/>
            </p:nvSpPr>
            <p:spPr bwMode="auto">
              <a:xfrm>
                <a:off x="2927" y="1408"/>
                <a:ext cx="47" cy="37"/>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4" name="Freeform 90"/>
              <p:cNvSpPr/>
              <p:nvPr/>
            </p:nvSpPr>
            <p:spPr bwMode="auto">
              <a:xfrm>
                <a:off x="2440" y="824"/>
                <a:ext cx="54" cy="53"/>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5" name="Freeform 92"/>
              <p:cNvSpPr>
                <a:spLocks noEditPoints="1"/>
              </p:cNvSpPr>
              <p:nvPr/>
            </p:nvSpPr>
            <p:spPr bwMode="auto">
              <a:xfrm>
                <a:off x="2478" y="693"/>
                <a:ext cx="188" cy="21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69" name="Freeform 27"/>
            <p:cNvSpPr>
              <a:spLocks noEditPoints="1"/>
            </p:cNvSpPr>
            <p:nvPr/>
          </p:nvSpPr>
          <p:spPr bwMode="auto">
            <a:xfrm>
              <a:off x="5313196" y="3558177"/>
              <a:ext cx="6792847" cy="3918611"/>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chemeClr val="bg1"/>
              </a:solidFill>
              <a:prstDash val="solid"/>
              <a:round/>
            </a:ln>
          </p:spPr>
          <p:txBody>
            <a:bodyPr vert="horz" wrap="square" lIns="128558" tIns="64279" rIns="128558" bIns="6427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0" name="Freeform 66"/>
            <p:cNvSpPr/>
            <p:nvPr/>
          </p:nvSpPr>
          <p:spPr bwMode="auto">
            <a:xfrm>
              <a:off x="7635739" y="8376935"/>
              <a:ext cx="4485114" cy="4161165"/>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solidFill>
              <a:schemeClr val="accent3"/>
            </a:solidFill>
            <a:ln w="4763" cap="rnd">
              <a:solidFill>
                <a:schemeClr val="bg1"/>
              </a:solidFill>
              <a:prstDash val="solid"/>
              <a:round/>
            </a:ln>
          </p:spPr>
          <p:txBody>
            <a:bodyPr vert="horz" wrap="square" lIns="128558" tIns="64279" rIns="128558" bIns="6427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Group 13"/>
          <p:cNvGrpSpPr>
            <a:grpSpLocks noChangeAspect="1"/>
          </p:cNvGrpSpPr>
          <p:nvPr/>
        </p:nvGrpSpPr>
        <p:grpSpPr bwMode="auto">
          <a:xfrm flipH="1">
            <a:off x="928365" y="5161758"/>
            <a:ext cx="189170" cy="437220"/>
            <a:chOff x="3696" y="1271"/>
            <a:chExt cx="338" cy="781"/>
          </a:xfrm>
          <a:solidFill>
            <a:schemeClr val="accent2"/>
          </a:solidFill>
        </p:grpSpPr>
        <p:sp>
          <p:nvSpPr>
            <p:cNvPr id="106"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5" name="Group 13"/>
          <p:cNvGrpSpPr>
            <a:grpSpLocks noChangeAspect="1"/>
          </p:cNvGrpSpPr>
          <p:nvPr/>
        </p:nvGrpSpPr>
        <p:grpSpPr bwMode="auto">
          <a:xfrm flipH="1">
            <a:off x="1190681" y="5161758"/>
            <a:ext cx="189170" cy="437220"/>
            <a:chOff x="3696" y="1271"/>
            <a:chExt cx="338" cy="781"/>
          </a:xfrm>
          <a:solidFill>
            <a:schemeClr val="accent2"/>
          </a:solidFill>
        </p:grpSpPr>
        <p:sp>
          <p:nvSpPr>
            <p:cNvPr id="116"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8" name="Group 13"/>
          <p:cNvGrpSpPr>
            <a:grpSpLocks noChangeAspect="1"/>
          </p:cNvGrpSpPr>
          <p:nvPr/>
        </p:nvGrpSpPr>
        <p:grpSpPr bwMode="auto">
          <a:xfrm flipH="1">
            <a:off x="1452996" y="5161758"/>
            <a:ext cx="189170" cy="437220"/>
            <a:chOff x="3696" y="1271"/>
            <a:chExt cx="338" cy="781"/>
          </a:xfrm>
          <a:solidFill>
            <a:schemeClr val="accent2"/>
          </a:solidFill>
        </p:grpSpPr>
        <p:sp>
          <p:nvSpPr>
            <p:cNvPr id="119"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1" name="Group 13"/>
          <p:cNvGrpSpPr>
            <a:grpSpLocks noChangeAspect="1"/>
          </p:cNvGrpSpPr>
          <p:nvPr/>
        </p:nvGrpSpPr>
        <p:grpSpPr bwMode="auto">
          <a:xfrm flipH="1">
            <a:off x="1715311" y="5161758"/>
            <a:ext cx="189170" cy="437220"/>
            <a:chOff x="3696" y="1271"/>
            <a:chExt cx="338" cy="781"/>
          </a:xfrm>
          <a:solidFill>
            <a:schemeClr val="accent2"/>
          </a:solidFill>
        </p:grpSpPr>
        <p:sp>
          <p:nvSpPr>
            <p:cNvPr id="122"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4" name="Group 13"/>
          <p:cNvGrpSpPr>
            <a:grpSpLocks noChangeAspect="1"/>
          </p:cNvGrpSpPr>
          <p:nvPr/>
        </p:nvGrpSpPr>
        <p:grpSpPr bwMode="auto">
          <a:xfrm flipH="1">
            <a:off x="1977627" y="5161758"/>
            <a:ext cx="189170" cy="437220"/>
            <a:chOff x="3696" y="1271"/>
            <a:chExt cx="338" cy="781"/>
          </a:xfrm>
          <a:solidFill>
            <a:schemeClr val="accent2"/>
          </a:solidFill>
        </p:grpSpPr>
        <p:sp>
          <p:nvSpPr>
            <p:cNvPr id="125"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13"/>
          <p:cNvGrpSpPr>
            <a:grpSpLocks noChangeAspect="1"/>
          </p:cNvGrpSpPr>
          <p:nvPr/>
        </p:nvGrpSpPr>
        <p:grpSpPr bwMode="auto">
          <a:xfrm flipH="1">
            <a:off x="2238609" y="5154667"/>
            <a:ext cx="189170" cy="437220"/>
            <a:chOff x="3696" y="1271"/>
            <a:chExt cx="338" cy="781"/>
          </a:xfrm>
          <a:solidFill>
            <a:schemeClr val="bg1">
              <a:lumMod val="85000"/>
            </a:schemeClr>
          </a:solidFill>
        </p:grpSpPr>
        <p:sp>
          <p:nvSpPr>
            <p:cNvPr id="365"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66"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13"/>
          <p:cNvGrpSpPr>
            <a:grpSpLocks noChangeAspect="1"/>
          </p:cNvGrpSpPr>
          <p:nvPr/>
        </p:nvGrpSpPr>
        <p:grpSpPr bwMode="auto">
          <a:xfrm flipH="1">
            <a:off x="2502446" y="5154667"/>
            <a:ext cx="189170" cy="437220"/>
            <a:chOff x="3696" y="1271"/>
            <a:chExt cx="338" cy="781"/>
          </a:xfrm>
          <a:solidFill>
            <a:schemeClr val="bg1">
              <a:lumMod val="85000"/>
            </a:schemeClr>
          </a:solidFill>
        </p:grpSpPr>
        <p:sp>
          <p:nvSpPr>
            <p:cNvPr id="368"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69"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13"/>
          <p:cNvGrpSpPr>
            <a:grpSpLocks noChangeAspect="1"/>
          </p:cNvGrpSpPr>
          <p:nvPr/>
        </p:nvGrpSpPr>
        <p:grpSpPr bwMode="auto">
          <a:xfrm flipH="1">
            <a:off x="2766284" y="5154667"/>
            <a:ext cx="189170" cy="437220"/>
            <a:chOff x="3696" y="1271"/>
            <a:chExt cx="338" cy="781"/>
          </a:xfrm>
          <a:solidFill>
            <a:schemeClr val="bg1">
              <a:lumMod val="85000"/>
            </a:schemeClr>
          </a:solidFill>
        </p:grpSpPr>
        <p:sp>
          <p:nvSpPr>
            <p:cNvPr id="371"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72"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3" name="Group 13"/>
          <p:cNvGrpSpPr>
            <a:grpSpLocks noChangeAspect="1"/>
          </p:cNvGrpSpPr>
          <p:nvPr/>
        </p:nvGrpSpPr>
        <p:grpSpPr bwMode="auto">
          <a:xfrm flipH="1">
            <a:off x="3030123" y="5154667"/>
            <a:ext cx="189170" cy="437220"/>
            <a:chOff x="3696" y="1271"/>
            <a:chExt cx="338" cy="781"/>
          </a:xfrm>
          <a:solidFill>
            <a:schemeClr val="bg1">
              <a:lumMod val="85000"/>
            </a:schemeClr>
          </a:solidFill>
        </p:grpSpPr>
        <p:sp>
          <p:nvSpPr>
            <p:cNvPr id="374"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75"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6" name="Group 13"/>
          <p:cNvGrpSpPr>
            <a:grpSpLocks noChangeAspect="1"/>
          </p:cNvGrpSpPr>
          <p:nvPr/>
        </p:nvGrpSpPr>
        <p:grpSpPr bwMode="auto">
          <a:xfrm flipH="1">
            <a:off x="3300847" y="5154667"/>
            <a:ext cx="189170" cy="437220"/>
            <a:chOff x="3696" y="1271"/>
            <a:chExt cx="338" cy="781"/>
          </a:xfrm>
          <a:solidFill>
            <a:schemeClr val="bg1">
              <a:lumMod val="85000"/>
            </a:schemeClr>
          </a:solidFill>
        </p:grpSpPr>
        <p:sp>
          <p:nvSpPr>
            <p:cNvPr id="377"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78"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9" name="Group 18"/>
          <p:cNvGrpSpPr>
            <a:grpSpLocks noChangeAspect="1"/>
          </p:cNvGrpSpPr>
          <p:nvPr/>
        </p:nvGrpSpPr>
        <p:grpSpPr bwMode="auto">
          <a:xfrm flipH="1">
            <a:off x="5415853" y="5166095"/>
            <a:ext cx="235623" cy="442818"/>
            <a:chOff x="3241" y="1291"/>
            <a:chExt cx="421" cy="791"/>
          </a:xfrm>
          <a:solidFill>
            <a:schemeClr val="bg1">
              <a:lumMod val="85000"/>
            </a:schemeClr>
          </a:solidFill>
        </p:grpSpPr>
        <p:sp>
          <p:nvSpPr>
            <p:cNvPr id="380"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81"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2" name="Group 18"/>
          <p:cNvGrpSpPr>
            <a:grpSpLocks noChangeAspect="1"/>
          </p:cNvGrpSpPr>
          <p:nvPr/>
        </p:nvGrpSpPr>
        <p:grpSpPr bwMode="auto">
          <a:xfrm flipH="1">
            <a:off x="5676954" y="5177844"/>
            <a:ext cx="235623" cy="442818"/>
            <a:chOff x="3241" y="1291"/>
            <a:chExt cx="421" cy="791"/>
          </a:xfrm>
          <a:solidFill>
            <a:schemeClr val="bg1">
              <a:lumMod val="85000"/>
            </a:schemeClr>
          </a:solidFill>
        </p:grpSpPr>
        <p:sp>
          <p:nvSpPr>
            <p:cNvPr id="383"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84"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5" name="Group 18"/>
          <p:cNvGrpSpPr>
            <a:grpSpLocks noChangeAspect="1"/>
          </p:cNvGrpSpPr>
          <p:nvPr/>
        </p:nvGrpSpPr>
        <p:grpSpPr bwMode="auto">
          <a:xfrm flipH="1">
            <a:off x="5938055" y="5177844"/>
            <a:ext cx="235623" cy="442818"/>
            <a:chOff x="3241" y="1291"/>
            <a:chExt cx="421" cy="791"/>
          </a:xfrm>
          <a:solidFill>
            <a:schemeClr val="bg1">
              <a:lumMod val="85000"/>
            </a:schemeClr>
          </a:solidFill>
        </p:grpSpPr>
        <p:sp>
          <p:nvSpPr>
            <p:cNvPr id="386"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87"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8" name="Group 18"/>
          <p:cNvGrpSpPr>
            <a:grpSpLocks noChangeAspect="1"/>
          </p:cNvGrpSpPr>
          <p:nvPr/>
        </p:nvGrpSpPr>
        <p:grpSpPr bwMode="auto">
          <a:xfrm flipH="1">
            <a:off x="6199156" y="5177844"/>
            <a:ext cx="235623" cy="442818"/>
            <a:chOff x="3241" y="1291"/>
            <a:chExt cx="421" cy="791"/>
          </a:xfrm>
          <a:solidFill>
            <a:schemeClr val="bg1">
              <a:lumMod val="85000"/>
            </a:schemeClr>
          </a:solidFill>
        </p:grpSpPr>
        <p:sp>
          <p:nvSpPr>
            <p:cNvPr id="389"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90"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0" name="Group 399"/>
          <p:cNvGrpSpPr/>
          <p:nvPr/>
        </p:nvGrpSpPr>
        <p:grpSpPr>
          <a:xfrm>
            <a:off x="818435" y="2015440"/>
            <a:ext cx="6852698" cy="2059646"/>
            <a:chOff x="9320045" y="3668325"/>
            <a:chExt cx="12995458" cy="3905914"/>
          </a:xfrm>
        </p:grpSpPr>
        <p:sp>
          <p:nvSpPr>
            <p:cNvPr id="401" name="Subtitle 2"/>
            <p:cNvSpPr txBox="1"/>
            <p:nvPr/>
          </p:nvSpPr>
          <p:spPr>
            <a:xfrm>
              <a:off x="9333577" y="4362938"/>
              <a:ext cx="10685959" cy="3211301"/>
            </a:xfrm>
            <a:prstGeom prst="rect">
              <a:avLst/>
            </a:prstGeom>
          </p:spPr>
          <p:txBody>
            <a:bodyPr vert="horz" lIns="128558" tIns="64279" rIns="128558" bIns="6427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30000"/>
                </a:lnSpc>
                <a:buNone/>
              </a:pP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 dolor sit amet, consectetur adipiscing elit. In in tortor in urna pulvinar blandit. Aliquam dolor nulla, interdum non quam ac, ultricies porttitor tellus. Vivamus vitae vestibulum mauris. In ut congue arcu. In lectus nibh, ultricies a elit ac, laoreet dictum nulla. Proin sed nisi justo. Cras quis placerat ipsum. </a:t>
              </a:r>
            </a:p>
          </p:txBody>
        </p:sp>
        <p:sp>
          <p:nvSpPr>
            <p:cNvPr id="402" name="Subtitle 2"/>
            <p:cNvSpPr txBox="1"/>
            <p:nvPr/>
          </p:nvSpPr>
          <p:spPr>
            <a:xfrm>
              <a:off x="9320045" y="3668325"/>
              <a:ext cx="12995458" cy="1100299"/>
            </a:xfrm>
            <a:prstGeom prst="rect">
              <a:avLst/>
            </a:prstGeom>
          </p:spPr>
          <p:txBody>
            <a:bodyPr vert="horz" lIns="128558" tIns="64279" rIns="128558" bIns="6427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20000"/>
                </a:lnSpc>
                <a:buNone/>
              </a:pPr>
              <a:r>
                <a:rPr lang="en-US" sz="1950" b="1" dirty="0">
                  <a:latin typeface="Arial" panose="020B0604020202020204" pitchFamily="34" charset="0"/>
                  <a:ea typeface="微软雅黑" panose="020B0503020204020204" pitchFamily="34" charset="-122"/>
                  <a:cs typeface="Lato Regular"/>
                  <a:sym typeface="Arial" panose="020B0604020202020204" pitchFamily="34" charset="0"/>
                </a:rPr>
                <a:t>Population</a:t>
              </a:r>
              <a:endParaRPr lang="en-US" sz="1530" b="1" dirty="0">
                <a:latin typeface="Arial" panose="020B0604020202020204" pitchFamily="34" charset="0"/>
                <a:ea typeface="微软雅黑" panose="020B0503020204020204" pitchFamily="34" charset="-122"/>
                <a:cs typeface="Lato Regular"/>
                <a:sym typeface="Arial" panose="020B0604020202020204" pitchFamily="34" charset="0"/>
              </a:endParaRPr>
            </a:p>
          </p:txBody>
        </p:sp>
      </p:grpSp>
      <p:grpSp>
        <p:nvGrpSpPr>
          <p:cNvPr id="404" name="Group 18"/>
          <p:cNvGrpSpPr>
            <a:grpSpLocks noChangeAspect="1"/>
          </p:cNvGrpSpPr>
          <p:nvPr/>
        </p:nvGrpSpPr>
        <p:grpSpPr bwMode="auto">
          <a:xfrm flipH="1">
            <a:off x="5021213" y="3883686"/>
            <a:ext cx="235623" cy="442818"/>
            <a:chOff x="3241" y="1291"/>
            <a:chExt cx="421" cy="791"/>
          </a:xfrm>
          <a:solidFill>
            <a:schemeClr val="accent3"/>
          </a:solidFill>
        </p:grpSpPr>
        <p:sp>
          <p:nvSpPr>
            <p:cNvPr id="405"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06" name="Oval 20"/>
            <p:cNvSpPr>
              <a:spLocks noChangeArrowheads="1"/>
            </p:cNvSpPr>
            <p:nvPr/>
          </p:nvSpPr>
          <p:spPr bwMode="auto">
            <a:xfrm>
              <a:off x="3388" y="1291"/>
              <a:ext cx="127" cy="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7" name="Group 13"/>
          <p:cNvGrpSpPr>
            <a:grpSpLocks noChangeAspect="1"/>
          </p:cNvGrpSpPr>
          <p:nvPr/>
        </p:nvGrpSpPr>
        <p:grpSpPr bwMode="auto">
          <a:xfrm flipH="1">
            <a:off x="2107645" y="3879521"/>
            <a:ext cx="189170" cy="437220"/>
            <a:chOff x="3696" y="1271"/>
            <a:chExt cx="338" cy="781"/>
          </a:xfrm>
          <a:solidFill>
            <a:schemeClr val="accent2"/>
          </a:solidFill>
        </p:grpSpPr>
        <p:sp>
          <p:nvSpPr>
            <p:cNvPr id="408"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09"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54" name="矩形 15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5"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矩形 157"/>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wipe(left)">
                                      <p:cBhvr>
                                        <p:cTn id="7" dur="500"/>
                                        <p:tgtEl>
                                          <p:spTgt spid="4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par>
                                <p:cTn id="18" presetID="10" presetClass="entr" presetSubtype="0" fill="hold" nodeType="with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par>
                                <p:cTn id="21" presetID="10" presetClass="entr" presetSubtype="0"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500"/>
                                        <p:tgtEl>
                                          <p:spTgt spid="121"/>
                                        </p:tgtEl>
                                      </p:cBhvr>
                                    </p:animEffect>
                                  </p:childTnLst>
                                </p:cTn>
                              </p:par>
                              <p:par>
                                <p:cTn id="27" presetID="10"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500"/>
                                        <p:tgtEl>
                                          <p:spTgt spid="124"/>
                                        </p:tgtEl>
                                      </p:cBhvr>
                                    </p:animEffect>
                                  </p:childTnLst>
                                </p:cTn>
                              </p:par>
                              <p:par>
                                <p:cTn id="30" presetID="10" presetClass="entr" presetSubtype="0" fill="hold" nodeType="withEffect">
                                  <p:stCondLst>
                                    <p:cond delay="0"/>
                                  </p:stCondLst>
                                  <p:childTnLst>
                                    <p:set>
                                      <p:cBhvr>
                                        <p:cTn id="31" dur="1" fill="hold">
                                          <p:stCondLst>
                                            <p:cond delay="0"/>
                                          </p:stCondLst>
                                        </p:cTn>
                                        <p:tgtEl>
                                          <p:spTgt spid="364"/>
                                        </p:tgtEl>
                                        <p:attrNameLst>
                                          <p:attrName>style.visibility</p:attrName>
                                        </p:attrNameLst>
                                      </p:cBhvr>
                                      <p:to>
                                        <p:strVal val="visible"/>
                                      </p:to>
                                    </p:set>
                                    <p:animEffect transition="in" filter="fade">
                                      <p:cBhvr>
                                        <p:cTn id="32" dur="500"/>
                                        <p:tgtEl>
                                          <p:spTgt spid="364"/>
                                        </p:tgtEl>
                                      </p:cBhvr>
                                    </p:animEffect>
                                  </p:childTnLst>
                                </p:cTn>
                              </p:par>
                              <p:par>
                                <p:cTn id="33" presetID="10" presetClass="entr" presetSubtype="0" fill="hold"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fade">
                                      <p:cBhvr>
                                        <p:cTn id="35" dur="500"/>
                                        <p:tgtEl>
                                          <p:spTgt spid="367"/>
                                        </p:tgtEl>
                                      </p:cBhvr>
                                    </p:animEffect>
                                  </p:childTnLst>
                                </p:cTn>
                              </p:par>
                              <p:par>
                                <p:cTn id="36" presetID="10" presetClass="entr" presetSubtype="0" fill="hold" nodeType="withEffect">
                                  <p:stCondLst>
                                    <p:cond delay="0"/>
                                  </p:stCondLst>
                                  <p:childTnLst>
                                    <p:set>
                                      <p:cBhvr>
                                        <p:cTn id="37" dur="1" fill="hold">
                                          <p:stCondLst>
                                            <p:cond delay="0"/>
                                          </p:stCondLst>
                                        </p:cTn>
                                        <p:tgtEl>
                                          <p:spTgt spid="370"/>
                                        </p:tgtEl>
                                        <p:attrNameLst>
                                          <p:attrName>style.visibility</p:attrName>
                                        </p:attrNameLst>
                                      </p:cBhvr>
                                      <p:to>
                                        <p:strVal val="visible"/>
                                      </p:to>
                                    </p:set>
                                    <p:animEffect transition="in" filter="fade">
                                      <p:cBhvr>
                                        <p:cTn id="38" dur="500"/>
                                        <p:tgtEl>
                                          <p:spTgt spid="370"/>
                                        </p:tgtEl>
                                      </p:cBhvr>
                                    </p:animEffect>
                                  </p:childTnLst>
                                </p:cTn>
                              </p:par>
                              <p:par>
                                <p:cTn id="39" presetID="10" presetClass="entr" presetSubtype="0" fill="hold" nodeType="withEffect">
                                  <p:stCondLst>
                                    <p:cond delay="0"/>
                                  </p:stCondLst>
                                  <p:childTnLst>
                                    <p:set>
                                      <p:cBhvr>
                                        <p:cTn id="40" dur="1" fill="hold">
                                          <p:stCondLst>
                                            <p:cond delay="0"/>
                                          </p:stCondLst>
                                        </p:cTn>
                                        <p:tgtEl>
                                          <p:spTgt spid="373"/>
                                        </p:tgtEl>
                                        <p:attrNameLst>
                                          <p:attrName>style.visibility</p:attrName>
                                        </p:attrNameLst>
                                      </p:cBhvr>
                                      <p:to>
                                        <p:strVal val="visible"/>
                                      </p:to>
                                    </p:set>
                                    <p:animEffect transition="in" filter="fade">
                                      <p:cBhvr>
                                        <p:cTn id="41" dur="500"/>
                                        <p:tgtEl>
                                          <p:spTgt spid="373"/>
                                        </p:tgtEl>
                                      </p:cBhvr>
                                    </p:animEffect>
                                  </p:childTnLst>
                                </p:cTn>
                              </p:par>
                              <p:par>
                                <p:cTn id="42" presetID="10" presetClass="entr" presetSubtype="0" fill="hold" nodeType="withEffect">
                                  <p:stCondLst>
                                    <p:cond delay="0"/>
                                  </p:stCondLst>
                                  <p:childTnLst>
                                    <p:set>
                                      <p:cBhvr>
                                        <p:cTn id="43" dur="1" fill="hold">
                                          <p:stCondLst>
                                            <p:cond delay="0"/>
                                          </p:stCondLst>
                                        </p:cTn>
                                        <p:tgtEl>
                                          <p:spTgt spid="376"/>
                                        </p:tgtEl>
                                        <p:attrNameLst>
                                          <p:attrName>style.visibility</p:attrName>
                                        </p:attrNameLst>
                                      </p:cBhvr>
                                      <p:to>
                                        <p:strVal val="visible"/>
                                      </p:to>
                                    </p:set>
                                    <p:animEffect transition="in" filter="fade">
                                      <p:cBhvr>
                                        <p:cTn id="44" dur="500"/>
                                        <p:tgtEl>
                                          <p:spTgt spid="376"/>
                                        </p:tgtEl>
                                      </p:cBhvr>
                                    </p:animEffect>
                                  </p:childTnLst>
                                </p:cTn>
                              </p:par>
                              <p:par>
                                <p:cTn id="45" presetID="10" presetClass="entr" presetSubtype="0" fill="hold" nodeType="withEffect">
                                  <p:stCondLst>
                                    <p:cond delay="0"/>
                                  </p:stCondLst>
                                  <p:childTnLst>
                                    <p:set>
                                      <p:cBhvr>
                                        <p:cTn id="46" dur="1" fill="hold">
                                          <p:stCondLst>
                                            <p:cond delay="0"/>
                                          </p:stCondLst>
                                        </p:cTn>
                                        <p:tgtEl>
                                          <p:spTgt spid="407"/>
                                        </p:tgtEl>
                                        <p:attrNameLst>
                                          <p:attrName>style.visibility</p:attrName>
                                        </p:attrNameLst>
                                      </p:cBhvr>
                                      <p:to>
                                        <p:strVal val="visible"/>
                                      </p:to>
                                    </p:set>
                                    <p:animEffect transition="in" filter="fade">
                                      <p:cBhvr>
                                        <p:cTn id="47" dur="500"/>
                                        <p:tgtEl>
                                          <p:spTgt spid="407"/>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500"/>
                                        <p:tgtEl>
                                          <p:spTgt spid="10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childTnLst>
                                </p:cTn>
                              </p:par>
                              <p:par>
                                <p:cTn id="58" presetID="10" presetClass="entr" presetSubtype="0" fill="hold"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fade">
                                      <p:cBhvr>
                                        <p:cTn id="60" dur="500"/>
                                        <p:tgtEl>
                                          <p:spTgt spid="127"/>
                                        </p:tgtEl>
                                      </p:cBhvr>
                                    </p:animEffect>
                                  </p:childTnLst>
                                </p:cTn>
                              </p:par>
                              <p:par>
                                <p:cTn id="61" presetID="10" presetClass="entr" presetSubtype="0" fill="hold" nodeType="with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500"/>
                                        <p:tgtEl>
                                          <p:spTgt spid="130"/>
                                        </p:tgtEl>
                                      </p:cBhvr>
                                    </p:animEffect>
                                  </p:childTnLst>
                                </p:cTn>
                              </p:par>
                              <p:par>
                                <p:cTn id="64" presetID="10" presetClass="entr" presetSubtype="0" fill="hold" nodeType="withEffect">
                                  <p:stCondLst>
                                    <p:cond delay="0"/>
                                  </p:stCondLst>
                                  <p:childTnLst>
                                    <p:set>
                                      <p:cBhvr>
                                        <p:cTn id="65" dur="1" fill="hold">
                                          <p:stCondLst>
                                            <p:cond delay="0"/>
                                          </p:stCondLst>
                                        </p:cTn>
                                        <p:tgtEl>
                                          <p:spTgt spid="133"/>
                                        </p:tgtEl>
                                        <p:attrNameLst>
                                          <p:attrName>style.visibility</p:attrName>
                                        </p:attrNameLst>
                                      </p:cBhvr>
                                      <p:to>
                                        <p:strVal val="visible"/>
                                      </p:to>
                                    </p:set>
                                    <p:animEffect transition="in" filter="fade">
                                      <p:cBhvr>
                                        <p:cTn id="66" dur="500"/>
                                        <p:tgtEl>
                                          <p:spTgt spid="133"/>
                                        </p:tgtEl>
                                      </p:cBhvr>
                                    </p:animEffect>
                                  </p:childTnLst>
                                </p:cTn>
                              </p:par>
                              <p:par>
                                <p:cTn id="67" presetID="10" presetClass="entr" presetSubtype="0" fill="hold" nodeType="withEffect">
                                  <p:stCondLst>
                                    <p:cond delay="0"/>
                                  </p:stCondLst>
                                  <p:childTnLst>
                                    <p:set>
                                      <p:cBhvr>
                                        <p:cTn id="68" dur="1" fill="hold">
                                          <p:stCondLst>
                                            <p:cond delay="0"/>
                                          </p:stCondLst>
                                        </p:cTn>
                                        <p:tgtEl>
                                          <p:spTgt spid="140"/>
                                        </p:tgtEl>
                                        <p:attrNameLst>
                                          <p:attrName>style.visibility</p:attrName>
                                        </p:attrNameLst>
                                      </p:cBhvr>
                                      <p:to>
                                        <p:strVal val="visible"/>
                                      </p:to>
                                    </p:set>
                                    <p:animEffect transition="in" filter="fade">
                                      <p:cBhvr>
                                        <p:cTn id="69" dur="500"/>
                                        <p:tgtEl>
                                          <p:spTgt spid="140"/>
                                        </p:tgtEl>
                                      </p:cBhvr>
                                    </p:animEffect>
                                  </p:childTnLst>
                                </p:cTn>
                              </p:par>
                              <p:par>
                                <p:cTn id="70" presetID="10" presetClass="entr" presetSubtype="0" fill="hold" nodeType="withEffect">
                                  <p:stCondLst>
                                    <p:cond delay="0"/>
                                  </p:stCondLst>
                                  <p:childTnLst>
                                    <p:set>
                                      <p:cBhvr>
                                        <p:cTn id="71" dur="1" fill="hold">
                                          <p:stCondLst>
                                            <p:cond delay="0"/>
                                          </p:stCondLst>
                                        </p:cTn>
                                        <p:tgtEl>
                                          <p:spTgt spid="236"/>
                                        </p:tgtEl>
                                        <p:attrNameLst>
                                          <p:attrName>style.visibility</p:attrName>
                                        </p:attrNameLst>
                                      </p:cBhvr>
                                      <p:to>
                                        <p:strVal val="visible"/>
                                      </p:to>
                                    </p:set>
                                    <p:animEffect transition="in" filter="fade">
                                      <p:cBhvr>
                                        <p:cTn id="72" dur="500"/>
                                        <p:tgtEl>
                                          <p:spTgt spid="236"/>
                                        </p:tgtEl>
                                      </p:cBhvr>
                                    </p:animEffect>
                                  </p:childTnLst>
                                </p:cTn>
                              </p:par>
                              <p:par>
                                <p:cTn id="73" presetID="10" presetClass="entr" presetSubtype="0" fill="hold" nodeType="withEffect">
                                  <p:stCondLst>
                                    <p:cond delay="0"/>
                                  </p:stCondLst>
                                  <p:childTnLst>
                                    <p:set>
                                      <p:cBhvr>
                                        <p:cTn id="74" dur="1" fill="hold">
                                          <p:stCondLst>
                                            <p:cond delay="0"/>
                                          </p:stCondLst>
                                        </p:cTn>
                                        <p:tgtEl>
                                          <p:spTgt spid="379"/>
                                        </p:tgtEl>
                                        <p:attrNameLst>
                                          <p:attrName>style.visibility</p:attrName>
                                        </p:attrNameLst>
                                      </p:cBhvr>
                                      <p:to>
                                        <p:strVal val="visible"/>
                                      </p:to>
                                    </p:set>
                                    <p:animEffect transition="in" filter="fade">
                                      <p:cBhvr>
                                        <p:cTn id="75" dur="500"/>
                                        <p:tgtEl>
                                          <p:spTgt spid="379"/>
                                        </p:tgtEl>
                                      </p:cBhvr>
                                    </p:animEffect>
                                  </p:childTnLst>
                                </p:cTn>
                              </p:par>
                              <p:par>
                                <p:cTn id="76" presetID="10" presetClass="entr" presetSubtype="0" fill="hold" nodeType="withEffect">
                                  <p:stCondLst>
                                    <p:cond delay="0"/>
                                  </p:stCondLst>
                                  <p:childTnLst>
                                    <p:set>
                                      <p:cBhvr>
                                        <p:cTn id="77" dur="1" fill="hold">
                                          <p:stCondLst>
                                            <p:cond delay="0"/>
                                          </p:stCondLst>
                                        </p:cTn>
                                        <p:tgtEl>
                                          <p:spTgt spid="382"/>
                                        </p:tgtEl>
                                        <p:attrNameLst>
                                          <p:attrName>style.visibility</p:attrName>
                                        </p:attrNameLst>
                                      </p:cBhvr>
                                      <p:to>
                                        <p:strVal val="visible"/>
                                      </p:to>
                                    </p:set>
                                    <p:animEffect transition="in" filter="fade">
                                      <p:cBhvr>
                                        <p:cTn id="78" dur="500"/>
                                        <p:tgtEl>
                                          <p:spTgt spid="382"/>
                                        </p:tgtEl>
                                      </p:cBhvr>
                                    </p:animEffect>
                                  </p:childTnLst>
                                </p:cTn>
                              </p:par>
                              <p:par>
                                <p:cTn id="79" presetID="10" presetClass="entr" presetSubtype="0" fill="hold" nodeType="withEffect">
                                  <p:stCondLst>
                                    <p:cond delay="0"/>
                                  </p:stCondLst>
                                  <p:childTnLst>
                                    <p:set>
                                      <p:cBhvr>
                                        <p:cTn id="80" dur="1" fill="hold">
                                          <p:stCondLst>
                                            <p:cond delay="0"/>
                                          </p:stCondLst>
                                        </p:cTn>
                                        <p:tgtEl>
                                          <p:spTgt spid="385"/>
                                        </p:tgtEl>
                                        <p:attrNameLst>
                                          <p:attrName>style.visibility</p:attrName>
                                        </p:attrNameLst>
                                      </p:cBhvr>
                                      <p:to>
                                        <p:strVal val="visible"/>
                                      </p:to>
                                    </p:set>
                                    <p:animEffect transition="in" filter="fade">
                                      <p:cBhvr>
                                        <p:cTn id="81" dur="500"/>
                                        <p:tgtEl>
                                          <p:spTgt spid="385"/>
                                        </p:tgtEl>
                                      </p:cBhvr>
                                    </p:animEffect>
                                  </p:childTnLst>
                                </p:cTn>
                              </p:par>
                              <p:par>
                                <p:cTn id="82" presetID="10" presetClass="entr" presetSubtype="0" fill="hold" nodeType="withEffect">
                                  <p:stCondLst>
                                    <p:cond delay="0"/>
                                  </p:stCondLst>
                                  <p:childTnLst>
                                    <p:set>
                                      <p:cBhvr>
                                        <p:cTn id="83" dur="1" fill="hold">
                                          <p:stCondLst>
                                            <p:cond delay="0"/>
                                          </p:stCondLst>
                                        </p:cTn>
                                        <p:tgtEl>
                                          <p:spTgt spid="388"/>
                                        </p:tgtEl>
                                        <p:attrNameLst>
                                          <p:attrName>style.visibility</p:attrName>
                                        </p:attrNameLst>
                                      </p:cBhvr>
                                      <p:to>
                                        <p:strVal val="visible"/>
                                      </p:to>
                                    </p:set>
                                    <p:animEffect transition="in" filter="fade">
                                      <p:cBhvr>
                                        <p:cTn id="84" dur="500"/>
                                        <p:tgtEl>
                                          <p:spTgt spid="388"/>
                                        </p:tgtEl>
                                      </p:cBhvr>
                                    </p:animEffect>
                                  </p:childTnLst>
                                </p:cTn>
                              </p:par>
                              <p:par>
                                <p:cTn id="85" presetID="10" presetClass="entr" presetSubtype="0" fill="hold" nodeType="withEffect">
                                  <p:stCondLst>
                                    <p:cond delay="0"/>
                                  </p:stCondLst>
                                  <p:childTnLst>
                                    <p:set>
                                      <p:cBhvr>
                                        <p:cTn id="86" dur="1" fill="hold">
                                          <p:stCondLst>
                                            <p:cond delay="0"/>
                                          </p:stCondLst>
                                        </p:cTn>
                                        <p:tgtEl>
                                          <p:spTgt spid="404"/>
                                        </p:tgtEl>
                                        <p:attrNameLst>
                                          <p:attrName>style.visibility</p:attrName>
                                        </p:attrNameLst>
                                      </p:cBhvr>
                                      <p:to>
                                        <p:strVal val="visible"/>
                                      </p:to>
                                    </p:set>
                                    <p:animEffect transition="in" filter="fade">
                                      <p:cBhvr>
                                        <p:cTn id="87" dur="500"/>
                                        <p:tgtEl>
                                          <p:spTgt spid="404"/>
                                        </p:tgtEl>
                                      </p:cBhvr>
                                    </p:animEffect>
                                  </p:childTnLst>
                                </p:cTn>
                              </p:par>
                            </p:childTnLst>
                          </p:cTn>
                        </p:par>
                        <p:par>
                          <p:cTn id="88" fill="hold">
                            <p:stCondLst>
                              <p:cond delay="1500"/>
                            </p:stCondLst>
                            <p:childTnLst>
                              <p:par>
                                <p:cTn id="89" presetID="53" presetClass="entr" presetSubtype="16" fill="hold" nodeType="afterEffect">
                                  <p:stCondLst>
                                    <p:cond delay="0"/>
                                  </p:stCondLst>
                                  <p:childTnLst>
                                    <p:set>
                                      <p:cBhvr>
                                        <p:cTn id="90" dur="1" fill="hold">
                                          <p:stCondLst>
                                            <p:cond delay="0"/>
                                          </p:stCondLst>
                                        </p:cTn>
                                        <p:tgtEl>
                                          <p:spTgt spid="267"/>
                                        </p:tgtEl>
                                        <p:attrNameLst>
                                          <p:attrName>style.visibility</p:attrName>
                                        </p:attrNameLst>
                                      </p:cBhvr>
                                      <p:to>
                                        <p:strVal val="visible"/>
                                      </p:to>
                                    </p:set>
                                    <p:anim calcmode="lin" valueType="num">
                                      <p:cBhvr>
                                        <p:cTn id="91" dur="500" fill="hold"/>
                                        <p:tgtEl>
                                          <p:spTgt spid="267"/>
                                        </p:tgtEl>
                                        <p:attrNameLst>
                                          <p:attrName>ppt_w</p:attrName>
                                        </p:attrNameLst>
                                      </p:cBhvr>
                                      <p:tavLst>
                                        <p:tav tm="0">
                                          <p:val>
                                            <p:fltVal val="0"/>
                                          </p:val>
                                        </p:tav>
                                        <p:tav tm="100000">
                                          <p:val>
                                            <p:strVal val="#ppt_w"/>
                                          </p:val>
                                        </p:tav>
                                      </p:tavLst>
                                    </p:anim>
                                    <p:anim calcmode="lin" valueType="num">
                                      <p:cBhvr>
                                        <p:cTn id="92" dur="500" fill="hold"/>
                                        <p:tgtEl>
                                          <p:spTgt spid="267"/>
                                        </p:tgtEl>
                                        <p:attrNameLst>
                                          <p:attrName>ppt_h</p:attrName>
                                        </p:attrNameLst>
                                      </p:cBhvr>
                                      <p:tavLst>
                                        <p:tav tm="0">
                                          <p:val>
                                            <p:fltVal val="0"/>
                                          </p:val>
                                        </p:tav>
                                        <p:tav tm="100000">
                                          <p:val>
                                            <p:strVal val="#ppt_h"/>
                                          </p:val>
                                        </p:tav>
                                      </p:tavLst>
                                    </p:anim>
                                    <p:animEffect transition="in" filter="fade">
                                      <p:cBhvr>
                                        <p:cTn id="93"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P spid="112" grpId="0"/>
      <p:bldP spid="113" grpId="0" animBg="1"/>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575782" y="4126571"/>
            <a:ext cx="2303876" cy="1932217"/>
            <a:chOff x="14362872" y="7825631"/>
            <a:chExt cx="4369072" cy="3664257"/>
          </a:xfrm>
        </p:grpSpPr>
        <p:sp>
          <p:nvSpPr>
            <p:cNvPr id="87" name="TextBox 86"/>
            <p:cNvSpPr txBox="1"/>
            <p:nvPr/>
          </p:nvSpPr>
          <p:spPr>
            <a:xfrm>
              <a:off x="14971916" y="9732391"/>
              <a:ext cx="3211598"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Infographic</a:t>
              </a:r>
            </a:p>
          </p:txBody>
        </p:sp>
        <p:sp>
          <p:nvSpPr>
            <p:cNvPr id="88" name="TextBox 87"/>
            <p:cNvSpPr txBox="1"/>
            <p:nvPr/>
          </p:nvSpPr>
          <p:spPr>
            <a:xfrm>
              <a:off x="14362872" y="10418572"/>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84" name="Group 83"/>
            <p:cNvGrpSpPr/>
            <p:nvPr/>
          </p:nvGrpSpPr>
          <p:grpSpPr>
            <a:xfrm>
              <a:off x="15538719" y="7825631"/>
              <a:ext cx="2024537" cy="2054091"/>
              <a:chOff x="2285781" y="4847654"/>
              <a:chExt cx="952480" cy="966132"/>
            </a:xfrm>
          </p:grpSpPr>
          <p:sp>
            <p:nvSpPr>
              <p:cNvPr id="85" name="Oval 84"/>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Freeform 15"/>
            <p:cNvSpPr>
              <a:spLocks noEditPoints="1"/>
            </p:cNvSpPr>
            <p:nvPr/>
          </p:nvSpPr>
          <p:spPr bwMode="auto">
            <a:xfrm>
              <a:off x="16127792" y="8466037"/>
              <a:ext cx="914014" cy="699503"/>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891300" y="4137793"/>
            <a:ext cx="2303876" cy="1917771"/>
            <a:chOff x="18754021" y="7846913"/>
            <a:chExt cx="4369072" cy="3636863"/>
          </a:xfrm>
        </p:grpSpPr>
        <p:sp>
          <p:nvSpPr>
            <p:cNvPr id="93" name="TextBox 92"/>
            <p:cNvSpPr txBox="1"/>
            <p:nvPr/>
          </p:nvSpPr>
          <p:spPr>
            <a:xfrm>
              <a:off x="19429944" y="9726279"/>
              <a:ext cx="3077841"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Contact Us</a:t>
              </a:r>
            </a:p>
          </p:txBody>
        </p:sp>
        <p:sp>
          <p:nvSpPr>
            <p:cNvPr id="94" name="TextBox 93"/>
            <p:cNvSpPr txBox="1"/>
            <p:nvPr/>
          </p:nvSpPr>
          <p:spPr>
            <a:xfrm>
              <a:off x="18754021" y="10412459"/>
              <a:ext cx="4369072" cy="1071317"/>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90" name="Group 89"/>
            <p:cNvGrpSpPr/>
            <p:nvPr/>
          </p:nvGrpSpPr>
          <p:grpSpPr>
            <a:xfrm>
              <a:off x="19986184" y="7846913"/>
              <a:ext cx="2024537" cy="2054091"/>
              <a:chOff x="2285781" y="4847654"/>
              <a:chExt cx="952480" cy="966132"/>
            </a:xfrm>
          </p:grpSpPr>
          <p:sp>
            <p:nvSpPr>
              <p:cNvPr id="91" name="Oval 90"/>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Oval 9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1" name="Freeform 164"/>
            <p:cNvSpPr>
              <a:spLocks noEditPoints="1"/>
            </p:cNvSpPr>
            <p:nvPr/>
          </p:nvSpPr>
          <p:spPr bwMode="auto">
            <a:xfrm>
              <a:off x="20697142" y="8434391"/>
              <a:ext cx="632041" cy="890475"/>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noFill/>
            <a:ln w="57150" cmpd="sng">
              <a:solidFill>
                <a:schemeClr val="bg1"/>
              </a:solid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654469" y="4125364"/>
            <a:ext cx="2303876" cy="1945264"/>
            <a:chOff x="1237291" y="7823344"/>
            <a:chExt cx="4369072" cy="3689001"/>
          </a:xfrm>
        </p:grpSpPr>
        <p:sp>
          <p:nvSpPr>
            <p:cNvPr id="68" name="TextBox 67"/>
            <p:cNvSpPr txBox="1"/>
            <p:nvPr/>
          </p:nvSpPr>
          <p:spPr>
            <a:xfrm>
              <a:off x="2212646" y="9754848"/>
              <a:ext cx="2478973"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Portfolio</a:t>
              </a:r>
            </a:p>
          </p:txBody>
        </p:sp>
        <p:sp>
          <p:nvSpPr>
            <p:cNvPr id="69" name="TextBox 68"/>
            <p:cNvSpPr txBox="1"/>
            <p:nvPr/>
          </p:nvSpPr>
          <p:spPr>
            <a:xfrm>
              <a:off x="1237291" y="10441028"/>
              <a:ext cx="4369072" cy="1071317"/>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64" name="Group 63"/>
            <p:cNvGrpSpPr/>
            <p:nvPr/>
          </p:nvGrpSpPr>
          <p:grpSpPr>
            <a:xfrm>
              <a:off x="2433654" y="7823344"/>
              <a:ext cx="2024537" cy="2054091"/>
              <a:chOff x="2285781" y="4847654"/>
              <a:chExt cx="952480" cy="966132"/>
            </a:xfrm>
          </p:grpSpPr>
          <p:sp>
            <p:nvSpPr>
              <p:cNvPr id="65" name="Oval 64"/>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5"/>
            <p:cNvSpPr>
              <a:spLocks noEditPoints="1"/>
            </p:cNvSpPr>
            <p:nvPr/>
          </p:nvSpPr>
          <p:spPr bwMode="auto">
            <a:xfrm>
              <a:off x="3065436" y="8509152"/>
              <a:ext cx="756266" cy="673781"/>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5272760" y="4115998"/>
            <a:ext cx="2303876" cy="1951860"/>
            <a:chOff x="9995419" y="7805580"/>
            <a:chExt cx="4369072" cy="3701507"/>
          </a:xfrm>
        </p:grpSpPr>
        <p:sp>
          <p:nvSpPr>
            <p:cNvPr id="81" name="TextBox 80"/>
            <p:cNvSpPr txBox="1"/>
            <p:nvPr/>
          </p:nvSpPr>
          <p:spPr>
            <a:xfrm>
              <a:off x="10882616" y="9749591"/>
              <a:ext cx="2655289"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Proccess</a:t>
              </a:r>
            </a:p>
          </p:txBody>
        </p:sp>
        <p:sp>
          <p:nvSpPr>
            <p:cNvPr id="82" name="TextBox 81"/>
            <p:cNvSpPr txBox="1"/>
            <p:nvPr/>
          </p:nvSpPr>
          <p:spPr>
            <a:xfrm>
              <a:off x="9995419" y="10435771"/>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78" name="Group 77"/>
            <p:cNvGrpSpPr/>
            <p:nvPr/>
          </p:nvGrpSpPr>
          <p:grpSpPr>
            <a:xfrm>
              <a:off x="11186462" y="7805580"/>
              <a:ext cx="2024537" cy="2054091"/>
              <a:chOff x="2285781" y="4847654"/>
              <a:chExt cx="952480" cy="966132"/>
            </a:xfrm>
          </p:grpSpPr>
          <p:sp>
            <p:nvSpPr>
              <p:cNvPr id="79" name="Oval 78"/>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Oval 7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5" name="Group 114"/>
            <p:cNvGrpSpPr/>
            <p:nvPr/>
          </p:nvGrpSpPr>
          <p:grpSpPr>
            <a:xfrm>
              <a:off x="11801722" y="8458358"/>
              <a:ext cx="825217" cy="785218"/>
              <a:chOff x="1588" y="4763"/>
              <a:chExt cx="6746875" cy="6419850"/>
            </a:xfrm>
            <a:solidFill>
              <a:schemeClr val="bg1"/>
            </a:solidFill>
          </p:grpSpPr>
          <p:sp>
            <p:nvSpPr>
              <p:cNvPr id="116"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Group 7"/>
          <p:cNvGrpSpPr/>
          <p:nvPr/>
        </p:nvGrpSpPr>
        <p:grpSpPr>
          <a:xfrm>
            <a:off x="2993484" y="4101575"/>
            <a:ext cx="2303876" cy="1942334"/>
            <a:chOff x="5673000" y="7778228"/>
            <a:chExt cx="4369072" cy="3683443"/>
          </a:xfrm>
        </p:grpSpPr>
        <p:sp>
          <p:nvSpPr>
            <p:cNvPr id="75" name="TextBox 74"/>
            <p:cNvSpPr txBox="1"/>
            <p:nvPr/>
          </p:nvSpPr>
          <p:spPr>
            <a:xfrm>
              <a:off x="6462917" y="9704174"/>
              <a:ext cx="2849846"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Client List</a:t>
              </a:r>
            </a:p>
          </p:txBody>
        </p:sp>
        <p:sp>
          <p:nvSpPr>
            <p:cNvPr id="76" name="TextBox 75"/>
            <p:cNvSpPr txBox="1"/>
            <p:nvPr/>
          </p:nvSpPr>
          <p:spPr>
            <a:xfrm>
              <a:off x="5673000" y="10390355"/>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71" name="Group 70"/>
            <p:cNvGrpSpPr/>
            <p:nvPr/>
          </p:nvGrpSpPr>
          <p:grpSpPr>
            <a:xfrm>
              <a:off x="6871579" y="7778228"/>
              <a:ext cx="2024537" cy="2054091"/>
              <a:chOff x="2285781" y="4847654"/>
              <a:chExt cx="952480" cy="966132"/>
            </a:xfrm>
          </p:grpSpPr>
          <p:sp>
            <p:nvSpPr>
              <p:cNvPr id="73" name="Oval 72"/>
              <p:cNvSpPr/>
              <p:nvPr/>
            </p:nvSpPr>
            <p:spPr bwMode="auto">
              <a:xfrm>
                <a:off x="2346028" y="4908764"/>
                <a:ext cx="840592" cy="852640"/>
              </a:xfrm>
              <a:prstGeom prst="ellipse">
                <a:avLst/>
              </a:prstGeom>
              <a:solidFill>
                <a:schemeClr val="accent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Oval 73"/>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122"/>
            <p:cNvGrpSpPr/>
            <p:nvPr/>
          </p:nvGrpSpPr>
          <p:grpSpPr>
            <a:xfrm>
              <a:off x="7561940" y="8392452"/>
              <a:ext cx="722843" cy="770644"/>
              <a:chOff x="1588" y="1588"/>
              <a:chExt cx="984250" cy="1049337"/>
            </a:xfrm>
            <a:solidFill>
              <a:schemeClr val="bg1"/>
            </a:solidFill>
          </p:grpSpPr>
          <p:sp>
            <p:nvSpPr>
              <p:cNvPr id="124" name="Freeform 23"/>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24"/>
              <p:cNvSpPr/>
              <p:nvPr/>
            </p:nvSpPr>
            <p:spPr bwMode="auto">
              <a:xfrm>
                <a:off x="1588" y="1588"/>
                <a:ext cx="852487"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25"/>
              <p:cNvSpPr>
                <a:spLocks noChangeArrowheads="1"/>
              </p:cNvSpPr>
              <p:nvPr/>
            </p:nvSpPr>
            <p:spPr bwMode="auto">
              <a:xfrm>
                <a:off x="198438" y="331788"/>
                <a:ext cx="33020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26"/>
              <p:cNvSpPr>
                <a:spLocks noChangeArrowheads="1"/>
              </p:cNvSpPr>
              <p:nvPr/>
            </p:nvSpPr>
            <p:spPr bwMode="auto">
              <a:xfrm>
                <a:off x="198438" y="460375"/>
                <a:ext cx="330200" cy="68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27"/>
              <p:cNvSpPr>
                <a:spLocks noChangeArrowheads="1"/>
              </p:cNvSpPr>
              <p:nvPr/>
            </p:nvSpPr>
            <p:spPr bwMode="auto">
              <a:xfrm>
                <a:off x="198438" y="592138"/>
                <a:ext cx="330200" cy="65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5"/>
          <p:cNvGrpSpPr/>
          <p:nvPr/>
        </p:nvGrpSpPr>
        <p:grpSpPr>
          <a:xfrm>
            <a:off x="9891407" y="1940997"/>
            <a:ext cx="2303876" cy="1924304"/>
            <a:chOff x="18754224" y="3680906"/>
            <a:chExt cx="4369072" cy="3649251"/>
          </a:xfrm>
        </p:grpSpPr>
        <p:sp>
          <p:nvSpPr>
            <p:cNvPr id="57" name="TextBox 56"/>
            <p:cNvSpPr txBox="1"/>
            <p:nvPr/>
          </p:nvSpPr>
          <p:spPr>
            <a:xfrm>
              <a:off x="19632100" y="5572660"/>
              <a:ext cx="2726668"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Our Team</a:t>
              </a:r>
            </a:p>
          </p:txBody>
        </p:sp>
        <p:sp>
          <p:nvSpPr>
            <p:cNvPr id="61" name="TextBox 60"/>
            <p:cNvSpPr txBox="1"/>
            <p:nvPr/>
          </p:nvSpPr>
          <p:spPr>
            <a:xfrm>
              <a:off x="18754224" y="6258841"/>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53" name="Group 52"/>
            <p:cNvGrpSpPr/>
            <p:nvPr/>
          </p:nvGrpSpPr>
          <p:grpSpPr>
            <a:xfrm>
              <a:off x="19988808" y="3680906"/>
              <a:ext cx="2024537" cy="2054091"/>
              <a:chOff x="2285781" y="4847654"/>
              <a:chExt cx="952480" cy="966132"/>
            </a:xfrm>
          </p:grpSpPr>
          <p:sp>
            <p:nvSpPr>
              <p:cNvPr id="55" name="Oval 54"/>
              <p:cNvSpPr/>
              <p:nvPr/>
            </p:nvSpPr>
            <p:spPr bwMode="auto">
              <a:xfrm>
                <a:off x="2346028" y="4908765"/>
                <a:ext cx="840592" cy="852640"/>
              </a:xfrm>
              <a:prstGeom prst="ellipse">
                <a:avLst/>
              </a:prstGeom>
              <a:solidFill>
                <a:schemeClr val="accent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Oval 5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9" name="Freeform 11"/>
            <p:cNvSpPr>
              <a:spLocks noEditPoints="1"/>
            </p:cNvSpPr>
            <p:nvPr/>
          </p:nvSpPr>
          <p:spPr bwMode="auto">
            <a:xfrm>
              <a:off x="20683825" y="4346147"/>
              <a:ext cx="687475" cy="680111"/>
            </a:xfrm>
            <a:custGeom>
              <a:avLst/>
              <a:gdLst>
                <a:gd name="T0" fmla="*/ 876 w 906"/>
                <a:gd name="T1" fmla="*/ 793 h 896"/>
                <a:gd name="T2" fmla="*/ 616 w 906"/>
                <a:gd name="T3" fmla="*/ 690 h 896"/>
                <a:gd name="T4" fmla="*/ 723 w 906"/>
                <a:gd name="T5" fmla="*/ 461 h 896"/>
                <a:gd name="T6" fmla="*/ 652 w 906"/>
                <a:gd name="T7" fmla="*/ 95 h 896"/>
                <a:gd name="T8" fmla="*/ 453 w 906"/>
                <a:gd name="T9" fmla="*/ 0 h 896"/>
                <a:gd name="T10" fmla="*/ 254 w 906"/>
                <a:gd name="T11" fmla="*/ 95 h 896"/>
                <a:gd name="T12" fmla="*/ 183 w 906"/>
                <a:gd name="T13" fmla="*/ 461 h 896"/>
                <a:gd name="T14" fmla="*/ 290 w 906"/>
                <a:gd name="T15" fmla="*/ 690 h 896"/>
                <a:gd name="T16" fmla="*/ 30 w 906"/>
                <a:gd name="T17" fmla="*/ 793 h 896"/>
                <a:gd name="T18" fmla="*/ 7 w 906"/>
                <a:gd name="T19" fmla="*/ 856 h 896"/>
                <a:gd name="T20" fmla="*/ 61 w 906"/>
                <a:gd name="T21" fmla="*/ 896 h 896"/>
                <a:gd name="T22" fmla="*/ 845 w 906"/>
                <a:gd name="T23" fmla="*/ 896 h 896"/>
                <a:gd name="T24" fmla="*/ 899 w 906"/>
                <a:gd name="T25" fmla="*/ 856 h 896"/>
                <a:gd name="T26" fmla="*/ 876 w 906"/>
                <a:gd name="T27" fmla="*/ 793 h 896"/>
                <a:gd name="T28" fmla="*/ 572 w 906"/>
                <a:gd name="T29" fmla="*/ 655 h 896"/>
                <a:gd name="T30" fmla="*/ 563 w 906"/>
                <a:gd name="T31" fmla="*/ 667 h 896"/>
                <a:gd name="T32" fmla="*/ 343 w 906"/>
                <a:gd name="T33" fmla="*/ 667 h 896"/>
                <a:gd name="T34" fmla="*/ 334 w 906"/>
                <a:gd name="T35" fmla="*/ 655 h 896"/>
                <a:gd name="T36" fmla="*/ 234 w 906"/>
                <a:gd name="T37" fmla="*/ 301 h 896"/>
                <a:gd name="T38" fmla="*/ 453 w 906"/>
                <a:gd name="T39" fmla="*/ 56 h 896"/>
                <a:gd name="T40" fmla="*/ 672 w 906"/>
                <a:gd name="T41" fmla="*/ 301 h 896"/>
                <a:gd name="T42" fmla="*/ 572 w 906"/>
                <a:gd name="T43" fmla="*/ 655 h 896"/>
                <a:gd name="T44" fmla="*/ 61 w 906"/>
                <a:gd name="T45" fmla="*/ 840 h 896"/>
                <a:gd name="T46" fmla="*/ 301 w 906"/>
                <a:gd name="T47" fmla="*/ 745 h 896"/>
                <a:gd name="T48" fmla="*/ 371 w 906"/>
                <a:gd name="T49" fmla="*/ 730 h 896"/>
                <a:gd name="T50" fmla="*/ 453 w 906"/>
                <a:gd name="T51" fmla="*/ 756 h 896"/>
                <a:gd name="T52" fmla="*/ 535 w 906"/>
                <a:gd name="T53" fmla="*/ 730 h 896"/>
                <a:gd name="T54" fmla="*/ 605 w 906"/>
                <a:gd name="T55" fmla="*/ 745 h 896"/>
                <a:gd name="T56" fmla="*/ 845 w 906"/>
                <a:gd name="T57" fmla="*/ 840 h 896"/>
                <a:gd name="T58" fmla="*/ 61 w 906"/>
                <a:gd name="T59" fmla="*/ 84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89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7587638" y="1929774"/>
            <a:ext cx="2303876" cy="1938750"/>
            <a:chOff x="14385355" y="3659624"/>
            <a:chExt cx="4369072" cy="3676646"/>
          </a:xfrm>
        </p:grpSpPr>
        <p:sp>
          <p:nvSpPr>
            <p:cNvPr id="47" name="TextBox 46"/>
            <p:cNvSpPr txBox="1"/>
            <p:nvPr/>
          </p:nvSpPr>
          <p:spPr>
            <a:xfrm>
              <a:off x="14944903" y="5578773"/>
              <a:ext cx="3254155"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Service List</a:t>
              </a:r>
            </a:p>
          </p:txBody>
        </p:sp>
        <p:sp>
          <p:nvSpPr>
            <p:cNvPr id="48" name="TextBox 47"/>
            <p:cNvSpPr txBox="1"/>
            <p:nvPr/>
          </p:nvSpPr>
          <p:spPr>
            <a:xfrm>
              <a:off x="14385355" y="6264954"/>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44" name="Group 43"/>
            <p:cNvGrpSpPr/>
            <p:nvPr/>
          </p:nvGrpSpPr>
          <p:grpSpPr>
            <a:xfrm>
              <a:off x="15541343" y="3659624"/>
              <a:ext cx="2024537" cy="2054091"/>
              <a:chOff x="2285781" y="4847654"/>
              <a:chExt cx="952480" cy="966132"/>
            </a:xfrm>
          </p:grpSpPr>
          <p:sp>
            <p:nvSpPr>
              <p:cNvPr id="45" name="Oval 44"/>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Group 105"/>
            <p:cNvGrpSpPr/>
            <p:nvPr/>
          </p:nvGrpSpPr>
          <p:grpSpPr>
            <a:xfrm>
              <a:off x="16269332" y="4243243"/>
              <a:ext cx="598317" cy="796113"/>
              <a:chOff x="7913688" y="-280988"/>
              <a:chExt cx="1733550" cy="2306638"/>
            </a:xfrm>
            <a:solidFill>
              <a:schemeClr val="bg1"/>
            </a:solidFill>
          </p:grpSpPr>
          <p:sp>
            <p:nvSpPr>
              <p:cNvPr id="107"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 name="Group 1"/>
          <p:cNvGrpSpPr/>
          <p:nvPr/>
        </p:nvGrpSpPr>
        <p:grpSpPr>
          <a:xfrm>
            <a:off x="654576" y="1928568"/>
            <a:ext cx="2303876" cy="1951797"/>
            <a:chOff x="1237494" y="3657337"/>
            <a:chExt cx="4369072" cy="3701390"/>
          </a:xfrm>
        </p:grpSpPr>
        <p:sp>
          <p:nvSpPr>
            <p:cNvPr id="20" name="TextBox 19"/>
            <p:cNvSpPr txBox="1"/>
            <p:nvPr/>
          </p:nvSpPr>
          <p:spPr>
            <a:xfrm>
              <a:off x="2038630" y="5601230"/>
              <a:ext cx="2782847"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Welcome!</a:t>
              </a:r>
            </a:p>
          </p:txBody>
        </p:sp>
        <p:sp>
          <p:nvSpPr>
            <p:cNvPr id="21" name="TextBox 20"/>
            <p:cNvSpPr txBox="1"/>
            <p:nvPr/>
          </p:nvSpPr>
          <p:spPr>
            <a:xfrm>
              <a:off x="1237494" y="6287410"/>
              <a:ext cx="4369072" cy="1071317"/>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50" name="Group 49"/>
            <p:cNvGrpSpPr/>
            <p:nvPr/>
          </p:nvGrpSpPr>
          <p:grpSpPr>
            <a:xfrm>
              <a:off x="2391718" y="3657337"/>
              <a:ext cx="2024537" cy="2054091"/>
              <a:chOff x="2285781" y="4847654"/>
              <a:chExt cx="952480" cy="966132"/>
            </a:xfrm>
          </p:grpSpPr>
          <p:sp>
            <p:nvSpPr>
              <p:cNvPr id="51" name="Oval 50"/>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Freeform 21"/>
            <p:cNvSpPr>
              <a:spLocks noEditPoints="1"/>
            </p:cNvSpPr>
            <p:nvPr/>
          </p:nvSpPr>
          <p:spPr bwMode="auto">
            <a:xfrm>
              <a:off x="3024594" y="4275755"/>
              <a:ext cx="794665" cy="794889"/>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
          <p:cNvGrpSpPr/>
          <p:nvPr/>
        </p:nvGrpSpPr>
        <p:grpSpPr>
          <a:xfrm>
            <a:off x="3022889" y="1904778"/>
            <a:ext cx="2303876" cy="1948867"/>
            <a:chOff x="5673203" y="3612221"/>
            <a:chExt cx="4369072" cy="3695832"/>
          </a:xfrm>
        </p:grpSpPr>
        <p:sp>
          <p:nvSpPr>
            <p:cNvPr id="30" name="TextBox 29"/>
            <p:cNvSpPr txBox="1"/>
            <p:nvPr/>
          </p:nvSpPr>
          <p:spPr>
            <a:xfrm>
              <a:off x="6563863" y="5550556"/>
              <a:ext cx="2649211"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About Us</a:t>
              </a:r>
            </a:p>
          </p:txBody>
        </p:sp>
        <p:sp>
          <p:nvSpPr>
            <p:cNvPr id="34" name="TextBox 33"/>
            <p:cNvSpPr txBox="1"/>
            <p:nvPr/>
          </p:nvSpPr>
          <p:spPr>
            <a:xfrm>
              <a:off x="5673203" y="6236737"/>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27" name="Group 26"/>
            <p:cNvGrpSpPr/>
            <p:nvPr/>
          </p:nvGrpSpPr>
          <p:grpSpPr>
            <a:xfrm>
              <a:off x="6875721" y="3612221"/>
              <a:ext cx="2024537" cy="2054091"/>
              <a:chOff x="2285781" y="4847654"/>
              <a:chExt cx="952480" cy="966132"/>
            </a:xfrm>
          </p:grpSpPr>
          <p:sp>
            <p:nvSpPr>
              <p:cNvPr id="28" name="Oval 27"/>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Oval 2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Group 129"/>
            <p:cNvGrpSpPr/>
            <p:nvPr/>
          </p:nvGrpSpPr>
          <p:grpSpPr>
            <a:xfrm>
              <a:off x="7478343" y="4298557"/>
              <a:ext cx="869911" cy="600056"/>
              <a:chOff x="4763" y="4763"/>
              <a:chExt cx="1212850" cy="836612"/>
            </a:xfrm>
            <a:solidFill>
              <a:schemeClr val="bg1"/>
            </a:solidFill>
          </p:grpSpPr>
          <p:sp>
            <p:nvSpPr>
              <p:cNvPr id="131" name="Freeform 10"/>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11"/>
              <p:cNvSpPr>
                <a:spLocks noChangeArrowheads="1"/>
              </p:cNvSpPr>
              <p:nvPr/>
            </p:nvSpPr>
            <p:spPr bwMode="auto">
              <a:xfrm>
                <a:off x="611188" y="157163"/>
                <a:ext cx="303213"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2"/>
              <p:cNvSpPr>
                <a:spLocks noChangeArrowheads="1"/>
              </p:cNvSpPr>
              <p:nvPr/>
            </p:nvSpPr>
            <p:spPr bwMode="auto">
              <a:xfrm>
                <a:off x="611188" y="309563"/>
                <a:ext cx="4540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3"/>
              <p:cNvSpPr>
                <a:spLocks noChangeArrowheads="1"/>
              </p:cNvSpPr>
              <p:nvPr/>
            </p:nvSpPr>
            <p:spPr bwMode="auto">
              <a:xfrm>
                <a:off x="611188" y="460375"/>
                <a:ext cx="3778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14"/>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Group 3"/>
          <p:cNvGrpSpPr/>
          <p:nvPr/>
        </p:nvGrpSpPr>
        <p:grpSpPr>
          <a:xfrm>
            <a:off x="5272867" y="1933249"/>
            <a:ext cx="2303876" cy="1944344"/>
            <a:chOff x="9995622" y="3666215"/>
            <a:chExt cx="4369072" cy="3687254"/>
          </a:xfrm>
        </p:grpSpPr>
        <p:sp>
          <p:nvSpPr>
            <p:cNvPr id="41" name="TextBox 40"/>
            <p:cNvSpPr txBox="1"/>
            <p:nvPr/>
          </p:nvSpPr>
          <p:spPr>
            <a:xfrm>
              <a:off x="10989719" y="5595973"/>
              <a:ext cx="2436414" cy="800156"/>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Timeline</a:t>
              </a:r>
            </a:p>
          </p:txBody>
        </p:sp>
        <p:sp>
          <p:nvSpPr>
            <p:cNvPr id="42" name="TextBox 41"/>
            <p:cNvSpPr txBox="1"/>
            <p:nvPr/>
          </p:nvSpPr>
          <p:spPr>
            <a:xfrm>
              <a:off x="9995622" y="6282153"/>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38" name="Group 37"/>
            <p:cNvGrpSpPr/>
            <p:nvPr/>
          </p:nvGrpSpPr>
          <p:grpSpPr>
            <a:xfrm>
              <a:off x="11205043" y="3666215"/>
              <a:ext cx="2024537" cy="2054091"/>
              <a:chOff x="2285781" y="4847654"/>
              <a:chExt cx="952480" cy="966132"/>
            </a:xfrm>
          </p:grpSpPr>
          <p:sp>
            <p:nvSpPr>
              <p:cNvPr id="39" name="Oval 38"/>
              <p:cNvSpPr/>
              <p:nvPr/>
            </p:nvSpPr>
            <p:spPr bwMode="auto">
              <a:xfrm>
                <a:off x="2346028" y="4908764"/>
                <a:ext cx="840592" cy="852640"/>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Oval 3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6" name="Freeform 5"/>
            <p:cNvSpPr>
              <a:spLocks noEditPoints="1"/>
            </p:cNvSpPr>
            <p:nvPr/>
          </p:nvSpPr>
          <p:spPr bwMode="auto">
            <a:xfrm>
              <a:off x="11881507" y="4289657"/>
              <a:ext cx="702190" cy="701860"/>
            </a:xfrm>
            <a:custGeom>
              <a:avLst/>
              <a:gdLst>
                <a:gd name="T0" fmla="*/ 1726 w 2124"/>
                <a:gd name="T1" fmla="*/ 1327 h 2123"/>
                <a:gd name="T2" fmla="*/ 1726 w 2124"/>
                <a:gd name="T3" fmla="*/ 929 h 2123"/>
                <a:gd name="T4" fmla="*/ 1195 w 2124"/>
                <a:gd name="T5" fmla="*/ 929 h 2123"/>
                <a:gd name="T6" fmla="*/ 1195 w 2124"/>
                <a:gd name="T7" fmla="*/ 796 h 2123"/>
                <a:gd name="T8" fmla="*/ 1593 w 2124"/>
                <a:gd name="T9" fmla="*/ 796 h 2123"/>
                <a:gd name="T10" fmla="*/ 1593 w 2124"/>
                <a:gd name="T11" fmla="*/ 0 h 2123"/>
                <a:gd name="T12" fmla="*/ 664 w 2124"/>
                <a:gd name="T13" fmla="*/ 0 h 2123"/>
                <a:gd name="T14" fmla="*/ 664 w 2124"/>
                <a:gd name="T15" fmla="*/ 796 h 2123"/>
                <a:gd name="T16" fmla="*/ 1062 w 2124"/>
                <a:gd name="T17" fmla="*/ 796 h 2123"/>
                <a:gd name="T18" fmla="*/ 1062 w 2124"/>
                <a:gd name="T19" fmla="*/ 929 h 2123"/>
                <a:gd name="T20" fmla="*/ 399 w 2124"/>
                <a:gd name="T21" fmla="*/ 929 h 2123"/>
                <a:gd name="T22" fmla="*/ 399 w 2124"/>
                <a:gd name="T23" fmla="*/ 1327 h 2123"/>
                <a:gd name="T24" fmla="*/ 0 w 2124"/>
                <a:gd name="T25" fmla="*/ 1327 h 2123"/>
                <a:gd name="T26" fmla="*/ 0 w 2124"/>
                <a:gd name="T27" fmla="*/ 2123 h 2123"/>
                <a:gd name="T28" fmla="*/ 930 w 2124"/>
                <a:gd name="T29" fmla="*/ 2123 h 2123"/>
                <a:gd name="T30" fmla="*/ 930 w 2124"/>
                <a:gd name="T31" fmla="*/ 1327 h 2123"/>
                <a:gd name="T32" fmla="*/ 531 w 2124"/>
                <a:gd name="T33" fmla="*/ 1327 h 2123"/>
                <a:gd name="T34" fmla="*/ 531 w 2124"/>
                <a:gd name="T35" fmla="*/ 1061 h 2123"/>
                <a:gd name="T36" fmla="*/ 1593 w 2124"/>
                <a:gd name="T37" fmla="*/ 1061 h 2123"/>
                <a:gd name="T38" fmla="*/ 1593 w 2124"/>
                <a:gd name="T39" fmla="*/ 1327 h 2123"/>
                <a:gd name="T40" fmla="*/ 1195 w 2124"/>
                <a:gd name="T41" fmla="*/ 1327 h 2123"/>
                <a:gd name="T42" fmla="*/ 1195 w 2124"/>
                <a:gd name="T43" fmla="*/ 2123 h 2123"/>
                <a:gd name="T44" fmla="*/ 2124 w 2124"/>
                <a:gd name="T45" fmla="*/ 2123 h 2123"/>
                <a:gd name="T46" fmla="*/ 2124 w 2124"/>
                <a:gd name="T47" fmla="*/ 1327 h 2123"/>
                <a:gd name="T48" fmla="*/ 1726 w 2124"/>
                <a:gd name="T49" fmla="*/ 1327 h 2123"/>
                <a:gd name="T50" fmla="*/ 797 w 2124"/>
                <a:gd name="T51" fmla="*/ 1460 h 2123"/>
                <a:gd name="T52" fmla="*/ 797 w 2124"/>
                <a:gd name="T53" fmla="*/ 1592 h 2123"/>
                <a:gd name="T54" fmla="*/ 133 w 2124"/>
                <a:gd name="T55" fmla="*/ 1592 h 2123"/>
                <a:gd name="T56" fmla="*/ 133 w 2124"/>
                <a:gd name="T57" fmla="*/ 1460 h 2123"/>
                <a:gd name="T58" fmla="*/ 797 w 2124"/>
                <a:gd name="T59" fmla="*/ 1460 h 2123"/>
                <a:gd name="T60" fmla="*/ 797 w 2124"/>
                <a:gd name="T61" fmla="*/ 265 h 2123"/>
                <a:gd name="T62" fmla="*/ 797 w 2124"/>
                <a:gd name="T63" fmla="*/ 132 h 2123"/>
                <a:gd name="T64" fmla="*/ 1460 w 2124"/>
                <a:gd name="T65" fmla="*/ 132 h 2123"/>
                <a:gd name="T66" fmla="*/ 1460 w 2124"/>
                <a:gd name="T67" fmla="*/ 265 h 2123"/>
                <a:gd name="T68" fmla="*/ 797 w 2124"/>
                <a:gd name="T69" fmla="*/ 265 h 2123"/>
                <a:gd name="T70" fmla="*/ 1991 w 2124"/>
                <a:gd name="T71" fmla="*/ 1592 h 2123"/>
                <a:gd name="T72" fmla="*/ 1328 w 2124"/>
                <a:gd name="T73" fmla="*/ 1592 h 2123"/>
                <a:gd name="T74" fmla="*/ 1328 w 2124"/>
                <a:gd name="T75" fmla="*/ 1460 h 2123"/>
                <a:gd name="T76" fmla="*/ 1991 w 2124"/>
                <a:gd name="T77" fmla="*/ 1460 h 2123"/>
                <a:gd name="T78" fmla="*/ 1991 w 2124"/>
                <a:gd name="T79" fmla="*/ 1592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矩形 9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矩形 103"/>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30"/>
          <p:cNvSpPr txBox="1">
            <a:spLocks noChangeArrowheads="1"/>
          </p:cNvSpPr>
          <p:nvPr/>
        </p:nvSpPr>
        <p:spPr bwMode="auto">
          <a:xfrm>
            <a:off x="1306797" y="5044608"/>
            <a:ext cx="2407865" cy="145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Internet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84" name="TextBox 30"/>
          <p:cNvSpPr txBox="1">
            <a:spLocks noChangeArrowheads="1"/>
          </p:cNvSpPr>
          <p:nvPr/>
        </p:nvSpPr>
        <p:spPr bwMode="auto">
          <a:xfrm>
            <a:off x="3904634" y="5032761"/>
            <a:ext cx="2439185"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Watching </a:t>
            </a:r>
            <a:r>
              <a:rPr lang="en-US" sz="1265" b="1" dirty="0" err="1">
                <a:latin typeface="Arial" panose="020B0604020202020204" pitchFamily="34" charset="0"/>
                <a:ea typeface="微软雅黑" panose="020B0503020204020204" pitchFamily="34" charset="-122"/>
                <a:cs typeface="Lato Regular"/>
                <a:sym typeface="Arial" panose="020B0604020202020204" pitchFamily="34" charset="0"/>
              </a:rPr>
              <a:t>tv</a:t>
            </a: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87" name="TextBox 31"/>
          <p:cNvSpPr txBox="1">
            <a:spLocks noChangeArrowheads="1"/>
          </p:cNvSpPr>
          <p:nvPr/>
        </p:nvSpPr>
        <p:spPr bwMode="auto">
          <a:xfrm>
            <a:off x="986024" y="4626277"/>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1990</a:t>
            </a:r>
          </a:p>
        </p:txBody>
      </p:sp>
      <p:sp>
        <p:nvSpPr>
          <p:cNvPr id="88" name="TextBox 31"/>
          <p:cNvSpPr txBox="1">
            <a:spLocks noChangeArrowheads="1"/>
          </p:cNvSpPr>
          <p:nvPr/>
        </p:nvSpPr>
        <p:spPr bwMode="auto">
          <a:xfrm>
            <a:off x="3526294" y="4642505"/>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2000</a:t>
            </a:r>
          </a:p>
        </p:txBody>
      </p:sp>
      <p:grpSp>
        <p:nvGrpSpPr>
          <p:cNvPr id="89" name="Group 88"/>
          <p:cNvGrpSpPr/>
          <p:nvPr/>
        </p:nvGrpSpPr>
        <p:grpSpPr>
          <a:xfrm>
            <a:off x="9957757" y="1651084"/>
            <a:ext cx="783689" cy="2924893"/>
            <a:chOff x="7329288" y="763688"/>
            <a:chExt cx="909638" cy="3394075"/>
          </a:xfrm>
        </p:grpSpPr>
        <p:sp>
          <p:nvSpPr>
            <p:cNvPr id="90" name="Rectangle 5"/>
            <p:cNvSpPr>
              <a:spLocks noChangeArrowheads="1"/>
            </p:cNvSpPr>
            <p:nvPr/>
          </p:nvSpPr>
          <p:spPr bwMode="auto">
            <a:xfrm>
              <a:off x="7329288" y="763688"/>
              <a:ext cx="909638" cy="3394075"/>
            </a:xfrm>
            <a:prstGeom prst="rect">
              <a:avLst/>
            </a:prstGeom>
            <a:solidFill>
              <a:schemeClr val="accent4"/>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6"/>
            <p:cNvSpPr>
              <a:spLocks noChangeArrowheads="1"/>
            </p:cNvSpPr>
            <p:nvPr/>
          </p:nvSpPr>
          <p:spPr bwMode="auto">
            <a:xfrm>
              <a:off x="7446763" y="1103413"/>
              <a:ext cx="654050" cy="104775"/>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7"/>
            <p:cNvSpPr>
              <a:spLocks noChangeArrowheads="1"/>
            </p:cNvSpPr>
            <p:nvPr/>
          </p:nvSpPr>
          <p:spPr bwMode="auto">
            <a:xfrm>
              <a:off x="7446763" y="1463776"/>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8"/>
            <p:cNvSpPr>
              <a:spLocks noChangeArrowheads="1"/>
            </p:cNvSpPr>
            <p:nvPr/>
          </p:nvSpPr>
          <p:spPr bwMode="auto">
            <a:xfrm>
              <a:off x="7446763" y="1828901"/>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Rectangle 9"/>
            <p:cNvSpPr>
              <a:spLocks noChangeArrowheads="1"/>
            </p:cNvSpPr>
            <p:nvPr/>
          </p:nvSpPr>
          <p:spPr bwMode="auto">
            <a:xfrm>
              <a:off x="7446763" y="2194026"/>
              <a:ext cx="654050" cy="104775"/>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10"/>
            <p:cNvSpPr>
              <a:spLocks noChangeArrowheads="1"/>
            </p:cNvSpPr>
            <p:nvPr/>
          </p:nvSpPr>
          <p:spPr bwMode="auto">
            <a:xfrm>
              <a:off x="7446763" y="2554388"/>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11"/>
            <p:cNvSpPr>
              <a:spLocks noChangeArrowheads="1"/>
            </p:cNvSpPr>
            <p:nvPr/>
          </p:nvSpPr>
          <p:spPr bwMode="auto">
            <a:xfrm>
              <a:off x="7446763" y="2919513"/>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Rectangle 12"/>
            <p:cNvSpPr>
              <a:spLocks noChangeArrowheads="1"/>
            </p:cNvSpPr>
            <p:nvPr/>
          </p:nvSpPr>
          <p:spPr bwMode="auto">
            <a:xfrm>
              <a:off x="7446763" y="3284638"/>
              <a:ext cx="654050" cy="104775"/>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13"/>
            <p:cNvSpPr>
              <a:spLocks noChangeArrowheads="1"/>
            </p:cNvSpPr>
            <p:nvPr/>
          </p:nvSpPr>
          <p:spPr bwMode="auto">
            <a:xfrm>
              <a:off x="7446763" y="3645001"/>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Rectangle 14"/>
            <p:cNvSpPr>
              <a:spLocks noChangeArrowheads="1"/>
            </p:cNvSpPr>
            <p:nvPr/>
          </p:nvSpPr>
          <p:spPr bwMode="auto">
            <a:xfrm>
              <a:off x="7446763" y="1103413"/>
              <a:ext cx="654050" cy="104775"/>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15"/>
            <p:cNvSpPr>
              <a:spLocks noChangeArrowheads="1"/>
            </p:cNvSpPr>
            <p:nvPr/>
          </p:nvSpPr>
          <p:spPr bwMode="auto">
            <a:xfrm>
              <a:off x="7446763" y="1463776"/>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6"/>
            <p:cNvSpPr>
              <a:spLocks noChangeArrowheads="1"/>
            </p:cNvSpPr>
            <p:nvPr/>
          </p:nvSpPr>
          <p:spPr bwMode="auto">
            <a:xfrm>
              <a:off x="7446763" y="1828901"/>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7"/>
            <p:cNvSpPr>
              <a:spLocks noChangeArrowheads="1"/>
            </p:cNvSpPr>
            <p:nvPr/>
          </p:nvSpPr>
          <p:spPr bwMode="auto">
            <a:xfrm>
              <a:off x="7446763" y="2194026"/>
              <a:ext cx="654050" cy="104775"/>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18"/>
            <p:cNvSpPr>
              <a:spLocks noChangeArrowheads="1"/>
            </p:cNvSpPr>
            <p:nvPr/>
          </p:nvSpPr>
          <p:spPr bwMode="auto">
            <a:xfrm>
              <a:off x="7446763" y="2554388"/>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19"/>
            <p:cNvSpPr>
              <a:spLocks noChangeArrowheads="1"/>
            </p:cNvSpPr>
            <p:nvPr/>
          </p:nvSpPr>
          <p:spPr bwMode="auto">
            <a:xfrm>
              <a:off x="7446763" y="2919513"/>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Rectangle 20"/>
            <p:cNvSpPr>
              <a:spLocks noChangeArrowheads="1"/>
            </p:cNvSpPr>
            <p:nvPr/>
          </p:nvSpPr>
          <p:spPr bwMode="auto">
            <a:xfrm>
              <a:off x="7446763" y="3284638"/>
              <a:ext cx="654050" cy="104775"/>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Group 106"/>
          <p:cNvGrpSpPr/>
          <p:nvPr/>
        </p:nvGrpSpPr>
        <p:grpSpPr>
          <a:xfrm>
            <a:off x="4813649" y="2373821"/>
            <a:ext cx="577167" cy="2227186"/>
            <a:chOff x="6654700" y="1001028"/>
            <a:chExt cx="669925" cy="3166162"/>
          </a:xfrm>
          <a:solidFill>
            <a:schemeClr val="accent1"/>
          </a:solidFill>
        </p:grpSpPr>
        <p:sp>
          <p:nvSpPr>
            <p:cNvPr id="135" name="Freeform 21"/>
            <p:cNvSpPr/>
            <p:nvPr/>
          </p:nvSpPr>
          <p:spPr bwMode="auto">
            <a:xfrm>
              <a:off x="6654700" y="1393826"/>
              <a:ext cx="669925" cy="2773363"/>
            </a:xfrm>
            <a:custGeom>
              <a:avLst/>
              <a:gdLst>
                <a:gd name="T0" fmla="*/ 422 w 422"/>
                <a:gd name="T1" fmla="*/ 0 h 1747"/>
                <a:gd name="T2" fmla="*/ 0 w 422"/>
                <a:gd name="T3" fmla="*/ 353 h 1747"/>
                <a:gd name="T4" fmla="*/ 0 w 422"/>
                <a:gd name="T5" fmla="*/ 1747 h 1747"/>
                <a:gd name="T6" fmla="*/ 422 w 422"/>
                <a:gd name="T7" fmla="*/ 1747 h 1747"/>
                <a:gd name="T8" fmla="*/ 422 w 422"/>
                <a:gd name="T9" fmla="*/ 0 h 1747"/>
              </a:gdLst>
              <a:ahLst/>
              <a:cxnLst>
                <a:cxn ang="0">
                  <a:pos x="T0" y="T1"/>
                </a:cxn>
                <a:cxn ang="0">
                  <a:pos x="T2" y="T3"/>
                </a:cxn>
                <a:cxn ang="0">
                  <a:pos x="T4" y="T5"/>
                </a:cxn>
                <a:cxn ang="0">
                  <a:pos x="T6" y="T7"/>
                </a:cxn>
                <a:cxn ang="0">
                  <a:pos x="T8" y="T9"/>
                </a:cxn>
              </a:cxnLst>
              <a:rect l="0" t="0" r="r" b="b"/>
              <a:pathLst>
                <a:path w="422" h="1747">
                  <a:moveTo>
                    <a:pt x="422" y="0"/>
                  </a:moveTo>
                  <a:lnTo>
                    <a:pt x="0" y="353"/>
                  </a:lnTo>
                  <a:lnTo>
                    <a:pt x="0" y="1747"/>
                  </a:lnTo>
                  <a:lnTo>
                    <a:pt x="422" y="1747"/>
                  </a:lnTo>
                  <a:lnTo>
                    <a:pt x="4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22"/>
            <p:cNvSpPr/>
            <p:nvPr/>
          </p:nvSpPr>
          <p:spPr bwMode="auto">
            <a:xfrm>
              <a:off x="6654700" y="1001028"/>
              <a:ext cx="669925" cy="3166162"/>
            </a:xfrm>
            <a:custGeom>
              <a:avLst/>
              <a:gdLst>
                <a:gd name="T0" fmla="*/ 422 w 422"/>
                <a:gd name="T1" fmla="*/ 0 h 1747"/>
                <a:gd name="T2" fmla="*/ 0 w 422"/>
                <a:gd name="T3" fmla="*/ 353 h 1747"/>
                <a:gd name="T4" fmla="*/ 0 w 422"/>
                <a:gd name="T5" fmla="*/ 1747 h 1747"/>
                <a:gd name="T6" fmla="*/ 422 w 422"/>
                <a:gd name="T7" fmla="*/ 1747 h 1747"/>
                <a:gd name="T8" fmla="*/ 422 w 422"/>
                <a:gd name="T9" fmla="*/ 0 h 1747"/>
              </a:gdLst>
              <a:ahLst/>
              <a:cxnLst>
                <a:cxn ang="0">
                  <a:pos x="T0" y="T1"/>
                </a:cxn>
                <a:cxn ang="0">
                  <a:pos x="T2" y="T3"/>
                </a:cxn>
                <a:cxn ang="0">
                  <a:pos x="T4" y="T5"/>
                </a:cxn>
                <a:cxn ang="0">
                  <a:pos x="T6" y="T7"/>
                </a:cxn>
                <a:cxn ang="0">
                  <a:pos x="T8" y="T9"/>
                </a:cxn>
              </a:cxnLst>
              <a:rect l="0" t="0" r="r" b="b"/>
              <a:pathLst>
                <a:path w="422" h="1747">
                  <a:moveTo>
                    <a:pt x="422" y="0"/>
                  </a:moveTo>
                  <a:lnTo>
                    <a:pt x="0" y="353"/>
                  </a:lnTo>
                  <a:lnTo>
                    <a:pt x="0" y="1747"/>
                  </a:lnTo>
                  <a:lnTo>
                    <a:pt x="422" y="1747"/>
                  </a:lnTo>
                  <a:lnTo>
                    <a:pt x="422" y="0"/>
                  </a:lnTo>
                  <a:close/>
                </a:path>
              </a:pathLst>
            </a:custGeom>
            <a:solidFill>
              <a:schemeClr val="accent2"/>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Rectangle 23"/>
            <p:cNvSpPr>
              <a:spLocks noChangeArrowheads="1"/>
            </p:cNvSpPr>
            <p:nvPr/>
          </p:nvSpPr>
          <p:spPr bwMode="auto">
            <a:xfrm>
              <a:off x="6767413" y="1758114"/>
              <a:ext cx="166688" cy="25876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Rectangle 24"/>
            <p:cNvSpPr>
              <a:spLocks noChangeArrowheads="1"/>
            </p:cNvSpPr>
            <p:nvPr/>
          </p:nvSpPr>
          <p:spPr bwMode="auto">
            <a:xfrm>
              <a:off x="7038875" y="1758114"/>
              <a:ext cx="153988" cy="25241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25"/>
            <p:cNvSpPr>
              <a:spLocks noChangeArrowheads="1"/>
            </p:cNvSpPr>
            <p:nvPr/>
          </p:nvSpPr>
          <p:spPr bwMode="auto">
            <a:xfrm>
              <a:off x="6767413" y="2123239"/>
              <a:ext cx="166688" cy="25876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Rectangle 26"/>
            <p:cNvSpPr>
              <a:spLocks noChangeArrowheads="1"/>
            </p:cNvSpPr>
            <p:nvPr/>
          </p:nvSpPr>
          <p:spPr bwMode="auto">
            <a:xfrm>
              <a:off x="7038875" y="2123239"/>
              <a:ext cx="153988" cy="2476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Rectangle 27"/>
            <p:cNvSpPr>
              <a:spLocks noChangeArrowheads="1"/>
            </p:cNvSpPr>
            <p:nvPr/>
          </p:nvSpPr>
          <p:spPr bwMode="auto">
            <a:xfrm>
              <a:off x="6767413" y="2483601"/>
              <a:ext cx="166688" cy="2603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Rectangle 28"/>
            <p:cNvSpPr>
              <a:spLocks noChangeArrowheads="1"/>
            </p:cNvSpPr>
            <p:nvPr/>
          </p:nvSpPr>
          <p:spPr bwMode="auto">
            <a:xfrm>
              <a:off x="7038875" y="2483601"/>
              <a:ext cx="153988" cy="25241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29"/>
            <p:cNvSpPr>
              <a:spLocks noChangeArrowheads="1"/>
            </p:cNvSpPr>
            <p:nvPr/>
          </p:nvSpPr>
          <p:spPr bwMode="auto">
            <a:xfrm>
              <a:off x="6767413" y="2848726"/>
              <a:ext cx="166688" cy="25876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Rectangle 30"/>
            <p:cNvSpPr>
              <a:spLocks noChangeArrowheads="1"/>
            </p:cNvSpPr>
            <p:nvPr/>
          </p:nvSpPr>
          <p:spPr bwMode="auto">
            <a:xfrm>
              <a:off x="7038875" y="2848726"/>
              <a:ext cx="153988" cy="2476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Rectangle 31"/>
            <p:cNvSpPr>
              <a:spLocks noChangeArrowheads="1"/>
            </p:cNvSpPr>
            <p:nvPr/>
          </p:nvSpPr>
          <p:spPr bwMode="auto">
            <a:xfrm>
              <a:off x="6767413" y="3209089"/>
              <a:ext cx="166688" cy="2603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32"/>
            <p:cNvSpPr>
              <a:spLocks noChangeArrowheads="1"/>
            </p:cNvSpPr>
            <p:nvPr/>
          </p:nvSpPr>
          <p:spPr bwMode="auto">
            <a:xfrm>
              <a:off x="7038875" y="3209089"/>
              <a:ext cx="153988" cy="249238"/>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7" name="Group 146"/>
          <p:cNvGrpSpPr/>
          <p:nvPr/>
        </p:nvGrpSpPr>
        <p:grpSpPr>
          <a:xfrm>
            <a:off x="2137856" y="3087943"/>
            <a:ext cx="790528" cy="1485704"/>
            <a:chOff x="3803651" y="2443163"/>
            <a:chExt cx="917575" cy="1724025"/>
          </a:xfrm>
        </p:grpSpPr>
        <p:sp>
          <p:nvSpPr>
            <p:cNvPr id="148" name="Freeform 40"/>
            <p:cNvSpPr/>
            <p:nvPr/>
          </p:nvSpPr>
          <p:spPr bwMode="auto">
            <a:xfrm>
              <a:off x="3803651" y="2443163"/>
              <a:ext cx="917575" cy="1724025"/>
            </a:xfrm>
            <a:custGeom>
              <a:avLst/>
              <a:gdLst>
                <a:gd name="T0" fmla="*/ 578 w 578"/>
                <a:gd name="T1" fmla="*/ 1086 h 1086"/>
                <a:gd name="T2" fmla="*/ 0 w 578"/>
                <a:gd name="T3" fmla="*/ 1086 h 1086"/>
                <a:gd name="T4" fmla="*/ 0 w 578"/>
                <a:gd name="T5" fmla="*/ 387 h 1086"/>
                <a:gd name="T6" fmla="*/ 289 w 578"/>
                <a:gd name="T7" fmla="*/ 0 h 1086"/>
                <a:gd name="T8" fmla="*/ 578 w 578"/>
                <a:gd name="T9" fmla="*/ 387 h 1086"/>
                <a:gd name="T10" fmla="*/ 578 w 578"/>
                <a:gd name="T11" fmla="*/ 1086 h 1086"/>
              </a:gdLst>
              <a:ahLst/>
              <a:cxnLst>
                <a:cxn ang="0">
                  <a:pos x="T0" y="T1"/>
                </a:cxn>
                <a:cxn ang="0">
                  <a:pos x="T2" y="T3"/>
                </a:cxn>
                <a:cxn ang="0">
                  <a:pos x="T4" y="T5"/>
                </a:cxn>
                <a:cxn ang="0">
                  <a:pos x="T6" y="T7"/>
                </a:cxn>
                <a:cxn ang="0">
                  <a:pos x="T8" y="T9"/>
                </a:cxn>
                <a:cxn ang="0">
                  <a:pos x="T10" y="T11"/>
                </a:cxn>
              </a:cxnLst>
              <a:rect l="0" t="0" r="r" b="b"/>
              <a:pathLst>
                <a:path w="578" h="1086">
                  <a:moveTo>
                    <a:pt x="578" y="1086"/>
                  </a:moveTo>
                  <a:lnTo>
                    <a:pt x="0" y="1086"/>
                  </a:lnTo>
                  <a:lnTo>
                    <a:pt x="0" y="387"/>
                  </a:lnTo>
                  <a:lnTo>
                    <a:pt x="289" y="0"/>
                  </a:lnTo>
                  <a:lnTo>
                    <a:pt x="578" y="387"/>
                  </a:lnTo>
                  <a:lnTo>
                    <a:pt x="578" y="1086"/>
                  </a:lnTo>
                  <a:close/>
                </a:path>
              </a:pathLst>
            </a:custGeom>
            <a:solidFill>
              <a:schemeClr val="accent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Rectangle 41"/>
            <p:cNvSpPr>
              <a:spLocks noChangeArrowheads="1"/>
            </p:cNvSpPr>
            <p:nvPr/>
          </p:nvSpPr>
          <p:spPr bwMode="auto">
            <a:xfrm>
              <a:off x="4089400" y="2906713"/>
              <a:ext cx="120650" cy="266700"/>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42"/>
            <p:cNvSpPr>
              <a:spLocks noChangeArrowheads="1"/>
            </p:cNvSpPr>
            <p:nvPr/>
          </p:nvSpPr>
          <p:spPr bwMode="auto">
            <a:xfrm>
              <a:off x="4278313" y="2906713"/>
              <a:ext cx="123825" cy="266700"/>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1" name="Rectangle 43"/>
            <p:cNvSpPr>
              <a:spLocks noChangeArrowheads="1"/>
            </p:cNvSpPr>
            <p:nvPr/>
          </p:nvSpPr>
          <p:spPr bwMode="auto">
            <a:xfrm>
              <a:off x="4089400" y="3260726"/>
              <a:ext cx="120650" cy="269875"/>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2" name="Rectangle 44"/>
            <p:cNvSpPr>
              <a:spLocks noChangeArrowheads="1"/>
            </p:cNvSpPr>
            <p:nvPr/>
          </p:nvSpPr>
          <p:spPr bwMode="auto">
            <a:xfrm>
              <a:off x="4278313" y="3260726"/>
              <a:ext cx="123825" cy="269875"/>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3" name="Group 152"/>
          <p:cNvGrpSpPr/>
          <p:nvPr/>
        </p:nvGrpSpPr>
        <p:grpSpPr>
          <a:xfrm>
            <a:off x="7357963" y="2057660"/>
            <a:ext cx="883531" cy="2541839"/>
            <a:chOff x="5627688" y="1736726"/>
            <a:chExt cx="1025525" cy="2430463"/>
          </a:xfrm>
        </p:grpSpPr>
        <p:sp>
          <p:nvSpPr>
            <p:cNvPr id="154" name="Freeform 45"/>
            <p:cNvSpPr/>
            <p:nvPr/>
          </p:nvSpPr>
          <p:spPr bwMode="auto">
            <a:xfrm>
              <a:off x="5627688" y="1736726"/>
              <a:ext cx="1025525" cy="2430463"/>
            </a:xfrm>
            <a:custGeom>
              <a:avLst/>
              <a:gdLst>
                <a:gd name="T0" fmla="*/ 570 w 646"/>
                <a:gd name="T1" fmla="*/ 533 h 1531"/>
                <a:gd name="T2" fmla="*/ 570 w 646"/>
                <a:gd name="T3" fmla="*/ 97 h 1531"/>
                <a:gd name="T4" fmla="*/ 511 w 646"/>
                <a:gd name="T5" fmla="*/ 97 h 1531"/>
                <a:gd name="T6" fmla="*/ 511 w 646"/>
                <a:gd name="T7" fmla="*/ 0 h 1531"/>
                <a:gd name="T8" fmla="*/ 135 w 646"/>
                <a:gd name="T9" fmla="*/ 0 h 1531"/>
                <a:gd name="T10" fmla="*/ 135 w 646"/>
                <a:gd name="T11" fmla="*/ 97 h 1531"/>
                <a:gd name="T12" fmla="*/ 78 w 646"/>
                <a:gd name="T13" fmla="*/ 97 h 1531"/>
                <a:gd name="T14" fmla="*/ 78 w 646"/>
                <a:gd name="T15" fmla="*/ 533 h 1531"/>
                <a:gd name="T16" fmla="*/ 0 w 646"/>
                <a:gd name="T17" fmla="*/ 533 h 1531"/>
                <a:gd name="T18" fmla="*/ 0 w 646"/>
                <a:gd name="T19" fmla="*/ 1531 h 1531"/>
                <a:gd name="T20" fmla="*/ 646 w 646"/>
                <a:gd name="T21" fmla="*/ 1531 h 1531"/>
                <a:gd name="T22" fmla="*/ 646 w 646"/>
                <a:gd name="T23" fmla="*/ 533 h 1531"/>
                <a:gd name="T24" fmla="*/ 570 w 646"/>
                <a:gd name="T25" fmla="*/ 533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6" h="1531">
                  <a:moveTo>
                    <a:pt x="570" y="533"/>
                  </a:moveTo>
                  <a:lnTo>
                    <a:pt x="570" y="97"/>
                  </a:lnTo>
                  <a:lnTo>
                    <a:pt x="511" y="97"/>
                  </a:lnTo>
                  <a:lnTo>
                    <a:pt x="511" y="0"/>
                  </a:lnTo>
                  <a:lnTo>
                    <a:pt x="135" y="0"/>
                  </a:lnTo>
                  <a:lnTo>
                    <a:pt x="135" y="97"/>
                  </a:lnTo>
                  <a:lnTo>
                    <a:pt x="78" y="97"/>
                  </a:lnTo>
                  <a:lnTo>
                    <a:pt x="78" y="533"/>
                  </a:lnTo>
                  <a:lnTo>
                    <a:pt x="0" y="533"/>
                  </a:lnTo>
                  <a:lnTo>
                    <a:pt x="0" y="1531"/>
                  </a:lnTo>
                  <a:lnTo>
                    <a:pt x="646" y="1531"/>
                  </a:lnTo>
                  <a:lnTo>
                    <a:pt x="646" y="533"/>
                  </a:lnTo>
                  <a:lnTo>
                    <a:pt x="570" y="533"/>
                  </a:lnTo>
                  <a:close/>
                </a:path>
              </a:pathLst>
            </a:custGeom>
            <a:solidFill>
              <a:schemeClr val="accent3"/>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Rectangle 46"/>
            <p:cNvSpPr>
              <a:spLocks noChangeArrowheads="1"/>
            </p:cNvSpPr>
            <p:nvPr/>
          </p:nvSpPr>
          <p:spPr bwMode="auto">
            <a:xfrm>
              <a:off x="5867400" y="228600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Rectangle 47"/>
            <p:cNvSpPr>
              <a:spLocks noChangeArrowheads="1"/>
            </p:cNvSpPr>
            <p:nvPr/>
          </p:nvSpPr>
          <p:spPr bwMode="auto">
            <a:xfrm>
              <a:off x="6089650" y="2286001"/>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Rectangle 48"/>
            <p:cNvSpPr>
              <a:spLocks noChangeArrowheads="1"/>
            </p:cNvSpPr>
            <p:nvPr/>
          </p:nvSpPr>
          <p:spPr bwMode="auto">
            <a:xfrm>
              <a:off x="6311900" y="228600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8" name="Rectangle 49"/>
            <p:cNvSpPr>
              <a:spLocks noChangeArrowheads="1"/>
            </p:cNvSpPr>
            <p:nvPr/>
          </p:nvSpPr>
          <p:spPr bwMode="auto">
            <a:xfrm>
              <a:off x="5867400" y="1973263"/>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9" name="Rectangle 50"/>
            <p:cNvSpPr>
              <a:spLocks noChangeArrowheads="1"/>
            </p:cNvSpPr>
            <p:nvPr/>
          </p:nvSpPr>
          <p:spPr bwMode="auto">
            <a:xfrm>
              <a:off x="6089650" y="1973263"/>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0" name="Rectangle 51"/>
            <p:cNvSpPr>
              <a:spLocks noChangeArrowheads="1"/>
            </p:cNvSpPr>
            <p:nvPr/>
          </p:nvSpPr>
          <p:spPr bwMode="auto">
            <a:xfrm>
              <a:off x="6311900" y="1973263"/>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52"/>
            <p:cNvSpPr>
              <a:spLocks noChangeArrowheads="1"/>
            </p:cNvSpPr>
            <p:nvPr/>
          </p:nvSpPr>
          <p:spPr bwMode="auto">
            <a:xfrm>
              <a:off x="5867400" y="2613026"/>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ectangle 53"/>
            <p:cNvSpPr>
              <a:spLocks noChangeArrowheads="1"/>
            </p:cNvSpPr>
            <p:nvPr/>
          </p:nvSpPr>
          <p:spPr bwMode="auto">
            <a:xfrm>
              <a:off x="6089650" y="2613026"/>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3" name="Rectangle 54"/>
            <p:cNvSpPr>
              <a:spLocks noChangeArrowheads="1"/>
            </p:cNvSpPr>
            <p:nvPr/>
          </p:nvSpPr>
          <p:spPr bwMode="auto">
            <a:xfrm>
              <a:off x="6311900" y="2613026"/>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4" name="Rectangle 55"/>
            <p:cNvSpPr>
              <a:spLocks noChangeArrowheads="1"/>
            </p:cNvSpPr>
            <p:nvPr/>
          </p:nvSpPr>
          <p:spPr bwMode="auto">
            <a:xfrm>
              <a:off x="5867400" y="294005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6" name="Rectangle 56"/>
            <p:cNvSpPr>
              <a:spLocks noChangeArrowheads="1"/>
            </p:cNvSpPr>
            <p:nvPr/>
          </p:nvSpPr>
          <p:spPr bwMode="auto">
            <a:xfrm>
              <a:off x="6089650" y="2940051"/>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Rectangle 57"/>
            <p:cNvSpPr>
              <a:spLocks noChangeArrowheads="1"/>
            </p:cNvSpPr>
            <p:nvPr/>
          </p:nvSpPr>
          <p:spPr bwMode="auto">
            <a:xfrm>
              <a:off x="6311900" y="294005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Rectangle 58"/>
            <p:cNvSpPr>
              <a:spLocks noChangeArrowheads="1"/>
            </p:cNvSpPr>
            <p:nvPr/>
          </p:nvSpPr>
          <p:spPr bwMode="auto">
            <a:xfrm>
              <a:off x="5867400" y="3248026"/>
              <a:ext cx="101600" cy="238125"/>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Rectangle 59"/>
            <p:cNvSpPr>
              <a:spLocks noChangeArrowheads="1"/>
            </p:cNvSpPr>
            <p:nvPr/>
          </p:nvSpPr>
          <p:spPr bwMode="auto">
            <a:xfrm>
              <a:off x="6089650" y="3248026"/>
              <a:ext cx="104775" cy="238125"/>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Rectangle 60"/>
            <p:cNvSpPr>
              <a:spLocks noChangeArrowheads="1"/>
            </p:cNvSpPr>
            <p:nvPr/>
          </p:nvSpPr>
          <p:spPr bwMode="auto">
            <a:xfrm>
              <a:off x="6311900" y="3248026"/>
              <a:ext cx="101600" cy="238125"/>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77" name="TextBox 30"/>
          <p:cNvSpPr txBox="1">
            <a:spLocks noChangeArrowheads="1"/>
          </p:cNvSpPr>
          <p:nvPr/>
        </p:nvSpPr>
        <p:spPr bwMode="auto">
          <a:xfrm>
            <a:off x="6617480" y="5037129"/>
            <a:ext cx="2419404" cy="145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Internet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178" name="TextBox 30"/>
          <p:cNvSpPr txBox="1">
            <a:spLocks noChangeArrowheads="1"/>
          </p:cNvSpPr>
          <p:nvPr/>
        </p:nvSpPr>
        <p:spPr bwMode="auto">
          <a:xfrm>
            <a:off x="9156573" y="5025282"/>
            <a:ext cx="2429810"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Watching </a:t>
            </a:r>
            <a:r>
              <a:rPr lang="en-US" sz="1265" b="1" dirty="0" err="1">
                <a:latin typeface="Arial" panose="020B0604020202020204" pitchFamily="34" charset="0"/>
                <a:ea typeface="微软雅黑" panose="020B0503020204020204" pitchFamily="34" charset="-122"/>
                <a:cs typeface="Lato Regular"/>
                <a:sym typeface="Arial" panose="020B0604020202020204" pitchFamily="34" charset="0"/>
              </a:rPr>
              <a:t>tv</a:t>
            </a: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179" name="TextBox 31"/>
          <p:cNvSpPr txBox="1">
            <a:spLocks noChangeArrowheads="1"/>
          </p:cNvSpPr>
          <p:nvPr/>
        </p:nvSpPr>
        <p:spPr bwMode="auto">
          <a:xfrm>
            <a:off x="6261461" y="4618798"/>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2010</a:t>
            </a:r>
          </a:p>
        </p:txBody>
      </p:sp>
      <p:sp>
        <p:nvSpPr>
          <p:cNvPr id="180" name="TextBox 31"/>
          <p:cNvSpPr txBox="1">
            <a:spLocks noChangeArrowheads="1"/>
          </p:cNvSpPr>
          <p:nvPr/>
        </p:nvSpPr>
        <p:spPr bwMode="auto">
          <a:xfrm>
            <a:off x="8801731" y="4635026"/>
            <a:ext cx="3099926"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2020</a:t>
            </a:r>
          </a:p>
        </p:txBody>
      </p:sp>
      <p:sp>
        <p:nvSpPr>
          <p:cNvPr id="63" name="矩形 6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1000" fill="hold"/>
                                        <p:tgtEl>
                                          <p:spTgt spid="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ppt_w</p:attrName>
                                        </p:attrNameLst>
                                      </p:cBhvr>
                                      <p:tavLst>
                                        <p:tav tm="0">
                                          <p:val>
                                            <p:fltVal val="0"/>
                                          </p:val>
                                        </p:tav>
                                        <p:tav tm="100000">
                                          <p:val>
                                            <p:strVal val="#ppt_w"/>
                                          </p:val>
                                        </p:tav>
                                      </p:tavLst>
                                    </p:anim>
                                    <p:anim calcmode="lin" valueType="num">
                                      <p:cBhvr>
                                        <p:cTn id="19" dur="500" fill="hold"/>
                                        <p:tgtEl>
                                          <p:spTgt spid="80"/>
                                        </p:tgtEl>
                                        <p:attrNameLst>
                                          <p:attrName>ppt_h</p:attrName>
                                        </p:attrNameLst>
                                      </p:cBhvr>
                                      <p:tavLst>
                                        <p:tav tm="0">
                                          <p:val>
                                            <p:fltVal val="0"/>
                                          </p:val>
                                        </p:tav>
                                        <p:tav tm="100000">
                                          <p:val>
                                            <p:strVal val="#ppt_h"/>
                                          </p:val>
                                        </p:tav>
                                      </p:tavLst>
                                    </p:anim>
                                    <p:animEffect transition="in" filter="fade">
                                      <p:cBhvr>
                                        <p:cTn id="20" dur="500"/>
                                        <p:tgtEl>
                                          <p:spTgt spid="80"/>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1000"/>
                                        <p:tgtEl>
                                          <p:spTgt spid="107"/>
                                        </p:tgtEl>
                                      </p:cBhvr>
                                    </p:animEffect>
                                    <p:anim calcmode="lin" valueType="num">
                                      <p:cBhvr>
                                        <p:cTn id="25" dur="1000" fill="hold"/>
                                        <p:tgtEl>
                                          <p:spTgt spid="107"/>
                                        </p:tgtEl>
                                        <p:attrNameLst>
                                          <p:attrName>ppt_x</p:attrName>
                                        </p:attrNameLst>
                                      </p:cBhvr>
                                      <p:tavLst>
                                        <p:tav tm="0">
                                          <p:val>
                                            <p:strVal val="#ppt_x"/>
                                          </p:val>
                                        </p:tav>
                                        <p:tav tm="100000">
                                          <p:val>
                                            <p:strVal val="#ppt_x"/>
                                          </p:val>
                                        </p:tav>
                                      </p:tavLst>
                                    </p:anim>
                                    <p:anim calcmode="lin" valueType="num">
                                      <p:cBhvr>
                                        <p:cTn id="26" dur="1000" fill="hold"/>
                                        <p:tgtEl>
                                          <p:spTgt spid="10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p:cTn id="30" dur="500" fill="hold"/>
                                        <p:tgtEl>
                                          <p:spTgt spid="88"/>
                                        </p:tgtEl>
                                        <p:attrNameLst>
                                          <p:attrName>ppt_w</p:attrName>
                                        </p:attrNameLst>
                                      </p:cBhvr>
                                      <p:tavLst>
                                        <p:tav tm="0">
                                          <p:val>
                                            <p:fltVal val="0"/>
                                          </p:val>
                                        </p:tav>
                                        <p:tav tm="100000">
                                          <p:val>
                                            <p:strVal val="#ppt_w"/>
                                          </p:val>
                                        </p:tav>
                                      </p:tavLst>
                                    </p:anim>
                                    <p:anim calcmode="lin" valueType="num">
                                      <p:cBhvr>
                                        <p:cTn id="31" dur="500" fill="hold"/>
                                        <p:tgtEl>
                                          <p:spTgt spid="88"/>
                                        </p:tgtEl>
                                        <p:attrNameLst>
                                          <p:attrName>ppt_h</p:attrName>
                                        </p:attrNameLst>
                                      </p:cBhvr>
                                      <p:tavLst>
                                        <p:tav tm="0">
                                          <p:val>
                                            <p:fltVal val="0"/>
                                          </p:val>
                                        </p:tav>
                                        <p:tav tm="100000">
                                          <p:val>
                                            <p:strVal val="#ppt_h"/>
                                          </p:val>
                                        </p:tav>
                                      </p:tavLst>
                                    </p:anim>
                                    <p:animEffect transition="in" filter="fade">
                                      <p:cBhvr>
                                        <p:cTn id="32" dur="500"/>
                                        <p:tgtEl>
                                          <p:spTgt spid="8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1000"/>
                                        <p:tgtEl>
                                          <p:spTgt spid="153"/>
                                        </p:tgtEl>
                                      </p:cBhvr>
                                    </p:animEffect>
                                    <p:anim calcmode="lin" valueType="num">
                                      <p:cBhvr>
                                        <p:cTn id="42" dur="1000" fill="hold"/>
                                        <p:tgtEl>
                                          <p:spTgt spid="153"/>
                                        </p:tgtEl>
                                        <p:attrNameLst>
                                          <p:attrName>ppt_x</p:attrName>
                                        </p:attrNameLst>
                                      </p:cBhvr>
                                      <p:tavLst>
                                        <p:tav tm="0">
                                          <p:val>
                                            <p:strVal val="#ppt_x"/>
                                          </p:val>
                                        </p:tav>
                                        <p:tav tm="100000">
                                          <p:val>
                                            <p:strVal val="#ppt_x"/>
                                          </p:val>
                                        </p:tav>
                                      </p:tavLst>
                                    </p:anim>
                                    <p:anim calcmode="lin" valueType="num">
                                      <p:cBhvr>
                                        <p:cTn id="43" dur="1000" fill="hold"/>
                                        <p:tgtEl>
                                          <p:spTgt spid="15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79"/>
                                        </p:tgtEl>
                                        <p:attrNameLst>
                                          <p:attrName>style.visibility</p:attrName>
                                        </p:attrNameLst>
                                      </p:cBhvr>
                                      <p:to>
                                        <p:strVal val="visible"/>
                                      </p:to>
                                    </p:set>
                                    <p:anim calcmode="lin" valueType="num">
                                      <p:cBhvr>
                                        <p:cTn id="47" dur="500" fill="hold"/>
                                        <p:tgtEl>
                                          <p:spTgt spid="179"/>
                                        </p:tgtEl>
                                        <p:attrNameLst>
                                          <p:attrName>ppt_w</p:attrName>
                                        </p:attrNameLst>
                                      </p:cBhvr>
                                      <p:tavLst>
                                        <p:tav tm="0">
                                          <p:val>
                                            <p:fltVal val="0"/>
                                          </p:val>
                                        </p:tav>
                                        <p:tav tm="100000">
                                          <p:val>
                                            <p:strVal val="#ppt_w"/>
                                          </p:val>
                                        </p:tav>
                                      </p:tavLst>
                                    </p:anim>
                                    <p:anim calcmode="lin" valueType="num">
                                      <p:cBhvr>
                                        <p:cTn id="48" dur="500" fill="hold"/>
                                        <p:tgtEl>
                                          <p:spTgt spid="179"/>
                                        </p:tgtEl>
                                        <p:attrNameLst>
                                          <p:attrName>ppt_h</p:attrName>
                                        </p:attrNameLst>
                                      </p:cBhvr>
                                      <p:tavLst>
                                        <p:tav tm="0">
                                          <p:val>
                                            <p:fltVal val="0"/>
                                          </p:val>
                                        </p:tav>
                                        <p:tav tm="100000">
                                          <p:val>
                                            <p:strVal val="#ppt_h"/>
                                          </p:val>
                                        </p:tav>
                                      </p:tavLst>
                                    </p:anim>
                                    <p:animEffect transition="in" filter="fade">
                                      <p:cBhvr>
                                        <p:cTn id="49" dur="500"/>
                                        <p:tgtEl>
                                          <p:spTgt spid="17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7"/>
                                        </p:tgtEl>
                                        <p:attrNameLst>
                                          <p:attrName>style.visibility</p:attrName>
                                        </p:attrNameLst>
                                      </p:cBhvr>
                                      <p:to>
                                        <p:strVal val="visible"/>
                                      </p:to>
                                    </p:set>
                                    <p:anim calcmode="lin" valueType="num">
                                      <p:cBhvr>
                                        <p:cTn id="52" dur="500" fill="hold"/>
                                        <p:tgtEl>
                                          <p:spTgt spid="177"/>
                                        </p:tgtEl>
                                        <p:attrNameLst>
                                          <p:attrName>ppt_w</p:attrName>
                                        </p:attrNameLst>
                                      </p:cBhvr>
                                      <p:tavLst>
                                        <p:tav tm="0">
                                          <p:val>
                                            <p:fltVal val="0"/>
                                          </p:val>
                                        </p:tav>
                                        <p:tav tm="100000">
                                          <p:val>
                                            <p:strVal val="#ppt_w"/>
                                          </p:val>
                                        </p:tav>
                                      </p:tavLst>
                                    </p:anim>
                                    <p:anim calcmode="lin" valueType="num">
                                      <p:cBhvr>
                                        <p:cTn id="53" dur="500" fill="hold"/>
                                        <p:tgtEl>
                                          <p:spTgt spid="177"/>
                                        </p:tgtEl>
                                        <p:attrNameLst>
                                          <p:attrName>ppt_h</p:attrName>
                                        </p:attrNameLst>
                                      </p:cBhvr>
                                      <p:tavLst>
                                        <p:tav tm="0">
                                          <p:val>
                                            <p:fltVal val="0"/>
                                          </p:val>
                                        </p:tav>
                                        <p:tav tm="100000">
                                          <p:val>
                                            <p:strVal val="#ppt_h"/>
                                          </p:val>
                                        </p:tav>
                                      </p:tavLst>
                                    </p:anim>
                                    <p:animEffect transition="in" filter="fade">
                                      <p:cBhvr>
                                        <p:cTn id="54" dur="500"/>
                                        <p:tgtEl>
                                          <p:spTgt spid="177"/>
                                        </p:tgtEl>
                                      </p:cBhvr>
                                    </p:animEffect>
                                  </p:childTnLst>
                                </p:cTn>
                              </p:par>
                            </p:childTnLst>
                          </p:cTn>
                        </p:par>
                        <p:par>
                          <p:cTn id="55" fill="hold">
                            <p:stCondLst>
                              <p:cond delay="4500"/>
                            </p:stCondLst>
                            <p:childTnLst>
                              <p:par>
                                <p:cTn id="56" presetID="42"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180"/>
                                        </p:tgtEl>
                                        <p:attrNameLst>
                                          <p:attrName>style.visibility</p:attrName>
                                        </p:attrNameLst>
                                      </p:cBhvr>
                                      <p:to>
                                        <p:strVal val="visible"/>
                                      </p:to>
                                    </p:set>
                                    <p:anim calcmode="lin" valueType="num">
                                      <p:cBhvr>
                                        <p:cTn id="64" dur="500" fill="hold"/>
                                        <p:tgtEl>
                                          <p:spTgt spid="180"/>
                                        </p:tgtEl>
                                        <p:attrNameLst>
                                          <p:attrName>ppt_w</p:attrName>
                                        </p:attrNameLst>
                                      </p:cBhvr>
                                      <p:tavLst>
                                        <p:tav tm="0">
                                          <p:val>
                                            <p:fltVal val="0"/>
                                          </p:val>
                                        </p:tav>
                                        <p:tav tm="100000">
                                          <p:val>
                                            <p:strVal val="#ppt_w"/>
                                          </p:val>
                                        </p:tav>
                                      </p:tavLst>
                                    </p:anim>
                                    <p:anim calcmode="lin" valueType="num">
                                      <p:cBhvr>
                                        <p:cTn id="65" dur="500" fill="hold"/>
                                        <p:tgtEl>
                                          <p:spTgt spid="180"/>
                                        </p:tgtEl>
                                        <p:attrNameLst>
                                          <p:attrName>ppt_h</p:attrName>
                                        </p:attrNameLst>
                                      </p:cBhvr>
                                      <p:tavLst>
                                        <p:tav tm="0">
                                          <p:val>
                                            <p:fltVal val="0"/>
                                          </p:val>
                                        </p:tav>
                                        <p:tav tm="100000">
                                          <p:val>
                                            <p:strVal val="#ppt_h"/>
                                          </p:val>
                                        </p:tav>
                                      </p:tavLst>
                                    </p:anim>
                                    <p:animEffect transition="in" filter="fade">
                                      <p:cBhvr>
                                        <p:cTn id="66" dur="500"/>
                                        <p:tgtEl>
                                          <p:spTgt spid="18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8"/>
                                        </p:tgtEl>
                                        <p:attrNameLst>
                                          <p:attrName>style.visibility</p:attrName>
                                        </p:attrNameLst>
                                      </p:cBhvr>
                                      <p:to>
                                        <p:strVal val="visible"/>
                                      </p:to>
                                    </p:set>
                                    <p:anim calcmode="lin" valueType="num">
                                      <p:cBhvr>
                                        <p:cTn id="69" dur="500" fill="hold"/>
                                        <p:tgtEl>
                                          <p:spTgt spid="178"/>
                                        </p:tgtEl>
                                        <p:attrNameLst>
                                          <p:attrName>ppt_w</p:attrName>
                                        </p:attrNameLst>
                                      </p:cBhvr>
                                      <p:tavLst>
                                        <p:tav tm="0">
                                          <p:val>
                                            <p:fltVal val="0"/>
                                          </p:val>
                                        </p:tav>
                                        <p:tav tm="100000">
                                          <p:val>
                                            <p:strVal val="#ppt_w"/>
                                          </p:val>
                                        </p:tav>
                                      </p:tavLst>
                                    </p:anim>
                                    <p:anim calcmode="lin" valueType="num">
                                      <p:cBhvr>
                                        <p:cTn id="70" dur="500" fill="hold"/>
                                        <p:tgtEl>
                                          <p:spTgt spid="178"/>
                                        </p:tgtEl>
                                        <p:attrNameLst>
                                          <p:attrName>ppt_h</p:attrName>
                                        </p:attrNameLst>
                                      </p:cBhvr>
                                      <p:tavLst>
                                        <p:tav tm="0">
                                          <p:val>
                                            <p:fltVal val="0"/>
                                          </p:val>
                                        </p:tav>
                                        <p:tav tm="100000">
                                          <p:val>
                                            <p:strVal val="#ppt_h"/>
                                          </p:val>
                                        </p:tav>
                                      </p:tavLst>
                                    </p:anim>
                                    <p:animEffect transition="in" filter="fade">
                                      <p:cBhvr>
                                        <p:cTn id="71"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P spid="87" grpId="0"/>
      <p:bldP spid="88" grpId="0"/>
      <p:bldP spid="177" grpId="0"/>
      <p:bldP spid="178" grpId="0"/>
      <p:bldP spid="179" grpId="0"/>
      <p:bldP spid="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01594" y="1929292"/>
            <a:ext cx="1206807" cy="1207121"/>
            <a:chOff x="9158380" y="3435910"/>
            <a:chExt cx="2288589" cy="2289185"/>
          </a:xfrm>
          <a:solidFill>
            <a:schemeClr val="accent5"/>
          </a:solidFill>
        </p:grpSpPr>
        <p:sp>
          <p:nvSpPr>
            <p:cNvPr id="165"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34" name="Group 133"/>
            <p:cNvGrpSpPr/>
            <p:nvPr/>
          </p:nvGrpSpPr>
          <p:grpSpPr>
            <a:xfrm>
              <a:off x="9158380" y="3435910"/>
              <a:ext cx="2288589" cy="2289185"/>
              <a:chOff x="1119258" y="2257147"/>
              <a:chExt cx="1868076" cy="1868076"/>
            </a:xfrm>
            <a:grpFill/>
          </p:grpSpPr>
          <p:sp>
            <p:nvSpPr>
              <p:cNvPr id="13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Subtitle 2"/>
          <p:cNvSpPr txBox="1"/>
          <p:nvPr/>
        </p:nvSpPr>
        <p:spPr>
          <a:xfrm>
            <a:off x="6713962" y="1998113"/>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Description</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Integer pulvinar nulla ut ultrices eleifend. Etiam sit amet turpis at neque lacinia fermentum sed vitae velit.</a:t>
            </a:r>
          </a:p>
        </p:txBody>
      </p:sp>
      <p:grpSp>
        <p:nvGrpSpPr>
          <p:cNvPr id="6" name="Group 5"/>
          <p:cNvGrpSpPr/>
          <p:nvPr/>
        </p:nvGrpSpPr>
        <p:grpSpPr>
          <a:xfrm>
            <a:off x="1328450" y="3416667"/>
            <a:ext cx="3577731" cy="873271"/>
            <a:chOff x="2515429" y="6479368"/>
            <a:chExt cx="6784811" cy="1656072"/>
          </a:xfrm>
          <a:solidFill>
            <a:schemeClr val="accent1"/>
          </a:solidFill>
        </p:grpSpPr>
        <p:grpSp>
          <p:nvGrpSpPr>
            <p:cNvPr id="46" name="Group 45"/>
            <p:cNvGrpSpPr/>
            <p:nvPr/>
          </p:nvGrpSpPr>
          <p:grpSpPr>
            <a:xfrm>
              <a:off x="2515429" y="6547093"/>
              <a:ext cx="607828" cy="1588347"/>
              <a:chOff x="1006475" y="1212850"/>
              <a:chExt cx="585788" cy="1530350"/>
            </a:xfrm>
            <a:grpFill/>
          </p:grpSpPr>
          <p:sp>
            <p:nvSpPr>
              <p:cNvPr id="5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46"/>
            <p:cNvGrpSpPr/>
            <p:nvPr/>
          </p:nvGrpSpPr>
          <p:grpSpPr>
            <a:xfrm>
              <a:off x="3186620" y="6547093"/>
              <a:ext cx="607828" cy="1588347"/>
              <a:chOff x="1006475" y="1212850"/>
              <a:chExt cx="585788" cy="1530350"/>
            </a:xfrm>
            <a:grpFill/>
          </p:grpSpPr>
          <p:sp>
            <p:nvSpPr>
              <p:cNvPr id="5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47"/>
            <p:cNvGrpSpPr/>
            <p:nvPr/>
          </p:nvGrpSpPr>
          <p:grpSpPr>
            <a:xfrm>
              <a:off x="3885184" y="6547093"/>
              <a:ext cx="607828" cy="1588347"/>
              <a:chOff x="1006475" y="1212850"/>
              <a:chExt cx="585788" cy="1530350"/>
            </a:xfrm>
            <a:grpFill/>
          </p:grpSpPr>
          <p:sp>
            <p:nvSpPr>
              <p:cNvPr id="5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48"/>
            <p:cNvGrpSpPr/>
            <p:nvPr/>
          </p:nvGrpSpPr>
          <p:grpSpPr>
            <a:xfrm>
              <a:off x="4576250" y="6547093"/>
              <a:ext cx="607828" cy="1588347"/>
              <a:chOff x="1006475" y="1212850"/>
              <a:chExt cx="585788" cy="1530350"/>
            </a:xfrm>
            <a:grpFill/>
          </p:grpSpPr>
          <p:sp>
            <p:nvSpPr>
              <p:cNvPr id="5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49"/>
            <p:cNvGrpSpPr/>
            <p:nvPr/>
          </p:nvGrpSpPr>
          <p:grpSpPr>
            <a:xfrm>
              <a:off x="5265545" y="6513227"/>
              <a:ext cx="607828" cy="1588347"/>
              <a:chOff x="1006475" y="1212850"/>
              <a:chExt cx="585788" cy="1530350"/>
            </a:xfrm>
            <a:grpFill/>
          </p:grpSpPr>
          <p:sp>
            <p:nvSpPr>
              <p:cNvPr id="5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5942296" y="6513232"/>
              <a:ext cx="607828" cy="1588347"/>
              <a:chOff x="1006475" y="1212850"/>
              <a:chExt cx="585788" cy="1530350"/>
            </a:xfrm>
            <a:grpFill/>
          </p:grpSpPr>
          <p:sp>
            <p:nvSpPr>
              <p:cNvPr id="4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30"/>
            <p:cNvGrpSpPr/>
            <p:nvPr/>
          </p:nvGrpSpPr>
          <p:grpSpPr>
            <a:xfrm>
              <a:off x="6613487" y="6513232"/>
              <a:ext cx="607828" cy="1588347"/>
              <a:chOff x="1006475" y="1212850"/>
              <a:chExt cx="585788" cy="1530350"/>
            </a:xfrm>
            <a:grpFill/>
          </p:grpSpPr>
          <p:sp>
            <p:nvSpPr>
              <p:cNvPr id="4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31"/>
            <p:cNvGrpSpPr/>
            <p:nvPr/>
          </p:nvGrpSpPr>
          <p:grpSpPr>
            <a:xfrm>
              <a:off x="7312052" y="6513232"/>
              <a:ext cx="607828" cy="1588347"/>
              <a:chOff x="1006475" y="1212850"/>
              <a:chExt cx="585788" cy="1530350"/>
            </a:xfrm>
            <a:grpFill/>
          </p:grpSpPr>
          <p:sp>
            <p:nvSpPr>
              <p:cNvPr id="4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32"/>
            <p:cNvGrpSpPr/>
            <p:nvPr/>
          </p:nvGrpSpPr>
          <p:grpSpPr>
            <a:xfrm>
              <a:off x="8003112" y="6513232"/>
              <a:ext cx="607828" cy="1588347"/>
              <a:chOff x="1006475" y="1212850"/>
              <a:chExt cx="585788" cy="1530350"/>
            </a:xfrm>
            <a:grpFill/>
          </p:grpSpPr>
          <p:sp>
            <p:nvSpPr>
              <p:cNvPr id="3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3"/>
            <p:cNvGrpSpPr/>
            <p:nvPr/>
          </p:nvGrpSpPr>
          <p:grpSpPr>
            <a:xfrm>
              <a:off x="8692412" y="6479368"/>
              <a:ext cx="607828" cy="1588347"/>
              <a:chOff x="1006475" y="1212850"/>
              <a:chExt cx="585788" cy="1530350"/>
            </a:xfrm>
            <a:grpFill/>
          </p:grpSpPr>
          <p:sp>
            <p:nvSpPr>
              <p:cNvPr id="3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Group 6"/>
          <p:cNvGrpSpPr/>
          <p:nvPr/>
        </p:nvGrpSpPr>
        <p:grpSpPr>
          <a:xfrm>
            <a:off x="1328450" y="4724104"/>
            <a:ext cx="3577731" cy="873276"/>
            <a:chOff x="2515429" y="8958792"/>
            <a:chExt cx="6784811" cy="1656080"/>
          </a:xfrm>
        </p:grpSpPr>
        <p:grpSp>
          <p:nvGrpSpPr>
            <p:cNvPr id="80" name="Group 79"/>
            <p:cNvGrpSpPr/>
            <p:nvPr/>
          </p:nvGrpSpPr>
          <p:grpSpPr>
            <a:xfrm>
              <a:off x="2515429" y="9026525"/>
              <a:ext cx="607828" cy="1588347"/>
              <a:chOff x="1006475" y="1212850"/>
              <a:chExt cx="585788" cy="1530350"/>
            </a:xfrm>
            <a:solidFill>
              <a:schemeClr val="accent4"/>
            </a:solidFill>
          </p:grpSpPr>
          <p:sp>
            <p:nvSpPr>
              <p:cNvPr id="9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80"/>
            <p:cNvGrpSpPr/>
            <p:nvPr/>
          </p:nvGrpSpPr>
          <p:grpSpPr>
            <a:xfrm>
              <a:off x="3186620" y="9026525"/>
              <a:ext cx="607828" cy="1588347"/>
              <a:chOff x="1006475" y="1212850"/>
              <a:chExt cx="585788" cy="1530350"/>
            </a:xfrm>
            <a:solidFill>
              <a:schemeClr val="accent4"/>
            </a:solidFill>
          </p:grpSpPr>
          <p:sp>
            <p:nvSpPr>
              <p:cNvPr id="9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3885184" y="9026525"/>
              <a:ext cx="607828" cy="1588347"/>
              <a:chOff x="1006475" y="1212850"/>
              <a:chExt cx="585788" cy="1530350"/>
            </a:xfrm>
            <a:solidFill>
              <a:schemeClr val="accent4"/>
            </a:solidFill>
          </p:grpSpPr>
          <p:sp>
            <p:nvSpPr>
              <p:cNvPr id="8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82"/>
            <p:cNvGrpSpPr/>
            <p:nvPr/>
          </p:nvGrpSpPr>
          <p:grpSpPr>
            <a:xfrm>
              <a:off x="4576250" y="9026525"/>
              <a:ext cx="607828" cy="1588347"/>
              <a:chOff x="1006475" y="1212850"/>
              <a:chExt cx="585788" cy="1530350"/>
            </a:xfrm>
            <a:solidFill>
              <a:schemeClr val="accent4"/>
            </a:solidFill>
          </p:grpSpPr>
          <p:sp>
            <p:nvSpPr>
              <p:cNvPr id="8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83"/>
            <p:cNvGrpSpPr/>
            <p:nvPr/>
          </p:nvGrpSpPr>
          <p:grpSpPr>
            <a:xfrm>
              <a:off x="5265545" y="8992659"/>
              <a:ext cx="607828" cy="1588347"/>
              <a:chOff x="1006475" y="1212850"/>
              <a:chExt cx="585788" cy="1530350"/>
            </a:xfrm>
            <a:solidFill>
              <a:schemeClr val="accent4"/>
            </a:solidFill>
          </p:grpSpPr>
          <p:sp>
            <p:nvSpPr>
              <p:cNvPr id="8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5942296" y="8992653"/>
              <a:ext cx="607828" cy="1588347"/>
              <a:chOff x="1006475" y="1212850"/>
              <a:chExt cx="585788" cy="1530350"/>
            </a:xfrm>
            <a:solidFill>
              <a:schemeClr val="bg1">
                <a:lumMod val="85000"/>
              </a:schemeClr>
            </a:solidFill>
          </p:grpSpPr>
          <p:sp>
            <p:nvSpPr>
              <p:cNvPr id="7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Group 64"/>
            <p:cNvGrpSpPr/>
            <p:nvPr/>
          </p:nvGrpSpPr>
          <p:grpSpPr>
            <a:xfrm>
              <a:off x="6613487" y="8992653"/>
              <a:ext cx="607828" cy="1588347"/>
              <a:chOff x="1006475" y="1212850"/>
              <a:chExt cx="585788" cy="1530350"/>
            </a:xfrm>
            <a:solidFill>
              <a:schemeClr val="bg1">
                <a:lumMod val="85000"/>
              </a:schemeClr>
            </a:solidFill>
          </p:grpSpPr>
          <p:sp>
            <p:nvSpPr>
              <p:cNvPr id="7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65"/>
            <p:cNvGrpSpPr/>
            <p:nvPr/>
          </p:nvGrpSpPr>
          <p:grpSpPr>
            <a:xfrm>
              <a:off x="7312052" y="8992653"/>
              <a:ext cx="607828" cy="1588347"/>
              <a:chOff x="1006475" y="1212850"/>
              <a:chExt cx="585788" cy="1530350"/>
            </a:xfrm>
            <a:solidFill>
              <a:schemeClr val="bg1">
                <a:lumMod val="85000"/>
              </a:schemeClr>
            </a:solidFill>
          </p:grpSpPr>
          <p:sp>
            <p:nvSpPr>
              <p:cNvPr id="7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Group 66"/>
            <p:cNvGrpSpPr/>
            <p:nvPr/>
          </p:nvGrpSpPr>
          <p:grpSpPr>
            <a:xfrm>
              <a:off x="8003112" y="8992653"/>
              <a:ext cx="607828" cy="1588347"/>
              <a:chOff x="1006475" y="1212850"/>
              <a:chExt cx="585788" cy="1530350"/>
            </a:xfrm>
            <a:solidFill>
              <a:schemeClr val="bg1">
                <a:lumMod val="85000"/>
              </a:schemeClr>
            </a:solidFill>
          </p:grpSpPr>
          <p:sp>
            <p:nvSpPr>
              <p:cNvPr id="7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67"/>
            <p:cNvGrpSpPr/>
            <p:nvPr/>
          </p:nvGrpSpPr>
          <p:grpSpPr>
            <a:xfrm>
              <a:off x="8692412" y="8958792"/>
              <a:ext cx="607828" cy="1588347"/>
              <a:chOff x="1006475" y="1212850"/>
              <a:chExt cx="585788" cy="1530350"/>
            </a:xfrm>
            <a:solidFill>
              <a:schemeClr val="bg1">
                <a:lumMod val="85000"/>
              </a:schemeClr>
            </a:solidFill>
          </p:grpSpPr>
          <p:sp>
            <p:nvSpPr>
              <p:cNvPr id="7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Group 4"/>
          <p:cNvGrpSpPr/>
          <p:nvPr/>
        </p:nvGrpSpPr>
        <p:grpSpPr>
          <a:xfrm>
            <a:off x="1328452" y="2100236"/>
            <a:ext cx="3577729" cy="873273"/>
            <a:chOff x="2515434" y="3982888"/>
            <a:chExt cx="6784806" cy="1656075"/>
          </a:xfrm>
          <a:solidFill>
            <a:schemeClr val="accent5"/>
          </a:solidFill>
        </p:grpSpPr>
        <p:grpSp>
          <p:nvGrpSpPr>
            <p:cNvPr id="115" name="Group 114"/>
            <p:cNvGrpSpPr/>
            <p:nvPr/>
          </p:nvGrpSpPr>
          <p:grpSpPr>
            <a:xfrm>
              <a:off x="2515434" y="4050616"/>
              <a:ext cx="607828" cy="1588347"/>
              <a:chOff x="1006475" y="1212850"/>
              <a:chExt cx="585788" cy="1530350"/>
            </a:xfrm>
            <a:grpFill/>
          </p:grpSpPr>
          <p:sp>
            <p:nvSpPr>
              <p:cNvPr id="14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6" name="Group 115"/>
            <p:cNvGrpSpPr/>
            <p:nvPr/>
          </p:nvGrpSpPr>
          <p:grpSpPr>
            <a:xfrm>
              <a:off x="3186625" y="4050616"/>
              <a:ext cx="607828" cy="1588347"/>
              <a:chOff x="1006475" y="1212850"/>
              <a:chExt cx="585788" cy="1530350"/>
            </a:xfrm>
            <a:grpFill/>
          </p:grpSpPr>
          <p:sp>
            <p:nvSpPr>
              <p:cNvPr id="14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116"/>
            <p:cNvGrpSpPr/>
            <p:nvPr/>
          </p:nvGrpSpPr>
          <p:grpSpPr>
            <a:xfrm>
              <a:off x="3885190" y="4050616"/>
              <a:ext cx="607828" cy="1588347"/>
              <a:chOff x="1006475" y="1212850"/>
              <a:chExt cx="585788" cy="1530350"/>
            </a:xfrm>
            <a:grpFill/>
          </p:grpSpPr>
          <p:sp>
            <p:nvSpPr>
              <p:cNvPr id="14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8" name="Group 117"/>
            <p:cNvGrpSpPr/>
            <p:nvPr/>
          </p:nvGrpSpPr>
          <p:grpSpPr>
            <a:xfrm>
              <a:off x="4576255" y="4050616"/>
              <a:ext cx="607828" cy="1588347"/>
              <a:chOff x="1006475" y="1212850"/>
              <a:chExt cx="585788" cy="1530350"/>
            </a:xfrm>
            <a:grpFill/>
          </p:grpSpPr>
          <p:sp>
            <p:nvSpPr>
              <p:cNvPr id="14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9" name="Group 118"/>
            <p:cNvGrpSpPr/>
            <p:nvPr/>
          </p:nvGrpSpPr>
          <p:grpSpPr>
            <a:xfrm>
              <a:off x="5265539" y="4016752"/>
              <a:ext cx="607828" cy="1588347"/>
              <a:chOff x="1006475" y="1212850"/>
              <a:chExt cx="585788" cy="1530350"/>
            </a:xfrm>
            <a:grpFill/>
          </p:grpSpPr>
          <p:sp>
            <p:nvSpPr>
              <p:cNvPr id="12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
            <p:cNvGrpSpPr/>
            <p:nvPr/>
          </p:nvGrpSpPr>
          <p:grpSpPr>
            <a:xfrm>
              <a:off x="5942296" y="4016751"/>
              <a:ext cx="607828" cy="1588349"/>
              <a:chOff x="2036726" y="1422731"/>
              <a:chExt cx="227995" cy="595631"/>
            </a:xfrm>
            <a:grpFill/>
          </p:grpSpPr>
          <p:sp>
            <p:nvSpPr>
              <p:cNvPr id="113" name="Freeform 1"/>
              <p:cNvSpPr>
                <a:spLocks noChangeArrowheads="1"/>
              </p:cNvSpPr>
              <p:nvPr/>
            </p:nvSpPr>
            <p:spPr bwMode="auto">
              <a:xfrm>
                <a:off x="2036726"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2"/>
              <p:cNvSpPr>
                <a:spLocks noChangeArrowheads="1"/>
              </p:cNvSpPr>
              <p:nvPr/>
            </p:nvSpPr>
            <p:spPr bwMode="auto">
              <a:xfrm>
                <a:off x="2106538"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613487" y="4016751"/>
              <a:ext cx="607828" cy="1588349"/>
              <a:chOff x="2288488" y="1422731"/>
              <a:chExt cx="227995" cy="595631"/>
            </a:xfrm>
            <a:grpFill/>
          </p:grpSpPr>
          <p:sp>
            <p:nvSpPr>
              <p:cNvPr id="111" name="Freeform 1"/>
              <p:cNvSpPr>
                <a:spLocks noChangeArrowheads="1"/>
              </p:cNvSpPr>
              <p:nvPr/>
            </p:nvSpPr>
            <p:spPr bwMode="auto">
              <a:xfrm>
                <a:off x="2288488"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2"/>
              <p:cNvSpPr>
                <a:spLocks noChangeArrowheads="1"/>
              </p:cNvSpPr>
              <p:nvPr/>
            </p:nvSpPr>
            <p:spPr bwMode="auto">
              <a:xfrm>
                <a:off x="2358300"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Group 100"/>
            <p:cNvGrpSpPr/>
            <p:nvPr/>
          </p:nvGrpSpPr>
          <p:grpSpPr>
            <a:xfrm>
              <a:off x="7312052" y="4016752"/>
              <a:ext cx="607828" cy="1588347"/>
              <a:chOff x="1006475" y="1212850"/>
              <a:chExt cx="585788" cy="1530350"/>
            </a:xfrm>
            <a:grpFill/>
          </p:grpSpPr>
          <p:sp>
            <p:nvSpPr>
              <p:cNvPr id="10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Group 101"/>
            <p:cNvGrpSpPr/>
            <p:nvPr/>
          </p:nvGrpSpPr>
          <p:grpSpPr>
            <a:xfrm>
              <a:off x="8003112" y="4016752"/>
              <a:ext cx="607828" cy="1588347"/>
              <a:chOff x="1006475" y="1212850"/>
              <a:chExt cx="585788" cy="1530350"/>
            </a:xfrm>
            <a:grpFill/>
          </p:grpSpPr>
          <p:sp>
            <p:nvSpPr>
              <p:cNvPr id="10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Group 102"/>
            <p:cNvGrpSpPr/>
            <p:nvPr/>
          </p:nvGrpSpPr>
          <p:grpSpPr>
            <a:xfrm>
              <a:off x="8692412" y="3982888"/>
              <a:ext cx="607828" cy="1588347"/>
              <a:chOff x="1006475" y="1212850"/>
              <a:chExt cx="585788" cy="1530350"/>
            </a:xfrm>
            <a:grpFill/>
          </p:grpSpPr>
          <p:sp>
            <p:nvSpPr>
              <p:cNvPr id="10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4" name="TextBox 103"/>
          <p:cNvSpPr txBox="1"/>
          <p:nvPr/>
        </p:nvSpPr>
        <p:spPr>
          <a:xfrm>
            <a:off x="5299416" y="2266756"/>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70%</a:t>
            </a:r>
          </a:p>
        </p:txBody>
      </p:sp>
      <p:cxnSp>
        <p:nvCxnSpPr>
          <p:cNvPr id="150" name="Straight Connector 149"/>
          <p:cNvCxnSpPr/>
          <p:nvPr/>
        </p:nvCxnSpPr>
        <p:spPr>
          <a:xfrm>
            <a:off x="6704469" y="2190950"/>
            <a:ext cx="0" cy="3241725"/>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67" name="Group 166"/>
          <p:cNvGrpSpPr/>
          <p:nvPr/>
        </p:nvGrpSpPr>
        <p:grpSpPr>
          <a:xfrm>
            <a:off x="5105185" y="3249841"/>
            <a:ext cx="1206807" cy="1207121"/>
            <a:chOff x="9158380" y="3435910"/>
            <a:chExt cx="2288589" cy="2289185"/>
          </a:xfrm>
          <a:solidFill>
            <a:schemeClr val="accent1"/>
          </a:solidFill>
        </p:grpSpPr>
        <p:sp>
          <p:nvSpPr>
            <p:cNvPr id="168"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9" name="Group 168"/>
            <p:cNvGrpSpPr/>
            <p:nvPr/>
          </p:nvGrpSpPr>
          <p:grpSpPr>
            <a:xfrm>
              <a:off x="9158380" y="3435910"/>
              <a:ext cx="2288589" cy="2289185"/>
              <a:chOff x="1119258" y="2257147"/>
              <a:chExt cx="1868076" cy="1868076"/>
            </a:xfrm>
            <a:grpFill/>
          </p:grpSpPr>
          <p:sp>
            <p:nvSpPr>
              <p:cNvPr id="170"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2" name="Group 181"/>
          <p:cNvGrpSpPr/>
          <p:nvPr/>
        </p:nvGrpSpPr>
        <p:grpSpPr>
          <a:xfrm>
            <a:off x="5087396" y="4574460"/>
            <a:ext cx="1206807" cy="1207121"/>
            <a:chOff x="9158380" y="3435910"/>
            <a:chExt cx="2288589" cy="2289185"/>
          </a:xfrm>
          <a:solidFill>
            <a:schemeClr val="accent4"/>
          </a:solidFill>
        </p:grpSpPr>
        <p:sp>
          <p:nvSpPr>
            <p:cNvPr id="183"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4" name="Group 183"/>
            <p:cNvGrpSpPr/>
            <p:nvPr/>
          </p:nvGrpSpPr>
          <p:grpSpPr>
            <a:xfrm>
              <a:off x="9158380" y="3435910"/>
              <a:ext cx="2288589" cy="2289185"/>
              <a:chOff x="1119258" y="2257147"/>
              <a:chExt cx="1868076" cy="1868076"/>
            </a:xfrm>
            <a:grpFill/>
          </p:grpSpPr>
          <p:sp>
            <p:nvSpPr>
              <p:cNvPr id="18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7" name="TextBox 196"/>
          <p:cNvSpPr txBox="1"/>
          <p:nvPr/>
        </p:nvSpPr>
        <p:spPr>
          <a:xfrm>
            <a:off x="5305526" y="3600469"/>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90%</a:t>
            </a:r>
          </a:p>
        </p:txBody>
      </p:sp>
      <p:sp>
        <p:nvSpPr>
          <p:cNvPr id="198" name="TextBox 197"/>
          <p:cNvSpPr txBox="1"/>
          <p:nvPr/>
        </p:nvSpPr>
        <p:spPr>
          <a:xfrm>
            <a:off x="5304942" y="4918041"/>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50%</a:t>
            </a:r>
          </a:p>
        </p:txBody>
      </p:sp>
      <p:sp>
        <p:nvSpPr>
          <p:cNvPr id="199" name="Subtitle 2"/>
          <p:cNvSpPr txBox="1"/>
          <p:nvPr/>
        </p:nvSpPr>
        <p:spPr>
          <a:xfrm>
            <a:off x="6713308" y="3308413"/>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Description</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Integer pulvinar nulla ut ultrices eleifend. Etiam sit amet turpis at neque lacinia fermentum sed vitae velit.</a:t>
            </a:r>
          </a:p>
        </p:txBody>
      </p:sp>
      <p:sp>
        <p:nvSpPr>
          <p:cNvPr id="200" name="Subtitle 2"/>
          <p:cNvSpPr txBox="1"/>
          <p:nvPr/>
        </p:nvSpPr>
        <p:spPr>
          <a:xfrm>
            <a:off x="6725056" y="4651248"/>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Description</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Integer pulvinar nulla ut ultrices eleifend. Etiam sit amet turpis at neque lacinia fermentum sed vitae velit.</a:t>
            </a:r>
          </a:p>
        </p:txBody>
      </p:sp>
      <p:sp>
        <p:nvSpPr>
          <p:cNvPr id="151" name="矩形 150"/>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2"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矩形 159"/>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67"/>
                                        </p:tgtEl>
                                        <p:attrNameLst>
                                          <p:attrName>style.visibility</p:attrName>
                                        </p:attrNameLst>
                                      </p:cBhvr>
                                      <p:to>
                                        <p:strVal val="visible"/>
                                      </p:to>
                                    </p:set>
                                    <p:anim calcmode="lin" valueType="num">
                                      <p:cBhvr>
                                        <p:cTn id="30" dur="500" fill="hold"/>
                                        <p:tgtEl>
                                          <p:spTgt spid="167"/>
                                        </p:tgtEl>
                                        <p:attrNameLst>
                                          <p:attrName>ppt_w</p:attrName>
                                        </p:attrNameLst>
                                      </p:cBhvr>
                                      <p:tavLst>
                                        <p:tav tm="0">
                                          <p:val>
                                            <p:fltVal val="0"/>
                                          </p:val>
                                        </p:tav>
                                        <p:tav tm="100000">
                                          <p:val>
                                            <p:strVal val="#ppt_w"/>
                                          </p:val>
                                        </p:tav>
                                      </p:tavLst>
                                    </p:anim>
                                    <p:anim calcmode="lin" valueType="num">
                                      <p:cBhvr>
                                        <p:cTn id="31" dur="500" fill="hold"/>
                                        <p:tgtEl>
                                          <p:spTgt spid="167"/>
                                        </p:tgtEl>
                                        <p:attrNameLst>
                                          <p:attrName>ppt_h</p:attrName>
                                        </p:attrNameLst>
                                      </p:cBhvr>
                                      <p:tavLst>
                                        <p:tav tm="0">
                                          <p:val>
                                            <p:fltVal val="0"/>
                                          </p:val>
                                        </p:tav>
                                        <p:tav tm="100000">
                                          <p:val>
                                            <p:strVal val="#ppt_h"/>
                                          </p:val>
                                        </p:tav>
                                      </p:tavLst>
                                    </p:anim>
                                    <p:animEffect transition="in" filter="fade">
                                      <p:cBhvr>
                                        <p:cTn id="32" dur="500"/>
                                        <p:tgtEl>
                                          <p:spTgt spid="16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7"/>
                                        </p:tgtEl>
                                        <p:attrNameLst>
                                          <p:attrName>style.visibility</p:attrName>
                                        </p:attrNameLst>
                                      </p:cBhvr>
                                      <p:to>
                                        <p:strVal val="visible"/>
                                      </p:to>
                                    </p:set>
                                    <p:anim calcmode="lin" valueType="num">
                                      <p:cBhvr>
                                        <p:cTn id="35" dur="500" fill="hold"/>
                                        <p:tgtEl>
                                          <p:spTgt spid="197"/>
                                        </p:tgtEl>
                                        <p:attrNameLst>
                                          <p:attrName>ppt_w</p:attrName>
                                        </p:attrNameLst>
                                      </p:cBhvr>
                                      <p:tavLst>
                                        <p:tav tm="0">
                                          <p:val>
                                            <p:fltVal val="0"/>
                                          </p:val>
                                        </p:tav>
                                        <p:tav tm="100000">
                                          <p:val>
                                            <p:strVal val="#ppt_w"/>
                                          </p:val>
                                        </p:tav>
                                      </p:tavLst>
                                    </p:anim>
                                    <p:anim calcmode="lin" valueType="num">
                                      <p:cBhvr>
                                        <p:cTn id="36" dur="500" fill="hold"/>
                                        <p:tgtEl>
                                          <p:spTgt spid="197"/>
                                        </p:tgtEl>
                                        <p:attrNameLst>
                                          <p:attrName>ppt_h</p:attrName>
                                        </p:attrNameLst>
                                      </p:cBhvr>
                                      <p:tavLst>
                                        <p:tav tm="0">
                                          <p:val>
                                            <p:fltVal val="0"/>
                                          </p:val>
                                        </p:tav>
                                        <p:tav tm="100000">
                                          <p:val>
                                            <p:strVal val="#ppt_h"/>
                                          </p:val>
                                        </p:tav>
                                      </p:tavLst>
                                    </p:anim>
                                    <p:animEffect transition="in" filter="fade">
                                      <p:cBhvr>
                                        <p:cTn id="37" dur="500"/>
                                        <p:tgtEl>
                                          <p:spTgt spid="197"/>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500"/>
                                        <p:tgtEl>
                                          <p:spTgt spid="199"/>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82"/>
                                        </p:tgtEl>
                                        <p:attrNameLst>
                                          <p:attrName>style.visibility</p:attrName>
                                        </p:attrNameLst>
                                      </p:cBhvr>
                                      <p:to>
                                        <p:strVal val="visible"/>
                                      </p:to>
                                    </p:set>
                                    <p:anim calcmode="lin" valueType="num">
                                      <p:cBhvr>
                                        <p:cTn id="49" dur="500" fill="hold"/>
                                        <p:tgtEl>
                                          <p:spTgt spid="182"/>
                                        </p:tgtEl>
                                        <p:attrNameLst>
                                          <p:attrName>ppt_w</p:attrName>
                                        </p:attrNameLst>
                                      </p:cBhvr>
                                      <p:tavLst>
                                        <p:tav tm="0">
                                          <p:val>
                                            <p:fltVal val="0"/>
                                          </p:val>
                                        </p:tav>
                                        <p:tav tm="100000">
                                          <p:val>
                                            <p:strVal val="#ppt_w"/>
                                          </p:val>
                                        </p:tav>
                                      </p:tavLst>
                                    </p:anim>
                                    <p:anim calcmode="lin" valueType="num">
                                      <p:cBhvr>
                                        <p:cTn id="50" dur="500" fill="hold"/>
                                        <p:tgtEl>
                                          <p:spTgt spid="182"/>
                                        </p:tgtEl>
                                        <p:attrNameLst>
                                          <p:attrName>ppt_h</p:attrName>
                                        </p:attrNameLst>
                                      </p:cBhvr>
                                      <p:tavLst>
                                        <p:tav tm="0">
                                          <p:val>
                                            <p:fltVal val="0"/>
                                          </p:val>
                                        </p:tav>
                                        <p:tav tm="100000">
                                          <p:val>
                                            <p:strVal val="#ppt_h"/>
                                          </p:val>
                                        </p:tav>
                                      </p:tavLst>
                                    </p:anim>
                                    <p:animEffect transition="in" filter="fade">
                                      <p:cBhvr>
                                        <p:cTn id="51" dur="500"/>
                                        <p:tgtEl>
                                          <p:spTgt spid="18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98"/>
                                        </p:tgtEl>
                                        <p:attrNameLst>
                                          <p:attrName>style.visibility</p:attrName>
                                        </p:attrNameLst>
                                      </p:cBhvr>
                                      <p:to>
                                        <p:strVal val="visible"/>
                                      </p:to>
                                    </p:set>
                                    <p:anim calcmode="lin" valueType="num">
                                      <p:cBhvr>
                                        <p:cTn id="54" dur="500" fill="hold"/>
                                        <p:tgtEl>
                                          <p:spTgt spid="198"/>
                                        </p:tgtEl>
                                        <p:attrNameLst>
                                          <p:attrName>ppt_w</p:attrName>
                                        </p:attrNameLst>
                                      </p:cBhvr>
                                      <p:tavLst>
                                        <p:tav tm="0">
                                          <p:val>
                                            <p:fltVal val="0"/>
                                          </p:val>
                                        </p:tav>
                                        <p:tav tm="100000">
                                          <p:val>
                                            <p:strVal val="#ppt_w"/>
                                          </p:val>
                                        </p:tav>
                                      </p:tavLst>
                                    </p:anim>
                                    <p:anim calcmode="lin" valueType="num">
                                      <p:cBhvr>
                                        <p:cTn id="55" dur="500" fill="hold"/>
                                        <p:tgtEl>
                                          <p:spTgt spid="198"/>
                                        </p:tgtEl>
                                        <p:attrNameLst>
                                          <p:attrName>ppt_h</p:attrName>
                                        </p:attrNameLst>
                                      </p:cBhvr>
                                      <p:tavLst>
                                        <p:tav tm="0">
                                          <p:val>
                                            <p:fltVal val="0"/>
                                          </p:val>
                                        </p:tav>
                                        <p:tav tm="100000">
                                          <p:val>
                                            <p:strVal val="#ppt_h"/>
                                          </p:val>
                                        </p:tav>
                                      </p:tavLst>
                                    </p:anim>
                                    <p:animEffect transition="in" filter="fade">
                                      <p:cBhvr>
                                        <p:cTn id="56" dur="500"/>
                                        <p:tgtEl>
                                          <p:spTgt spid="19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00"/>
                                        </p:tgtEl>
                                        <p:attrNameLst>
                                          <p:attrName>style.visibility</p:attrName>
                                        </p:attrNameLst>
                                      </p:cBhvr>
                                      <p:to>
                                        <p:strVal val="visible"/>
                                      </p:to>
                                    </p:set>
                                    <p:animEffect transition="in" filter="fade">
                                      <p:cBhvr>
                                        <p:cTn id="6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4" grpId="0"/>
      <p:bldP spid="197" grpId="0"/>
      <p:bldP spid="198" grpId="0"/>
      <p:bldP spid="199" grpId="0"/>
      <p:bldP spid="2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45659" y="2535274"/>
            <a:ext cx="1923741" cy="1497874"/>
            <a:chOff x="4823744" y="4807895"/>
            <a:chExt cx="3648183" cy="2840568"/>
          </a:xfrm>
        </p:grpSpPr>
        <p:sp>
          <p:nvSpPr>
            <p:cNvPr id="10" name="Rectangle 9"/>
            <p:cNvSpPr/>
            <p:nvPr/>
          </p:nvSpPr>
          <p:spPr bwMode="auto">
            <a:xfrm>
              <a:off x="4823744" y="4807895"/>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bwMode="auto">
            <a:xfrm>
              <a:off x="4823744" y="5099997"/>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bwMode="auto">
            <a:xfrm>
              <a:off x="4823744" y="5396330"/>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64"/>
            <p:cNvSpPr/>
            <p:nvPr/>
          </p:nvSpPr>
          <p:spPr bwMode="auto">
            <a:xfrm>
              <a:off x="4823744" y="5688428"/>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65"/>
            <p:cNvSpPr/>
            <p:nvPr/>
          </p:nvSpPr>
          <p:spPr bwMode="auto">
            <a:xfrm>
              <a:off x="4823744" y="5984762"/>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Rectangle 66"/>
            <p:cNvSpPr/>
            <p:nvPr/>
          </p:nvSpPr>
          <p:spPr bwMode="auto">
            <a:xfrm>
              <a:off x="4823744" y="6276863"/>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69"/>
            <p:cNvSpPr/>
            <p:nvPr/>
          </p:nvSpPr>
          <p:spPr bwMode="auto">
            <a:xfrm>
              <a:off x="4823744" y="6573197"/>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0"/>
            <p:cNvSpPr/>
            <p:nvPr/>
          </p:nvSpPr>
          <p:spPr bwMode="auto">
            <a:xfrm>
              <a:off x="4823744" y="6865295"/>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bwMode="auto">
            <a:xfrm>
              <a:off x="4823744" y="7161628"/>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bwMode="auto">
            <a:xfrm>
              <a:off x="4823744" y="7453730"/>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Rectangle 83"/>
            <p:cNvSpPr/>
            <p:nvPr/>
          </p:nvSpPr>
          <p:spPr bwMode="auto">
            <a:xfrm>
              <a:off x="5818321" y="4807895"/>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Rectangle 84"/>
            <p:cNvSpPr/>
            <p:nvPr/>
          </p:nvSpPr>
          <p:spPr bwMode="auto">
            <a:xfrm>
              <a:off x="5818321" y="5099997"/>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Rectangle 85"/>
            <p:cNvSpPr/>
            <p:nvPr/>
          </p:nvSpPr>
          <p:spPr bwMode="auto">
            <a:xfrm>
              <a:off x="5818321" y="5396330"/>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ectangle 86"/>
            <p:cNvSpPr/>
            <p:nvPr/>
          </p:nvSpPr>
          <p:spPr bwMode="auto">
            <a:xfrm>
              <a:off x="5818321" y="5688428"/>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Rectangle 87"/>
            <p:cNvSpPr/>
            <p:nvPr/>
          </p:nvSpPr>
          <p:spPr bwMode="auto">
            <a:xfrm>
              <a:off x="5818321" y="5984762"/>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bwMode="auto">
            <a:xfrm>
              <a:off x="5818321" y="6276863"/>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bwMode="auto">
            <a:xfrm>
              <a:off x="5818321" y="6573197"/>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bwMode="auto">
            <a:xfrm>
              <a:off x="5818321" y="6865295"/>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bwMode="auto">
            <a:xfrm>
              <a:off x="5818321" y="7161628"/>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bwMode="auto">
            <a:xfrm>
              <a:off x="5818321" y="7453730"/>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93"/>
            <p:cNvSpPr/>
            <p:nvPr/>
          </p:nvSpPr>
          <p:spPr bwMode="auto">
            <a:xfrm>
              <a:off x="6829822" y="4807895"/>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Rectangle 94"/>
            <p:cNvSpPr/>
            <p:nvPr/>
          </p:nvSpPr>
          <p:spPr bwMode="auto">
            <a:xfrm>
              <a:off x="6829822" y="5099997"/>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bwMode="auto">
            <a:xfrm>
              <a:off x="6829822" y="5396330"/>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96"/>
            <p:cNvSpPr/>
            <p:nvPr/>
          </p:nvSpPr>
          <p:spPr bwMode="auto">
            <a:xfrm>
              <a:off x="6829822" y="5688428"/>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Rectangle 97"/>
            <p:cNvSpPr/>
            <p:nvPr/>
          </p:nvSpPr>
          <p:spPr bwMode="auto">
            <a:xfrm>
              <a:off x="6829822" y="5984762"/>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bwMode="auto">
            <a:xfrm>
              <a:off x="6829822" y="6276863"/>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Rectangle 99"/>
            <p:cNvSpPr/>
            <p:nvPr/>
          </p:nvSpPr>
          <p:spPr bwMode="auto">
            <a:xfrm>
              <a:off x="6829822" y="6573197"/>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100"/>
            <p:cNvSpPr/>
            <p:nvPr/>
          </p:nvSpPr>
          <p:spPr bwMode="auto">
            <a:xfrm>
              <a:off x="6829822" y="6865295"/>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01"/>
            <p:cNvSpPr/>
            <p:nvPr/>
          </p:nvSpPr>
          <p:spPr bwMode="auto">
            <a:xfrm>
              <a:off x="6829822" y="7161628"/>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02"/>
            <p:cNvSpPr/>
            <p:nvPr/>
          </p:nvSpPr>
          <p:spPr bwMode="auto">
            <a:xfrm>
              <a:off x="6829822" y="7453730"/>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103"/>
            <p:cNvSpPr/>
            <p:nvPr/>
          </p:nvSpPr>
          <p:spPr bwMode="auto">
            <a:xfrm>
              <a:off x="7824399" y="4807895"/>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104"/>
            <p:cNvSpPr/>
            <p:nvPr/>
          </p:nvSpPr>
          <p:spPr bwMode="auto">
            <a:xfrm>
              <a:off x="7824399" y="5099997"/>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Rectangle 105"/>
            <p:cNvSpPr/>
            <p:nvPr/>
          </p:nvSpPr>
          <p:spPr bwMode="auto">
            <a:xfrm>
              <a:off x="7824399" y="5396330"/>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Rectangle 106"/>
            <p:cNvSpPr/>
            <p:nvPr/>
          </p:nvSpPr>
          <p:spPr bwMode="auto">
            <a:xfrm>
              <a:off x="7824399" y="5688428"/>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107"/>
            <p:cNvSpPr/>
            <p:nvPr/>
          </p:nvSpPr>
          <p:spPr bwMode="auto">
            <a:xfrm>
              <a:off x="7824399" y="5984762"/>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108"/>
            <p:cNvSpPr/>
            <p:nvPr/>
          </p:nvSpPr>
          <p:spPr bwMode="auto">
            <a:xfrm>
              <a:off x="7824399" y="6276863"/>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109"/>
            <p:cNvSpPr/>
            <p:nvPr/>
          </p:nvSpPr>
          <p:spPr bwMode="auto">
            <a:xfrm>
              <a:off x="7824399" y="6573197"/>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110"/>
            <p:cNvSpPr/>
            <p:nvPr/>
          </p:nvSpPr>
          <p:spPr bwMode="auto">
            <a:xfrm>
              <a:off x="7824399" y="6865295"/>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Rectangle 111"/>
            <p:cNvSpPr/>
            <p:nvPr/>
          </p:nvSpPr>
          <p:spPr bwMode="auto">
            <a:xfrm>
              <a:off x="7824399" y="7161628"/>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Rectangle 112"/>
            <p:cNvSpPr/>
            <p:nvPr/>
          </p:nvSpPr>
          <p:spPr bwMode="auto">
            <a:xfrm>
              <a:off x="7824399" y="7453730"/>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9" name="Group 118"/>
          <p:cNvGrpSpPr/>
          <p:nvPr/>
        </p:nvGrpSpPr>
        <p:grpSpPr bwMode="auto">
          <a:xfrm>
            <a:off x="5471442" y="2535274"/>
            <a:ext cx="1923741" cy="1497874"/>
            <a:chOff x="755576" y="1443081"/>
            <a:chExt cx="916502" cy="2385975"/>
          </a:xfrm>
        </p:grpSpPr>
        <p:sp>
          <p:nvSpPr>
            <p:cNvPr id="124" name="Rectangle 123"/>
            <p:cNvSpPr/>
            <p:nvPr/>
          </p:nvSpPr>
          <p:spPr>
            <a:xfrm>
              <a:off x="755576" y="144308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Rectangle 124"/>
            <p:cNvSpPr/>
            <p:nvPr/>
          </p:nvSpPr>
          <p:spPr>
            <a:xfrm>
              <a:off x="755576" y="1688436"/>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125"/>
            <p:cNvSpPr/>
            <p:nvPr/>
          </p:nvSpPr>
          <p:spPr>
            <a:xfrm>
              <a:off x="755576" y="1937345"/>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126"/>
            <p:cNvSpPr/>
            <p:nvPr/>
          </p:nvSpPr>
          <p:spPr>
            <a:xfrm>
              <a:off x="755576" y="2182697"/>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127"/>
            <p:cNvSpPr/>
            <p:nvPr/>
          </p:nvSpPr>
          <p:spPr>
            <a:xfrm>
              <a:off x="755576" y="2431607"/>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Rectangle 128"/>
            <p:cNvSpPr/>
            <p:nvPr/>
          </p:nvSpPr>
          <p:spPr>
            <a:xfrm>
              <a:off x="755576" y="2676961"/>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Rectangle 129"/>
            <p:cNvSpPr/>
            <p:nvPr/>
          </p:nvSpPr>
          <p:spPr>
            <a:xfrm>
              <a:off x="755576" y="2925871"/>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Rectangle 130"/>
            <p:cNvSpPr/>
            <p:nvPr/>
          </p:nvSpPr>
          <p:spPr>
            <a:xfrm>
              <a:off x="755576" y="3171223"/>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131"/>
            <p:cNvSpPr/>
            <p:nvPr/>
          </p:nvSpPr>
          <p:spPr>
            <a:xfrm>
              <a:off x="755576" y="3420132"/>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32"/>
            <p:cNvSpPr/>
            <p:nvPr/>
          </p:nvSpPr>
          <p:spPr>
            <a:xfrm>
              <a:off x="755576" y="3665487"/>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33"/>
            <p:cNvSpPr/>
            <p:nvPr/>
          </p:nvSpPr>
          <p:spPr>
            <a:xfrm>
              <a:off x="1005434"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34"/>
            <p:cNvSpPr/>
            <p:nvPr/>
          </p:nvSpPr>
          <p:spPr>
            <a:xfrm>
              <a:off x="1005434" y="1688436"/>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Rectangle 135"/>
            <p:cNvSpPr/>
            <p:nvPr/>
          </p:nvSpPr>
          <p:spPr>
            <a:xfrm>
              <a:off x="1005434" y="1937345"/>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Rectangle 136"/>
            <p:cNvSpPr/>
            <p:nvPr/>
          </p:nvSpPr>
          <p:spPr>
            <a:xfrm>
              <a:off x="1005434" y="2182697"/>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Rectangle 137"/>
            <p:cNvSpPr/>
            <p:nvPr/>
          </p:nvSpPr>
          <p:spPr>
            <a:xfrm>
              <a:off x="1005434" y="2431607"/>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138"/>
            <p:cNvSpPr/>
            <p:nvPr/>
          </p:nvSpPr>
          <p:spPr>
            <a:xfrm>
              <a:off x="1005434" y="267696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Rectangle 139"/>
            <p:cNvSpPr/>
            <p:nvPr/>
          </p:nvSpPr>
          <p:spPr>
            <a:xfrm>
              <a:off x="1005434" y="2925871"/>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Rectangle 140"/>
            <p:cNvSpPr/>
            <p:nvPr/>
          </p:nvSpPr>
          <p:spPr>
            <a:xfrm>
              <a:off x="1005434" y="3171223"/>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Rectangle 141"/>
            <p:cNvSpPr/>
            <p:nvPr/>
          </p:nvSpPr>
          <p:spPr>
            <a:xfrm>
              <a:off x="1005434" y="3420132"/>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142"/>
            <p:cNvSpPr/>
            <p:nvPr/>
          </p:nvSpPr>
          <p:spPr>
            <a:xfrm>
              <a:off x="1005434" y="3665487"/>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Rectangle 143"/>
            <p:cNvSpPr/>
            <p:nvPr/>
          </p:nvSpPr>
          <p:spPr>
            <a:xfrm>
              <a:off x="1259546" y="144308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Rectangle 144"/>
            <p:cNvSpPr/>
            <p:nvPr/>
          </p:nvSpPr>
          <p:spPr>
            <a:xfrm>
              <a:off x="1259546" y="1688436"/>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145"/>
            <p:cNvSpPr/>
            <p:nvPr/>
          </p:nvSpPr>
          <p:spPr>
            <a:xfrm>
              <a:off x="1259546" y="1937345"/>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160"/>
            <p:cNvSpPr/>
            <p:nvPr/>
          </p:nvSpPr>
          <p:spPr>
            <a:xfrm>
              <a:off x="1259546" y="2182697"/>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ectangle 161"/>
            <p:cNvSpPr/>
            <p:nvPr/>
          </p:nvSpPr>
          <p:spPr>
            <a:xfrm>
              <a:off x="1259546" y="2431607"/>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Rectangle 172"/>
            <p:cNvSpPr/>
            <p:nvPr/>
          </p:nvSpPr>
          <p:spPr>
            <a:xfrm>
              <a:off x="1259546" y="267696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Rectangle 173"/>
            <p:cNvSpPr/>
            <p:nvPr/>
          </p:nvSpPr>
          <p:spPr>
            <a:xfrm>
              <a:off x="1259546" y="292587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Rectangle 174"/>
            <p:cNvSpPr/>
            <p:nvPr/>
          </p:nvSpPr>
          <p:spPr>
            <a:xfrm>
              <a:off x="1259546" y="3171223"/>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Rectangle 175"/>
            <p:cNvSpPr/>
            <p:nvPr/>
          </p:nvSpPr>
          <p:spPr>
            <a:xfrm>
              <a:off x="1259546" y="3420132"/>
              <a:ext cx="162673"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7" name="Rectangle 176"/>
            <p:cNvSpPr/>
            <p:nvPr/>
          </p:nvSpPr>
          <p:spPr>
            <a:xfrm>
              <a:off x="1259546" y="3665487"/>
              <a:ext cx="162673"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Rectangle 177"/>
            <p:cNvSpPr/>
            <p:nvPr/>
          </p:nvSpPr>
          <p:spPr>
            <a:xfrm>
              <a:off x="1509404"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9" name="Rectangle 178"/>
            <p:cNvSpPr/>
            <p:nvPr/>
          </p:nvSpPr>
          <p:spPr>
            <a:xfrm>
              <a:off x="1509404" y="1688436"/>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0" name="Rectangle 179"/>
            <p:cNvSpPr/>
            <p:nvPr/>
          </p:nvSpPr>
          <p:spPr>
            <a:xfrm>
              <a:off x="1509404" y="1937345"/>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1" name="Rectangle 180"/>
            <p:cNvSpPr/>
            <p:nvPr/>
          </p:nvSpPr>
          <p:spPr>
            <a:xfrm>
              <a:off x="1509404" y="2182697"/>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2" name="Rectangle 181"/>
            <p:cNvSpPr/>
            <p:nvPr/>
          </p:nvSpPr>
          <p:spPr>
            <a:xfrm>
              <a:off x="1509404" y="2431607"/>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3" name="Rectangle 182"/>
            <p:cNvSpPr/>
            <p:nvPr/>
          </p:nvSpPr>
          <p:spPr>
            <a:xfrm>
              <a:off x="1509404" y="2676961"/>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Rectangle 183"/>
            <p:cNvSpPr/>
            <p:nvPr/>
          </p:nvSpPr>
          <p:spPr>
            <a:xfrm>
              <a:off x="1509404" y="2925871"/>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5" name="Rectangle 184"/>
            <p:cNvSpPr/>
            <p:nvPr/>
          </p:nvSpPr>
          <p:spPr>
            <a:xfrm>
              <a:off x="1509404" y="3171223"/>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6" name="Rectangle 185"/>
            <p:cNvSpPr/>
            <p:nvPr/>
          </p:nvSpPr>
          <p:spPr>
            <a:xfrm>
              <a:off x="1509404" y="3420132"/>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Rectangle 186"/>
            <p:cNvSpPr/>
            <p:nvPr/>
          </p:nvSpPr>
          <p:spPr>
            <a:xfrm>
              <a:off x="1509404" y="3665487"/>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9" name="Group 188"/>
          <p:cNvGrpSpPr/>
          <p:nvPr/>
        </p:nvGrpSpPr>
        <p:grpSpPr bwMode="auto">
          <a:xfrm>
            <a:off x="8406150" y="2535274"/>
            <a:ext cx="1923741" cy="1497874"/>
            <a:chOff x="755576" y="1443081"/>
            <a:chExt cx="916502" cy="2385975"/>
          </a:xfrm>
        </p:grpSpPr>
        <p:sp>
          <p:nvSpPr>
            <p:cNvPr id="194" name="Rectangle 193"/>
            <p:cNvSpPr/>
            <p:nvPr/>
          </p:nvSpPr>
          <p:spPr>
            <a:xfrm>
              <a:off x="755576"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5" name="Rectangle 194"/>
            <p:cNvSpPr/>
            <p:nvPr/>
          </p:nvSpPr>
          <p:spPr>
            <a:xfrm>
              <a:off x="755576" y="1688436"/>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Rectangle 195"/>
            <p:cNvSpPr/>
            <p:nvPr/>
          </p:nvSpPr>
          <p:spPr>
            <a:xfrm>
              <a:off x="755576" y="1937345"/>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7" name="Rectangle 196"/>
            <p:cNvSpPr/>
            <p:nvPr/>
          </p:nvSpPr>
          <p:spPr>
            <a:xfrm>
              <a:off x="755576" y="2182697"/>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8" name="Rectangle 197"/>
            <p:cNvSpPr/>
            <p:nvPr/>
          </p:nvSpPr>
          <p:spPr>
            <a:xfrm>
              <a:off x="755576" y="2431607"/>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9" name="Rectangle 198"/>
            <p:cNvSpPr/>
            <p:nvPr/>
          </p:nvSpPr>
          <p:spPr>
            <a:xfrm>
              <a:off x="755576" y="2676961"/>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0" name="Rectangle 199"/>
            <p:cNvSpPr/>
            <p:nvPr/>
          </p:nvSpPr>
          <p:spPr>
            <a:xfrm>
              <a:off x="755576" y="2925871"/>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1" name="Rectangle 200"/>
            <p:cNvSpPr/>
            <p:nvPr/>
          </p:nvSpPr>
          <p:spPr>
            <a:xfrm>
              <a:off x="755576" y="3171223"/>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2" name="Rectangle 201"/>
            <p:cNvSpPr/>
            <p:nvPr/>
          </p:nvSpPr>
          <p:spPr>
            <a:xfrm>
              <a:off x="755576" y="3420132"/>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3" name="Rectangle 202"/>
            <p:cNvSpPr/>
            <p:nvPr/>
          </p:nvSpPr>
          <p:spPr>
            <a:xfrm>
              <a:off x="755576" y="3665487"/>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4" name="Rectangle 203"/>
            <p:cNvSpPr/>
            <p:nvPr/>
          </p:nvSpPr>
          <p:spPr>
            <a:xfrm>
              <a:off x="1005435" y="144308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5" name="Rectangle 204"/>
            <p:cNvSpPr/>
            <p:nvPr/>
          </p:nvSpPr>
          <p:spPr>
            <a:xfrm>
              <a:off x="1005435" y="1688436"/>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6" name="Rectangle 205"/>
            <p:cNvSpPr/>
            <p:nvPr/>
          </p:nvSpPr>
          <p:spPr>
            <a:xfrm>
              <a:off x="1005435" y="1937345"/>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7" name="Rectangle 206"/>
            <p:cNvSpPr/>
            <p:nvPr/>
          </p:nvSpPr>
          <p:spPr>
            <a:xfrm>
              <a:off x="1005435" y="2182697"/>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Rectangle 207"/>
            <p:cNvSpPr/>
            <p:nvPr/>
          </p:nvSpPr>
          <p:spPr>
            <a:xfrm>
              <a:off x="1005435" y="2431607"/>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9" name="Rectangle 208"/>
            <p:cNvSpPr/>
            <p:nvPr/>
          </p:nvSpPr>
          <p:spPr>
            <a:xfrm>
              <a:off x="1005435" y="2676961"/>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0" name="Rectangle 209"/>
            <p:cNvSpPr/>
            <p:nvPr/>
          </p:nvSpPr>
          <p:spPr>
            <a:xfrm>
              <a:off x="1005435" y="2925871"/>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Rectangle 210"/>
            <p:cNvSpPr/>
            <p:nvPr/>
          </p:nvSpPr>
          <p:spPr>
            <a:xfrm>
              <a:off x="1005435" y="3171223"/>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2" name="Rectangle 211"/>
            <p:cNvSpPr/>
            <p:nvPr/>
          </p:nvSpPr>
          <p:spPr>
            <a:xfrm>
              <a:off x="1005435" y="3420132"/>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3" name="Rectangle 212"/>
            <p:cNvSpPr/>
            <p:nvPr/>
          </p:nvSpPr>
          <p:spPr>
            <a:xfrm>
              <a:off x="1005435" y="3665487"/>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4" name="Rectangle 213"/>
            <p:cNvSpPr/>
            <p:nvPr/>
          </p:nvSpPr>
          <p:spPr>
            <a:xfrm>
              <a:off x="1259546"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5" name="Rectangle 214"/>
            <p:cNvSpPr/>
            <p:nvPr/>
          </p:nvSpPr>
          <p:spPr>
            <a:xfrm>
              <a:off x="1259546" y="1688436"/>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6" name="Rectangle 215"/>
            <p:cNvSpPr/>
            <p:nvPr/>
          </p:nvSpPr>
          <p:spPr>
            <a:xfrm>
              <a:off x="1259546" y="1937345"/>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7" name="Rectangle 216"/>
            <p:cNvSpPr/>
            <p:nvPr/>
          </p:nvSpPr>
          <p:spPr>
            <a:xfrm>
              <a:off x="1259546" y="2182697"/>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Rectangle 217"/>
            <p:cNvSpPr/>
            <p:nvPr/>
          </p:nvSpPr>
          <p:spPr>
            <a:xfrm>
              <a:off x="1259546" y="2431607"/>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9" name="Rectangle 218"/>
            <p:cNvSpPr/>
            <p:nvPr/>
          </p:nvSpPr>
          <p:spPr>
            <a:xfrm>
              <a:off x="1259546" y="2676961"/>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0" name="Rectangle 219"/>
            <p:cNvSpPr/>
            <p:nvPr/>
          </p:nvSpPr>
          <p:spPr>
            <a:xfrm>
              <a:off x="1259546" y="2925871"/>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1" name="Rectangle 220"/>
            <p:cNvSpPr/>
            <p:nvPr/>
          </p:nvSpPr>
          <p:spPr>
            <a:xfrm>
              <a:off x="1259546" y="3171223"/>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2" name="Rectangle 221"/>
            <p:cNvSpPr/>
            <p:nvPr/>
          </p:nvSpPr>
          <p:spPr>
            <a:xfrm>
              <a:off x="1259546" y="3420132"/>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3" name="Rectangle 222"/>
            <p:cNvSpPr/>
            <p:nvPr/>
          </p:nvSpPr>
          <p:spPr>
            <a:xfrm>
              <a:off x="1259546" y="3665487"/>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4" name="Rectangle 223"/>
            <p:cNvSpPr/>
            <p:nvPr/>
          </p:nvSpPr>
          <p:spPr>
            <a:xfrm>
              <a:off x="1509405" y="1443081"/>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5" name="Rectangle 224"/>
            <p:cNvSpPr/>
            <p:nvPr/>
          </p:nvSpPr>
          <p:spPr>
            <a:xfrm>
              <a:off x="1509405" y="1688436"/>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6" name="Rectangle 225"/>
            <p:cNvSpPr/>
            <p:nvPr/>
          </p:nvSpPr>
          <p:spPr>
            <a:xfrm>
              <a:off x="1509405" y="1937345"/>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Rectangle 226"/>
            <p:cNvSpPr/>
            <p:nvPr/>
          </p:nvSpPr>
          <p:spPr>
            <a:xfrm>
              <a:off x="1509405" y="2182697"/>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8" name="Rectangle 227"/>
            <p:cNvSpPr/>
            <p:nvPr/>
          </p:nvSpPr>
          <p:spPr>
            <a:xfrm>
              <a:off x="1509405" y="2431607"/>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9" name="Rectangle 228"/>
            <p:cNvSpPr/>
            <p:nvPr/>
          </p:nvSpPr>
          <p:spPr>
            <a:xfrm>
              <a:off x="1509405" y="2676961"/>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0" name="Rectangle 229"/>
            <p:cNvSpPr/>
            <p:nvPr/>
          </p:nvSpPr>
          <p:spPr>
            <a:xfrm>
              <a:off x="1509405" y="2925871"/>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Rectangle 230"/>
            <p:cNvSpPr/>
            <p:nvPr/>
          </p:nvSpPr>
          <p:spPr>
            <a:xfrm>
              <a:off x="1509405" y="3171223"/>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2" name="Rectangle 231"/>
            <p:cNvSpPr/>
            <p:nvPr/>
          </p:nvSpPr>
          <p:spPr>
            <a:xfrm>
              <a:off x="1509405" y="3420132"/>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3" name="Rectangle 232"/>
            <p:cNvSpPr/>
            <p:nvPr/>
          </p:nvSpPr>
          <p:spPr>
            <a:xfrm>
              <a:off x="1509405" y="3665487"/>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80" name="Straight Connector 279"/>
          <p:cNvCxnSpPr/>
          <p:nvPr/>
        </p:nvCxnSpPr>
        <p:spPr>
          <a:xfrm>
            <a:off x="4974947" y="1997240"/>
            <a:ext cx="0" cy="345402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7910071" y="1997240"/>
            <a:ext cx="0" cy="345402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0" name="TextBox 30"/>
          <p:cNvSpPr txBox="1">
            <a:spLocks noChangeArrowheads="1"/>
          </p:cNvSpPr>
          <p:nvPr/>
        </p:nvSpPr>
        <p:spPr bwMode="auto">
          <a:xfrm>
            <a:off x="2444795" y="4234055"/>
            <a:ext cx="2430972"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1" name="TextBox 30"/>
          <p:cNvSpPr txBox="1">
            <a:spLocks noChangeArrowheads="1"/>
          </p:cNvSpPr>
          <p:nvPr/>
        </p:nvSpPr>
        <p:spPr bwMode="auto">
          <a:xfrm>
            <a:off x="5359843" y="4222208"/>
            <a:ext cx="2430972"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2" name="TextBox 30"/>
          <p:cNvSpPr txBox="1">
            <a:spLocks noChangeArrowheads="1"/>
          </p:cNvSpPr>
          <p:nvPr/>
        </p:nvSpPr>
        <p:spPr bwMode="auto">
          <a:xfrm>
            <a:off x="8291258" y="4222306"/>
            <a:ext cx="2430972" cy="165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3" name="TextBox 31"/>
          <p:cNvSpPr txBox="1">
            <a:spLocks noChangeArrowheads="1"/>
          </p:cNvSpPr>
          <p:nvPr/>
        </p:nvSpPr>
        <p:spPr bwMode="auto">
          <a:xfrm>
            <a:off x="3077336" y="1798691"/>
            <a:ext cx="864339"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2014</a:t>
            </a:r>
          </a:p>
        </p:txBody>
      </p:sp>
      <p:sp>
        <p:nvSpPr>
          <p:cNvPr id="244" name="Rounded Rectangle 243"/>
          <p:cNvSpPr/>
          <p:nvPr/>
        </p:nvSpPr>
        <p:spPr>
          <a:xfrm>
            <a:off x="2498410" y="2250203"/>
            <a:ext cx="2006991" cy="57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45" name="TextBox 31"/>
          <p:cNvSpPr txBox="1">
            <a:spLocks noChangeArrowheads="1"/>
          </p:cNvSpPr>
          <p:nvPr/>
        </p:nvSpPr>
        <p:spPr bwMode="auto">
          <a:xfrm>
            <a:off x="5993561" y="1814919"/>
            <a:ext cx="864339"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2015</a:t>
            </a:r>
          </a:p>
        </p:txBody>
      </p:sp>
      <p:sp>
        <p:nvSpPr>
          <p:cNvPr id="246" name="Rounded Rectangle 245"/>
          <p:cNvSpPr/>
          <p:nvPr/>
        </p:nvSpPr>
        <p:spPr>
          <a:xfrm>
            <a:off x="5402886" y="2266431"/>
            <a:ext cx="2006991" cy="57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47" name="TextBox 31"/>
          <p:cNvSpPr txBox="1">
            <a:spLocks noChangeArrowheads="1"/>
          </p:cNvSpPr>
          <p:nvPr/>
        </p:nvSpPr>
        <p:spPr bwMode="auto">
          <a:xfrm>
            <a:off x="8933876" y="1814919"/>
            <a:ext cx="864339" cy="4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2016</a:t>
            </a:r>
          </a:p>
        </p:txBody>
      </p:sp>
      <p:sp>
        <p:nvSpPr>
          <p:cNvPr id="248" name="Rounded Rectangle 247"/>
          <p:cNvSpPr/>
          <p:nvPr/>
        </p:nvSpPr>
        <p:spPr>
          <a:xfrm>
            <a:off x="8354950" y="2266431"/>
            <a:ext cx="2006991" cy="57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矩形 14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矩形 150"/>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40">
                                            <p:txEl>
                                              <p:pRg st="0" end="0"/>
                                            </p:txEl>
                                          </p:spTgt>
                                        </p:tgtEl>
                                        <p:attrNameLst>
                                          <p:attrName>style.visibility</p:attrName>
                                        </p:attrNameLst>
                                      </p:cBhvr>
                                      <p:to>
                                        <p:strVal val="visible"/>
                                      </p:to>
                                    </p:set>
                                    <p:animEffect transition="in" filter="fade">
                                      <p:cBhvr>
                                        <p:cTn id="19" dur="500"/>
                                        <p:tgtEl>
                                          <p:spTgt spid="240">
                                            <p:txEl>
                                              <p:pRg st="0" end="0"/>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40">
                                            <p:txEl>
                                              <p:pRg st="2" end="2"/>
                                            </p:txEl>
                                          </p:spTgt>
                                        </p:tgtEl>
                                        <p:attrNameLst>
                                          <p:attrName>style.visibility</p:attrName>
                                        </p:attrNameLst>
                                      </p:cBhvr>
                                      <p:to>
                                        <p:strVal val="visible"/>
                                      </p:to>
                                    </p:set>
                                    <p:animEffect transition="in" filter="fade">
                                      <p:cBhvr>
                                        <p:cTn id="23" dur="500"/>
                                        <p:tgtEl>
                                          <p:spTgt spid="240">
                                            <p:txEl>
                                              <p:pRg st="2" end="2"/>
                                            </p:txEl>
                                          </p:spTgt>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80"/>
                                        </p:tgtEl>
                                        <p:attrNameLst>
                                          <p:attrName>style.visibility</p:attrName>
                                        </p:attrNameLst>
                                      </p:cBhvr>
                                      <p:to>
                                        <p:strVal val="visible"/>
                                      </p:to>
                                    </p:set>
                                    <p:animEffect transition="in" filter="wipe(down)">
                                      <p:cBhvr>
                                        <p:cTn id="27" dur="500"/>
                                        <p:tgtEl>
                                          <p:spTgt spid="28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45"/>
                                        </p:tgtEl>
                                        <p:attrNameLst>
                                          <p:attrName>style.visibility</p:attrName>
                                        </p:attrNameLst>
                                      </p:cBhvr>
                                      <p:to>
                                        <p:strVal val="visible"/>
                                      </p:to>
                                    </p:set>
                                    <p:animEffect transition="in" filter="fade">
                                      <p:cBhvr>
                                        <p:cTn id="31" dur="500"/>
                                        <p:tgtEl>
                                          <p:spTgt spid="2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6"/>
                                        </p:tgtEl>
                                        <p:attrNameLst>
                                          <p:attrName>style.visibility</p:attrName>
                                        </p:attrNameLst>
                                      </p:cBhvr>
                                      <p:to>
                                        <p:strVal val="visible"/>
                                      </p:to>
                                    </p:set>
                                    <p:animEffect transition="in" filter="fade">
                                      <p:cBhvr>
                                        <p:cTn id="34" dur="500"/>
                                        <p:tgtEl>
                                          <p:spTgt spid="246"/>
                                        </p:tgtEl>
                                      </p:cBhvr>
                                    </p:animEffect>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additive="base">
                                        <p:cTn id="38" dur="500"/>
                                        <p:tgtEl>
                                          <p:spTgt spid="119"/>
                                        </p:tgtEl>
                                        <p:attrNameLst>
                                          <p:attrName>ppt_y</p:attrName>
                                        </p:attrNameLst>
                                      </p:cBhvr>
                                      <p:tavLst>
                                        <p:tav tm="0">
                                          <p:val>
                                            <p:strVal val="#ppt_y+#ppt_h*1.125000"/>
                                          </p:val>
                                        </p:tav>
                                        <p:tav tm="100000">
                                          <p:val>
                                            <p:strVal val="#ppt_y"/>
                                          </p:val>
                                        </p:tav>
                                      </p:tavLst>
                                    </p:anim>
                                    <p:animEffect transition="in" filter="wipe(up)">
                                      <p:cBhvr>
                                        <p:cTn id="39" dur="500"/>
                                        <p:tgtEl>
                                          <p:spTgt spid="11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41">
                                            <p:txEl>
                                              <p:pRg st="0" end="0"/>
                                            </p:txEl>
                                          </p:spTgt>
                                        </p:tgtEl>
                                        <p:attrNameLst>
                                          <p:attrName>style.visibility</p:attrName>
                                        </p:attrNameLst>
                                      </p:cBhvr>
                                      <p:to>
                                        <p:strVal val="visible"/>
                                      </p:to>
                                    </p:set>
                                    <p:animEffect transition="in" filter="fade">
                                      <p:cBhvr>
                                        <p:cTn id="43" dur="500"/>
                                        <p:tgtEl>
                                          <p:spTgt spid="241">
                                            <p:txEl>
                                              <p:pRg st="0" end="0"/>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41">
                                            <p:txEl>
                                              <p:pRg st="2" end="2"/>
                                            </p:txEl>
                                          </p:spTgt>
                                        </p:tgtEl>
                                        <p:attrNameLst>
                                          <p:attrName>style.visibility</p:attrName>
                                        </p:attrNameLst>
                                      </p:cBhvr>
                                      <p:to>
                                        <p:strVal val="visible"/>
                                      </p:to>
                                    </p:set>
                                    <p:animEffect transition="in" filter="fade">
                                      <p:cBhvr>
                                        <p:cTn id="47" dur="500"/>
                                        <p:tgtEl>
                                          <p:spTgt spid="241">
                                            <p:txEl>
                                              <p:pRg st="2" end="2"/>
                                            </p:txEl>
                                          </p:spTgt>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281"/>
                                        </p:tgtEl>
                                        <p:attrNameLst>
                                          <p:attrName>style.visibility</p:attrName>
                                        </p:attrNameLst>
                                      </p:cBhvr>
                                      <p:to>
                                        <p:strVal val="visible"/>
                                      </p:to>
                                    </p:set>
                                    <p:animEffect transition="in" filter="wipe(down)">
                                      <p:cBhvr>
                                        <p:cTn id="51" dur="500"/>
                                        <p:tgtEl>
                                          <p:spTgt spid="28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47"/>
                                        </p:tgtEl>
                                        <p:attrNameLst>
                                          <p:attrName>style.visibility</p:attrName>
                                        </p:attrNameLst>
                                      </p:cBhvr>
                                      <p:to>
                                        <p:strVal val="visible"/>
                                      </p:to>
                                    </p:set>
                                    <p:animEffect transition="in" filter="fade">
                                      <p:cBhvr>
                                        <p:cTn id="55" dur="500"/>
                                        <p:tgtEl>
                                          <p:spTgt spid="247"/>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48"/>
                                        </p:tgtEl>
                                        <p:attrNameLst>
                                          <p:attrName>style.visibility</p:attrName>
                                        </p:attrNameLst>
                                      </p:cBhvr>
                                      <p:to>
                                        <p:strVal val="visible"/>
                                      </p:to>
                                    </p:set>
                                    <p:animEffect transition="in" filter="fade">
                                      <p:cBhvr>
                                        <p:cTn id="59" dur="500"/>
                                        <p:tgtEl>
                                          <p:spTgt spid="248"/>
                                        </p:tgtEl>
                                      </p:cBhvr>
                                    </p:animEffect>
                                  </p:childTnLst>
                                </p:cTn>
                              </p:par>
                            </p:childTnLst>
                          </p:cTn>
                        </p:par>
                        <p:par>
                          <p:cTn id="60" fill="hold">
                            <p:stCondLst>
                              <p:cond delay="6000"/>
                            </p:stCondLst>
                            <p:childTnLst>
                              <p:par>
                                <p:cTn id="61" presetID="12" presetClass="entr" presetSubtype="4" fill="hold" nodeType="afterEffect">
                                  <p:stCondLst>
                                    <p:cond delay="0"/>
                                  </p:stCondLst>
                                  <p:childTnLst>
                                    <p:set>
                                      <p:cBhvr>
                                        <p:cTn id="62" dur="1" fill="hold">
                                          <p:stCondLst>
                                            <p:cond delay="0"/>
                                          </p:stCondLst>
                                        </p:cTn>
                                        <p:tgtEl>
                                          <p:spTgt spid="189"/>
                                        </p:tgtEl>
                                        <p:attrNameLst>
                                          <p:attrName>style.visibility</p:attrName>
                                        </p:attrNameLst>
                                      </p:cBhvr>
                                      <p:to>
                                        <p:strVal val="visible"/>
                                      </p:to>
                                    </p:set>
                                    <p:anim calcmode="lin" valueType="num">
                                      <p:cBhvr additive="base">
                                        <p:cTn id="63" dur="500"/>
                                        <p:tgtEl>
                                          <p:spTgt spid="189"/>
                                        </p:tgtEl>
                                        <p:attrNameLst>
                                          <p:attrName>ppt_y</p:attrName>
                                        </p:attrNameLst>
                                      </p:cBhvr>
                                      <p:tavLst>
                                        <p:tav tm="0">
                                          <p:val>
                                            <p:strVal val="#ppt_y+#ppt_h*1.125000"/>
                                          </p:val>
                                        </p:tav>
                                        <p:tav tm="100000">
                                          <p:val>
                                            <p:strVal val="#ppt_y"/>
                                          </p:val>
                                        </p:tav>
                                      </p:tavLst>
                                    </p:anim>
                                    <p:animEffect transition="in" filter="wipe(up)">
                                      <p:cBhvr>
                                        <p:cTn id="64" dur="500"/>
                                        <p:tgtEl>
                                          <p:spTgt spid="189"/>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242">
                                            <p:txEl>
                                              <p:pRg st="0" end="0"/>
                                            </p:txEl>
                                          </p:spTgt>
                                        </p:tgtEl>
                                        <p:attrNameLst>
                                          <p:attrName>style.visibility</p:attrName>
                                        </p:attrNameLst>
                                      </p:cBhvr>
                                      <p:to>
                                        <p:strVal val="visible"/>
                                      </p:to>
                                    </p:set>
                                    <p:animEffect transition="in" filter="fade">
                                      <p:cBhvr>
                                        <p:cTn id="68" dur="500"/>
                                        <p:tgtEl>
                                          <p:spTgt spid="242">
                                            <p:txEl>
                                              <p:pRg st="0" end="0"/>
                                            </p:txEl>
                                          </p:spTgt>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42">
                                            <p:txEl>
                                              <p:pRg st="2" end="2"/>
                                            </p:txEl>
                                          </p:spTgt>
                                        </p:tgtEl>
                                        <p:attrNameLst>
                                          <p:attrName>style.visibility</p:attrName>
                                        </p:attrNameLst>
                                      </p:cBhvr>
                                      <p:to>
                                        <p:strVal val="visible"/>
                                      </p:to>
                                    </p:set>
                                    <p:animEffect transition="in" filter="fade">
                                      <p:cBhvr>
                                        <p:cTn id="72" dur="500"/>
                                        <p:tgtEl>
                                          <p:spTgt spid="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build="p"/>
      <p:bldP spid="241" grpId="0" build="p"/>
      <p:bldP spid="242" grpId="0" build="p"/>
      <p:bldP spid="243" grpId="0"/>
      <p:bldP spid="244" grpId="0" animBg="1"/>
      <p:bldP spid="245" grpId="0"/>
      <p:bldP spid="246" grpId="0" animBg="1"/>
      <p:bldP spid="247" grpId="0"/>
      <p:bldP spid="2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3863" y="4295019"/>
            <a:ext cx="1268686" cy="954428"/>
          </a:xfrm>
          <a:prstGeom prst="rect">
            <a:avLst/>
          </a:prstGeom>
          <a:noFill/>
        </p:spPr>
        <p:txBody>
          <a:bodyPr wrap="square" lIns="0" tIns="0" rIns="0" bIns="0" rtlCol="0">
            <a:spAutoFit/>
          </a:bodyPr>
          <a:lstStyle/>
          <a:p>
            <a:pPr algn="ctr"/>
            <a:r>
              <a:rPr lang="en-US" altLang="zh-CN" sz="6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6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4557130" y="4295019"/>
            <a:ext cx="1268686" cy="954428"/>
          </a:xfrm>
          <a:prstGeom prst="rect">
            <a:avLst/>
          </a:prstGeom>
          <a:noFill/>
        </p:spPr>
        <p:txBody>
          <a:bodyPr wrap="square" lIns="0" tIns="0" rIns="0" bIns="0" rtlCol="0">
            <a:spAutoFit/>
          </a:bodyPr>
          <a:lstStyle/>
          <a:p>
            <a:pPr algn="ctr"/>
            <a:r>
              <a:rPr lang="en-US" altLang="zh-CN" sz="6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6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7060399" y="4295019"/>
            <a:ext cx="1268686" cy="954428"/>
          </a:xfrm>
          <a:prstGeom prst="rect">
            <a:avLst/>
          </a:prstGeom>
          <a:noFill/>
        </p:spPr>
        <p:txBody>
          <a:bodyPr wrap="square" lIns="0" tIns="0" rIns="0" bIns="0" rtlCol="0">
            <a:spAutoFit/>
          </a:bodyPr>
          <a:lstStyle/>
          <a:p>
            <a:pPr algn="ctr"/>
            <a:r>
              <a:rPr lang="en-US" altLang="zh-CN" sz="6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6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9563666" y="4295019"/>
            <a:ext cx="1268686" cy="954428"/>
          </a:xfrm>
          <a:prstGeom prst="rect">
            <a:avLst/>
          </a:prstGeom>
          <a:noFill/>
        </p:spPr>
        <p:txBody>
          <a:bodyPr wrap="square" lIns="0" tIns="0" rIns="0" bIns="0" rtlCol="0">
            <a:spAutoFit/>
          </a:bodyPr>
          <a:lstStyle/>
          <a:p>
            <a:pPr algn="ctr"/>
            <a:r>
              <a:rPr lang="en-US" altLang="zh-CN" sz="62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62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直接连接符 20"/>
          <p:cNvCxnSpPr/>
          <p:nvPr/>
        </p:nvCxnSpPr>
        <p:spPr>
          <a:xfrm flipH="1">
            <a:off x="3792350"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572989"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37570"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083440"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1416185" y="4368133"/>
            <a:ext cx="11073" cy="8082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54" y="200"/>
            <a:ext cx="12858044" cy="3423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1551517" y="5616713"/>
            <a:ext cx="2102017" cy="369204"/>
          </a:xfrm>
          <a:prstGeom prst="rect">
            <a:avLst/>
          </a:prstGeom>
        </p:spPr>
        <p:txBody>
          <a:bodyPr wrap="square" lIns="0" tIns="0" rIns="0" bIns="0">
            <a:spAutoFit/>
          </a:bodyPr>
          <a:lstStyle/>
          <a:p>
            <a:pPr algn="ct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6" name="矩形 35"/>
          <p:cNvSpPr/>
          <p:nvPr/>
        </p:nvSpPr>
        <p:spPr>
          <a:xfrm>
            <a:off x="4161067" y="5616713"/>
            <a:ext cx="2102017" cy="369204"/>
          </a:xfrm>
          <a:prstGeom prst="rect">
            <a:avLst/>
          </a:prstGeom>
        </p:spPr>
        <p:txBody>
          <a:bodyPr wrap="square" lIns="0" tIns="0" rIns="0" bIns="0">
            <a:spAutoFit/>
          </a:bodyPr>
          <a:lstStyle/>
          <a:p>
            <a:pPr algn="ctr"/>
            <a:r>
              <a:rPr lang="zh-CN" altLang="en-US"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8" name="矩形 37"/>
          <p:cNvSpPr/>
          <p:nvPr/>
        </p:nvSpPr>
        <p:spPr>
          <a:xfrm>
            <a:off x="6745920" y="5616713"/>
            <a:ext cx="2102017" cy="369204"/>
          </a:xfrm>
          <a:prstGeom prst="rect">
            <a:avLst/>
          </a:prstGeom>
        </p:spPr>
        <p:txBody>
          <a:bodyPr wrap="square" lIns="0" tIns="0" rIns="0" bIns="0">
            <a:spAutoFit/>
          </a:bodyPr>
          <a:lstStyle/>
          <a:p>
            <a:pPr algn="ctr"/>
            <a:r>
              <a:rPr lang="zh-CN" alt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0" name="矩形 39"/>
          <p:cNvSpPr/>
          <p:nvPr/>
        </p:nvSpPr>
        <p:spPr>
          <a:xfrm>
            <a:off x="9289612" y="5616713"/>
            <a:ext cx="2102017" cy="369204"/>
          </a:xfrm>
          <a:prstGeom prst="rect">
            <a:avLst/>
          </a:prstGeom>
        </p:spPr>
        <p:txBody>
          <a:bodyPr wrap="square" lIns="0" tIns="0" rIns="0" bIns="0">
            <a:spAutoFit/>
          </a:bodyPr>
          <a:lstStyle/>
          <a:p>
            <a:pPr algn="ctr"/>
            <a:r>
              <a:rPr lang="zh-CN" altLang="en-US" sz="2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2" name="文本框 41"/>
          <p:cNvSpPr txBox="1"/>
          <p:nvPr/>
        </p:nvSpPr>
        <p:spPr>
          <a:xfrm>
            <a:off x="935609" y="871581"/>
            <a:ext cx="2236510" cy="1323311"/>
          </a:xfrm>
          <a:prstGeom prst="rect">
            <a:avLst/>
          </a:prstGeom>
          <a:noFill/>
        </p:spPr>
        <p:txBody>
          <a:bodyPr wrap="none" rtlCol="0">
            <a:spAutoFit/>
          </a:bodyPr>
          <a:lstStyle/>
          <a:p>
            <a:pPr algn="ctr"/>
            <a:r>
              <a:rPr lang="zh-CN" altLang="en-US" sz="8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目录</a:t>
            </a:r>
          </a:p>
        </p:txBody>
      </p:sp>
      <p:sp>
        <p:nvSpPr>
          <p:cNvPr id="43" name="文本框 42"/>
          <p:cNvSpPr txBox="1"/>
          <p:nvPr/>
        </p:nvSpPr>
        <p:spPr>
          <a:xfrm>
            <a:off x="930995" y="1970442"/>
            <a:ext cx="2245738" cy="531236"/>
          </a:xfrm>
          <a:prstGeom prst="rect">
            <a:avLst/>
          </a:prstGeom>
          <a:noFill/>
        </p:spPr>
        <p:txBody>
          <a:bodyPr wrap="square" rtlCol="0">
            <a:spAutoFit/>
          </a:bodyPr>
          <a:lstStyle/>
          <a:p>
            <a:r>
              <a:rPr lang="en-US" altLang="zh-CN" sz="285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par>
                                <p:cTn id="13" presetID="47"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ppt_w</p:attrName>
                                        </p:attrNameLst>
                                      </p:cBhvr>
                                      <p:tavLst>
                                        <p:tav tm="0" fmla="#ppt_w*sin(2.5*pi*$)">
                                          <p:val>
                                            <p:fltVal val="0"/>
                                          </p:val>
                                        </p:tav>
                                        <p:tav tm="100000">
                                          <p:val>
                                            <p:fltVal val="1"/>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anim calcmode="lin" valueType="num">
                                      <p:cBhvr>
                                        <p:cTn id="47" dur="2000" fill="hold"/>
                                        <p:tgtEl>
                                          <p:spTgt spid="17"/>
                                        </p:tgtEl>
                                        <p:attrNameLst>
                                          <p:attrName>ppt_w</p:attrName>
                                        </p:attrNameLst>
                                      </p:cBhvr>
                                      <p:tavLst>
                                        <p:tav tm="0" fmla="#ppt_w*sin(2.5*pi*$)">
                                          <p:val>
                                            <p:fltVal val="0"/>
                                          </p:val>
                                        </p:tav>
                                        <p:tav tm="100000">
                                          <p:val>
                                            <p:fltVal val="1"/>
                                          </p:val>
                                        </p:tav>
                                      </p:tavLst>
                                    </p:anim>
                                    <p:anim calcmode="lin" valueType="num">
                                      <p:cBhvr>
                                        <p:cTn id="48" dur="2000" fill="hold"/>
                                        <p:tgtEl>
                                          <p:spTgt spid="17"/>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ppt_w</p:attrName>
                                        </p:attrNameLst>
                                      </p:cBhvr>
                                      <p:tavLst>
                                        <p:tav tm="0" fmla="#ppt_w*sin(2.5*pi*$)">
                                          <p:val>
                                            <p:fltVal val="0"/>
                                          </p:val>
                                        </p:tav>
                                        <p:tav tm="100000">
                                          <p:val>
                                            <p:fltVal val="1"/>
                                          </p:val>
                                        </p:tav>
                                      </p:tavLst>
                                    </p:anim>
                                    <p:anim calcmode="lin" valueType="num">
                                      <p:cBhvr>
                                        <p:cTn id="53" dur="2000" fill="hold"/>
                                        <p:tgtEl>
                                          <p:spTgt spid="18"/>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anim calcmode="lin" valueType="num">
                                      <p:cBhvr>
                                        <p:cTn id="57" dur="2000" fill="hold"/>
                                        <p:tgtEl>
                                          <p:spTgt spid="19"/>
                                        </p:tgtEl>
                                        <p:attrNameLst>
                                          <p:attrName>ppt_w</p:attrName>
                                        </p:attrNameLst>
                                      </p:cBhvr>
                                      <p:tavLst>
                                        <p:tav tm="0" fmla="#ppt_w*sin(2.5*pi*$)">
                                          <p:val>
                                            <p:fltVal val="0"/>
                                          </p:val>
                                        </p:tav>
                                        <p:tav tm="100000">
                                          <p:val>
                                            <p:fltVal val="1"/>
                                          </p:val>
                                        </p:tav>
                                      </p:tavLst>
                                    </p:anim>
                                    <p:anim calcmode="lin" valueType="num">
                                      <p:cBhvr>
                                        <p:cTn id="58" dur="2000" fill="hold"/>
                                        <p:tgtEl>
                                          <p:spTgt spid="19"/>
                                        </p:tgtEl>
                                        <p:attrNameLst>
                                          <p:attrName>ppt_h</p:attrName>
                                        </p:attrNameLst>
                                      </p:cBhvr>
                                      <p:tavLst>
                                        <p:tav tm="0">
                                          <p:val>
                                            <p:strVal val="#ppt_h"/>
                                          </p:val>
                                        </p:tav>
                                        <p:tav tm="100000">
                                          <p:val>
                                            <p:strVal val="#ppt_h"/>
                                          </p:val>
                                        </p:tav>
                                      </p:tavLst>
                                    </p:anim>
                                  </p:childTnLst>
                                </p:cTn>
                              </p:par>
                              <p:par>
                                <p:cTn id="59" presetID="23" presetClass="entr" presetSubtype="32" fill="hold" grpId="0" nodeType="withEffect">
                                  <p:stCondLst>
                                    <p:cond delay="5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strVal val="4*#ppt_w"/>
                                          </p:val>
                                        </p:tav>
                                        <p:tav tm="100000">
                                          <p:val>
                                            <p:strVal val="#ppt_w"/>
                                          </p:val>
                                        </p:tav>
                                      </p:tavLst>
                                    </p:anim>
                                    <p:anim calcmode="lin" valueType="num">
                                      <p:cBhvr>
                                        <p:cTn id="62" dur="500" fill="hold"/>
                                        <p:tgtEl>
                                          <p:spTgt spid="22"/>
                                        </p:tgtEl>
                                        <p:attrNameLst>
                                          <p:attrName>ppt_h</p:attrName>
                                        </p:attrNameLst>
                                      </p:cBhvr>
                                      <p:tavLst>
                                        <p:tav tm="0">
                                          <p:val>
                                            <p:strVal val="4*#ppt_h"/>
                                          </p:val>
                                        </p:tav>
                                        <p:tav tm="100000">
                                          <p:val>
                                            <p:strVal val="#ppt_h"/>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strVal val="4*#ppt_w"/>
                                          </p:val>
                                        </p:tav>
                                        <p:tav tm="100000">
                                          <p:val>
                                            <p:strVal val="#ppt_w"/>
                                          </p:val>
                                        </p:tav>
                                      </p:tavLst>
                                    </p:anim>
                                    <p:anim calcmode="lin" valueType="num">
                                      <p:cBhvr>
                                        <p:cTn id="66" dur="500" fill="hold"/>
                                        <p:tgtEl>
                                          <p:spTgt spid="36"/>
                                        </p:tgtEl>
                                        <p:attrNameLst>
                                          <p:attrName>ppt_h</p:attrName>
                                        </p:attrNameLst>
                                      </p:cBhvr>
                                      <p:tavLst>
                                        <p:tav tm="0">
                                          <p:val>
                                            <p:strVal val="4*#ppt_h"/>
                                          </p:val>
                                        </p:tav>
                                        <p:tav tm="100000">
                                          <p:val>
                                            <p:strVal val="#ppt_h"/>
                                          </p:val>
                                        </p:tav>
                                      </p:tavLst>
                                    </p:anim>
                                  </p:childTnLst>
                                </p:cTn>
                              </p:par>
                              <p:par>
                                <p:cTn id="67" presetID="23" presetClass="entr" presetSubtype="32" fill="hold" grpId="0" nodeType="withEffect">
                                  <p:stCondLst>
                                    <p:cond delay="50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strVal val="4*#ppt_w"/>
                                          </p:val>
                                        </p:tav>
                                        <p:tav tm="100000">
                                          <p:val>
                                            <p:strVal val="#ppt_w"/>
                                          </p:val>
                                        </p:tav>
                                      </p:tavLst>
                                    </p:anim>
                                    <p:anim calcmode="lin" valueType="num">
                                      <p:cBhvr>
                                        <p:cTn id="70" dur="500" fill="hold"/>
                                        <p:tgtEl>
                                          <p:spTgt spid="38"/>
                                        </p:tgtEl>
                                        <p:attrNameLst>
                                          <p:attrName>ppt_h</p:attrName>
                                        </p:attrNameLst>
                                      </p:cBhvr>
                                      <p:tavLst>
                                        <p:tav tm="0">
                                          <p:val>
                                            <p:strVal val="4*#ppt_h"/>
                                          </p:val>
                                        </p:tav>
                                        <p:tav tm="100000">
                                          <p:val>
                                            <p:strVal val="#ppt_h"/>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strVal val="4*#ppt_w"/>
                                          </p:val>
                                        </p:tav>
                                        <p:tav tm="100000">
                                          <p:val>
                                            <p:strVal val="#ppt_w"/>
                                          </p:val>
                                        </p:tav>
                                      </p:tavLst>
                                    </p:anim>
                                    <p:anim calcmode="lin" valueType="num">
                                      <p:cBhvr>
                                        <p:cTn id="74" dur="5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p:bldP spid="36" grpId="0"/>
      <p:bldP spid="38" grpId="0"/>
      <p:bldP spid="40"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nvGraphicFramePr>
        <p:xfrm>
          <a:off x="1296705" y="2262423"/>
          <a:ext cx="3080156" cy="205397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4683405" y="4324660"/>
            <a:ext cx="3470768" cy="992274"/>
            <a:chOff x="3330030" y="2957186"/>
            <a:chExt cx="2468880" cy="705657"/>
          </a:xfrm>
        </p:grpSpPr>
        <p:sp>
          <p:nvSpPr>
            <p:cNvPr id="34" name="TextBox 33"/>
            <p:cNvSpPr txBox="1"/>
            <p:nvPr/>
          </p:nvSpPr>
          <p:spPr>
            <a:xfrm>
              <a:off x="3330030" y="2957186"/>
              <a:ext cx="2468880" cy="217462"/>
            </a:xfrm>
            <a:prstGeom prst="rect">
              <a:avLst/>
            </a:prstGeom>
            <a:noFill/>
          </p:spPr>
          <p:txBody>
            <a:bodyPr wrap="square" lIns="0" rIns="0" bIns="0" rtlCol="0">
              <a:spAutoFit/>
            </a:bodyPr>
            <a:lstStyle/>
            <a:p>
              <a:pPr algn="ctr">
                <a:tabLst>
                  <a:tab pos="1441450" algn="l"/>
                </a:tabLst>
              </a:pPr>
              <a:r>
                <a:rPr lang="en-US" sz="1685" b="1" dirty="0">
                  <a:latin typeface="Arial" panose="020B0604020202020204" pitchFamily="34" charset="0"/>
                  <a:ea typeface="微软雅黑" panose="020B0503020204020204" pitchFamily="34" charset="-122"/>
                  <a:cs typeface="Lato Regular"/>
                  <a:sym typeface="Arial" panose="020B0604020202020204" pitchFamily="34" charset="0"/>
                </a:rPr>
                <a:t>April Sales</a:t>
              </a:r>
            </a:p>
          </p:txBody>
        </p:sp>
        <p:sp>
          <p:nvSpPr>
            <p:cNvPr id="35" name="TextBox 34"/>
            <p:cNvSpPr txBox="1"/>
            <p:nvPr/>
          </p:nvSpPr>
          <p:spPr>
            <a:xfrm>
              <a:off x="3500666" y="3162439"/>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36" name="Group 35"/>
          <p:cNvGrpSpPr/>
          <p:nvPr/>
        </p:nvGrpSpPr>
        <p:grpSpPr>
          <a:xfrm>
            <a:off x="1111987" y="4324664"/>
            <a:ext cx="3470768" cy="1000729"/>
            <a:chOff x="789554" y="2957186"/>
            <a:chExt cx="2468880" cy="711669"/>
          </a:xfrm>
        </p:grpSpPr>
        <p:sp>
          <p:nvSpPr>
            <p:cNvPr id="37" name="TextBox 36"/>
            <p:cNvSpPr txBox="1"/>
            <p:nvPr/>
          </p:nvSpPr>
          <p:spPr>
            <a:xfrm>
              <a:off x="789554" y="2957186"/>
              <a:ext cx="2468880" cy="217462"/>
            </a:xfrm>
            <a:prstGeom prst="rect">
              <a:avLst/>
            </a:prstGeom>
            <a:noFill/>
          </p:spPr>
          <p:txBody>
            <a:bodyPr wrap="square" lIns="0" rIns="0" bIns="0" rtlCol="0">
              <a:spAutoFit/>
            </a:bodyPr>
            <a:lstStyle/>
            <a:p>
              <a:pPr algn="ctr">
                <a:tabLst>
                  <a:tab pos="1441450" algn="l"/>
                </a:tabLst>
              </a:pPr>
              <a:r>
                <a:rPr lang="en-US" sz="1685" b="1" dirty="0">
                  <a:latin typeface="Arial" panose="020B0604020202020204" pitchFamily="34" charset="0"/>
                  <a:ea typeface="微软雅黑" panose="020B0503020204020204" pitchFamily="34" charset="-122"/>
                  <a:cs typeface="Lato Regular"/>
                  <a:sym typeface="Arial" panose="020B0604020202020204" pitchFamily="34" charset="0"/>
                </a:rPr>
                <a:t>March Sales</a:t>
              </a:r>
            </a:p>
          </p:txBody>
        </p:sp>
        <p:sp>
          <p:nvSpPr>
            <p:cNvPr id="38" name="TextBox 37"/>
            <p:cNvSpPr txBox="1"/>
            <p:nvPr/>
          </p:nvSpPr>
          <p:spPr>
            <a:xfrm>
              <a:off x="962436" y="3168451"/>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39" name="Group 38"/>
          <p:cNvGrpSpPr/>
          <p:nvPr/>
        </p:nvGrpSpPr>
        <p:grpSpPr>
          <a:xfrm>
            <a:off x="8310974" y="4324664"/>
            <a:ext cx="3470768" cy="1015611"/>
            <a:chOff x="5910448" y="2957186"/>
            <a:chExt cx="2468880" cy="722252"/>
          </a:xfrm>
        </p:grpSpPr>
        <p:sp>
          <p:nvSpPr>
            <p:cNvPr id="40" name="TextBox 39"/>
            <p:cNvSpPr txBox="1"/>
            <p:nvPr/>
          </p:nvSpPr>
          <p:spPr>
            <a:xfrm>
              <a:off x="5910448" y="2957186"/>
              <a:ext cx="2468880" cy="217462"/>
            </a:xfrm>
            <a:prstGeom prst="rect">
              <a:avLst/>
            </a:prstGeom>
            <a:noFill/>
          </p:spPr>
          <p:txBody>
            <a:bodyPr wrap="square" lIns="0" rIns="0" bIns="0" rtlCol="0">
              <a:spAutoFit/>
            </a:bodyPr>
            <a:lstStyle/>
            <a:p>
              <a:pPr algn="ctr">
                <a:tabLst>
                  <a:tab pos="1441450" algn="l"/>
                </a:tabLst>
              </a:pPr>
              <a:r>
                <a:rPr lang="en-US" sz="1685" b="1" dirty="0">
                  <a:latin typeface="Arial" panose="020B0604020202020204" pitchFamily="34" charset="0"/>
                  <a:ea typeface="微软雅黑" panose="020B0503020204020204" pitchFamily="34" charset="-122"/>
                  <a:cs typeface="Lato Regular"/>
                  <a:sym typeface="Arial" panose="020B0604020202020204" pitchFamily="34" charset="0"/>
                </a:rPr>
                <a:t>May Sales</a:t>
              </a:r>
            </a:p>
          </p:txBody>
        </p:sp>
        <p:sp>
          <p:nvSpPr>
            <p:cNvPr id="41" name="TextBox 40"/>
            <p:cNvSpPr txBox="1"/>
            <p:nvPr/>
          </p:nvSpPr>
          <p:spPr>
            <a:xfrm>
              <a:off x="6095257" y="3179034"/>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aphicFrame>
        <p:nvGraphicFramePr>
          <p:cNvPr id="42" name="Chart 41"/>
          <p:cNvGraphicFramePr/>
          <p:nvPr/>
        </p:nvGraphicFramePr>
        <p:xfrm>
          <a:off x="4843893" y="2247657"/>
          <a:ext cx="3080156" cy="2053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p:cNvGraphicFramePr/>
          <p:nvPr/>
        </p:nvGraphicFramePr>
        <p:xfrm>
          <a:off x="8452361" y="2247657"/>
          <a:ext cx="3080156" cy="2053973"/>
        </p:xfrm>
        <a:graphic>
          <a:graphicData uri="http://schemas.openxmlformats.org/drawingml/2006/chart">
            <c:chart xmlns:c="http://schemas.openxmlformats.org/drawingml/2006/chart" xmlns:r="http://schemas.openxmlformats.org/officeDocument/2006/relationships" r:id="rId5"/>
          </a:graphicData>
        </a:graphic>
      </p:graphicFrame>
      <p:sp>
        <p:nvSpPr>
          <p:cNvPr id="14" name="矩形 1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graphicEl>
                                              <a:chart seriesIdx="-3" categoryIdx="-3" bldStep="gridLegend"/>
                                            </p:graphicEl>
                                          </p:spTgt>
                                        </p:tgtEl>
                                        <p:attrNameLst>
                                          <p:attrName>style.visibility</p:attrName>
                                        </p:attrNameLst>
                                      </p:cBhvr>
                                      <p:to>
                                        <p:strVal val="visible"/>
                                      </p:to>
                                    </p:set>
                                    <p:animEffect transition="in" filter="wipe(down)">
                                      <p:cBhvr>
                                        <p:cTn id="7" dur="500"/>
                                        <p:tgtEl>
                                          <p:spTgt spid="3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graphicEl>
                                              <a:chart seriesIdx="-4" categoryIdx="0" bldStep="category"/>
                                            </p:graphicEl>
                                          </p:spTgt>
                                        </p:tgtEl>
                                        <p:attrNameLst>
                                          <p:attrName>style.visibility</p:attrName>
                                        </p:attrNameLst>
                                      </p:cBhvr>
                                      <p:to>
                                        <p:strVal val="visible"/>
                                      </p:to>
                                    </p:set>
                                    <p:animEffect transition="in" filter="wipe(down)">
                                      <p:cBhvr>
                                        <p:cTn id="11" dur="500"/>
                                        <p:tgtEl>
                                          <p:spTgt spid="32">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graphicEl>
                                              <a:chart seriesIdx="-4" categoryIdx="1" bldStep="category"/>
                                            </p:graphicEl>
                                          </p:spTgt>
                                        </p:tgtEl>
                                        <p:attrNameLst>
                                          <p:attrName>style.visibility</p:attrName>
                                        </p:attrNameLst>
                                      </p:cBhvr>
                                      <p:to>
                                        <p:strVal val="visible"/>
                                      </p:to>
                                    </p:set>
                                    <p:animEffect transition="in" filter="wipe(down)">
                                      <p:cBhvr>
                                        <p:cTn id="15" dur="500"/>
                                        <p:tgtEl>
                                          <p:spTgt spid="32">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2">
                                            <p:graphicEl>
                                              <a:chart seriesIdx="-4" categoryIdx="2" bldStep="category"/>
                                            </p:graphicEl>
                                          </p:spTgt>
                                        </p:tgtEl>
                                        <p:attrNameLst>
                                          <p:attrName>style.visibility</p:attrName>
                                        </p:attrNameLst>
                                      </p:cBhvr>
                                      <p:to>
                                        <p:strVal val="visible"/>
                                      </p:to>
                                    </p:set>
                                    <p:animEffect transition="in" filter="wipe(down)">
                                      <p:cBhvr>
                                        <p:cTn id="19" dur="500"/>
                                        <p:tgtEl>
                                          <p:spTgt spid="32">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
                                            <p:graphicEl>
                                              <a:chart seriesIdx="-4" categoryIdx="3" bldStep="category"/>
                                            </p:graphicEl>
                                          </p:spTgt>
                                        </p:tgtEl>
                                        <p:attrNameLst>
                                          <p:attrName>style.visibility</p:attrName>
                                        </p:attrNameLst>
                                      </p:cBhvr>
                                      <p:to>
                                        <p:strVal val="visible"/>
                                      </p:to>
                                    </p:set>
                                    <p:animEffect transition="in" filter="wipe(down)">
                                      <p:cBhvr>
                                        <p:cTn id="23" dur="500"/>
                                        <p:tgtEl>
                                          <p:spTgt spid="32">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wipe(down)">
                                      <p:cBhvr>
                                        <p:cTn id="31" dur="500"/>
                                        <p:tgtEl>
                                          <p:spTgt spid="42">
                                            <p:graphicEl>
                                              <a:chart seriesIdx="-3" categoryIdx="-3" bldStep="gridLegend"/>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2">
                                            <p:graphicEl>
                                              <a:chart seriesIdx="-4" categoryIdx="0" bldStep="category"/>
                                            </p:graphicEl>
                                          </p:spTgt>
                                        </p:tgtEl>
                                        <p:attrNameLst>
                                          <p:attrName>style.visibility</p:attrName>
                                        </p:attrNameLst>
                                      </p:cBhvr>
                                      <p:to>
                                        <p:strVal val="visible"/>
                                      </p:to>
                                    </p:set>
                                    <p:animEffect transition="in" filter="wipe(down)">
                                      <p:cBhvr>
                                        <p:cTn id="35" dur="500"/>
                                        <p:tgtEl>
                                          <p:spTgt spid="42">
                                            <p:graphicEl>
                                              <a:chart seriesIdx="-4" categoryIdx="0"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2">
                                            <p:graphicEl>
                                              <a:chart seriesIdx="-4" categoryIdx="1" bldStep="category"/>
                                            </p:graphicEl>
                                          </p:spTgt>
                                        </p:tgtEl>
                                        <p:attrNameLst>
                                          <p:attrName>style.visibility</p:attrName>
                                        </p:attrNameLst>
                                      </p:cBhvr>
                                      <p:to>
                                        <p:strVal val="visible"/>
                                      </p:to>
                                    </p:set>
                                    <p:animEffect transition="in" filter="wipe(down)">
                                      <p:cBhvr>
                                        <p:cTn id="39" dur="500"/>
                                        <p:tgtEl>
                                          <p:spTgt spid="42">
                                            <p:graphicEl>
                                              <a:chart seriesIdx="-4" categoryIdx="1"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2">
                                            <p:graphicEl>
                                              <a:chart seriesIdx="-4" categoryIdx="2" bldStep="category"/>
                                            </p:graphicEl>
                                          </p:spTgt>
                                        </p:tgtEl>
                                        <p:attrNameLst>
                                          <p:attrName>style.visibility</p:attrName>
                                        </p:attrNameLst>
                                      </p:cBhvr>
                                      <p:to>
                                        <p:strVal val="visible"/>
                                      </p:to>
                                    </p:set>
                                    <p:animEffect transition="in" filter="wipe(down)">
                                      <p:cBhvr>
                                        <p:cTn id="43" dur="500"/>
                                        <p:tgtEl>
                                          <p:spTgt spid="42">
                                            <p:graphicEl>
                                              <a:chart seriesIdx="-4" categoryIdx="2"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2">
                                            <p:graphicEl>
                                              <a:chart seriesIdx="-4" categoryIdx="3" bldStep="category"/>
                                            </p:graphicEl>
                                          </p:spTgt>
                                        </p:tgtEl>
                                        <p:attrNameLst>
                                          <p:attrName>style.visibility</p:attrName>
                                        </p:attrNameLst>
                                      </p:cBhvr>
                                      <p:to>
                                        <p:strVal val="visible"/>
                                      </p:to>
                                    </p:set>
                                    <p:animEffect transition="in" filter="wipe(down)">
                                      <p:cBhvr>
                                        <p:cTn id="47" dur="500"/>
                                        <p:tgtEl>
                                          <p:spTgt spid="42">
                                            <p:graphicEl>
                                              <a:chart seriesIdx="-4" categoryIdx="3" bldStep="category"/>
                                            </p:graphic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55" dur="500"/>
                                        <p:tgtEl>
                                          <p:spTgt spid="43">
                                            <p:graphicEl>
                                              <a:chart seriesIdx="-3" categoryIdx="-3" bldStep="gridLegend"/>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59" dur="500"/>
                                        <p:tgtEl>
                                          <p:spTgt spid="43">
                                            <p:graphicEl>
                                              <a:chart seriesIdx="-4" categoryIdx="0" bldStep="category"/>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63" dur="500"/>
                                        <p:tgtEl>
                                          <p:spTgt spid="43">
                                            <p:graphicEl>
                                              <a:chart seriesIdx="-4" categoryIdx="1" bldStep="category"/>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67" dur="500"/>
                                        <p:tgtEl>
                                          <p:spTgt spid="43">
                                            <p:graphicEl>
                                              <a:chart seriesIdx="-4" categoryIdx="2" bldStep="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71" dur="500"/>
                                        <p:tgtEl>
                                          <p:spTgt spid="43">
                                            <p:graphicEl>
                                              <a:chart seriesIdx="-4" categoryIdx="3" bldStep="category"/>
                                            </p:graphic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Chart bld="category"/>
        </p:bldSub>
      </p:bldGraphic>
      <p:bldGraphic spid="42" grpId="0">
        <p:bldSub>
          <a:bldChart bld="category"/>
        </p:bldSub>
      </p:bldGraphic>
      <p:bldGraphic spid="43"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Same Side Corner Rectangle 29"/>
          <p:cNvSpPr/>
          <p:nvPr/>
        </p:nvSpPr>
        <p:spPr>
          <a:xfrm rot="5400000">
            <a:off x="9407415" y="1246273"/>
            <a:ext cx="392602" cy="201083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Round Same Side Corner Rectangle 30"/>
          <p:cNvSpPr/>
          <p:nvPr/>
        </p:nvSpPr>
        <p:spPr>
          <a:xfrm rot="5400000">
            <a:off x="9398447" y="2590500"/>
            <a:ext cx="392602" cy="201083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ound Same Side Corner Rectangle 34"/>
          <p:cNvSpPr/>
          <p:nvPr/>
        </p:nvSpPr>
        <p:spPr>
          <a:xfrm rot="5400000">
            <a:off x="9407415" y="3868881"/>
            <a:ext cx="392602" cy="201083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Round Same Side Corner Rectangle 45"/>
          <p:cNvSpPr/>
          <p:nvPr/>
        </p:nvSpPr>
        <p:spPr>
          <a:xfrm rot="16200000">
            <a:off x="8079723" y="1922511"/>
            <a:ext cx="392602" cy="65925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Round Same Side Corner Rectangle 46"/>
          <p:cNvSpPr/>
          <p:nvPr/>
        </p:nvSpPr>
        <p:spPr>
          <a:xfrm rot="16200000">
            <a:off x="8070670" y="3272383"/>
            <a:ext cx="392602" cy="65925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Round Same Side Corner Rectangle 47"/>
          <p:cNvSpPr/>
          <p:nvPr/>
        </p:nvSpPr>
        <p:spPr>
          <a:xfrm rot="16200000">
            <a:off x="8075155" y="4542476"/>
            <a:ext cx="392602" cy="65925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cxnSp>
        <p:nvCxnSpPr>
          <p:cNvPr id="52" name="Straight Connector 51"/>
          <p:cNvCxnSpPr/>
          <p:nvPr/>
        </p:nvCxnSpPr>
        <p:spPr>
          <a:xfrm flipH="1">
            <a:off x="7033712" y="2432601"/>
            <a:ext cx="833287" cy="81961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7066222" y="3594971"/>
            <a:ext cx="783761" cy="810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ound Same Side Corner Rectangle 55"/>
          <p:cNvSpPr/>
          <p:nvPr/>
        </p:nvSpPr>
        <p:spPr>
          <a:xfrm rot="16200000" flipH="1">
            <a:off x="3019302" y="1269283"/>
            <a:ext cx="392602" cy="201270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Round Same Side Corner Rectangle 56"/>
          <p:cNvSpPr/>
          <p:nvPr/>
        </p:nvSpPr>
        <p:spPr>
          <a:xfrm rot="16200000" flipH="1">
            <a:off x="3028279" y="2613511"/>
            <a:ext cx="392602" cy="201270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Round Same Side Corner Rectangle 57"/>
          <p:cNvSpPr/>
          <p:nvPr/>
        </p:nvSpPr>
        <p:spPr>
          <a:xfrm rot="16200000" flipH="1">
            <a:off x="3019302" y="3891892"/>
            <a:ext cx="392602" cy="201270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ound Same Side Corner Rectangle 86"/>
          <p:cNvSpPr/>
          <p:nvPr/>
        </p:nvSpPr>
        <p:spPr>
          <a:xfrm rot="5400000" flipH="1">
            <a:off x="4348239" y="1946150"/>
            <a:ext cx="392602" cy="659863"/>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Round Same Side Corner Rectangle 87"/>
          <p:cNvSpPr/>
          <p:nvPr/>
        </p:nvSpPr>
        <p:spPr>
          <a:xfrm rot="5400000" flipH="1">
            <a:off x="4357301" y="3296022"/>
            <a:ext cx="392602" cy="659863"/>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ound Same Side Corner Rectangle 88"/>
          <p:cNvSpPr/>
          <p:nvPr/>
        </p:nvSpPr>
        <p:spPr>
          <a:xfrm rot="5400000" flipH="1">
            <a:off x="4352811" y="4566114"/>
            <a:ext cx="392602" cy="659863"/>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a:off x="4953946" y="2456546"/>
            <a:ext cx="834061" cy="81961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970977" y="3618916"/>
            <a:ext cx="784489" cy="810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965785" y="3950315"/>
            <a:ext cx="834061" cy="80677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7040830" y="3950316"/>
            <a:ext cx="809149" cy="795674"/>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0" name="Freeform 3"/>
          <p:cNvSpPr>
            <a:spLocks noChangeArrowheads="1"/>
          </p:cNvSpPr>
          <p:nvPr/>
        </p:nvSpPr>
        <p:spPr bwMode="auto">
          <a:xfrm>
            <a:off x="4374323" y="3504112"/>
            <a:ext cx="314294" cy="2531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9"/>
          <p:cNvSpPr>
            <a:spLocks noChangeArrowheads="1"/>
          </p:cNvSpPr>
          <p:nvPr/>
        </p:nvSpPr>
        <p:spPr bwMode="auto">
          <a:xfrm>
            <a:off x="8098047" y="2108950"/>
            <a:ext cx="269794" cy="269792"/>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5864515" y="3090903"/>
            <a:ext cx="1122123" cy="1122123"/>
            <a:chOff x="11117624" y="5861588"/>
            <a:chExt cx="2127995" cy="2127995"/>
          </a:xfrm>
        </p:grpSpPr>
        <p:sp>
          <p:nvSpPr>
            <p:cNvPr id="95" name="Freeform 65"/>
            <p:cNvSpPr>
              <a:spLocks noChangeArrowheads="1"/>
            </p:cNvSpPr>
            <p:nvPr/>
          </p:nvSpPr>
          <p:spPr bwMode="auto">
            <a:xfrm>
              <a:off x="11117624" y="5861588"/>
              <a:ext cx="2127995" cy="212799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7"/>
            <p:cNvSpPr>
              <a:spLocks noChangeArrowheads="1"/>
            </p:cNvSpPr>
            <p:nvPr/>
          </p:nvSpPr>
          <p:spPr bwMode="auto">
            <a:xfrm>
              <a:off x="11998365" y="6543801"/>
              <a:ext cx="543285" cy="63822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tx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4" name="Freeform 70"/>
          <p:cNvSpPr>
            <a:spLocks noChangeArrowheads="1"/>
          </p:cNvSpPr>
          <p:nvPr/>
        </p:nvSpPr>
        <p:spPr bwMode="auto">
          <a:xfrm>
            <a:off x="4384156" y="4763985"/>
            <a:ext cx="314296" cy="28092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02"/>
          <p:cNvSpPr>
            <a:spLocks noChangeArrowheads="1"/>
          </p:cNvSpPr>
          <p:nvPr/>
        </p:nvSpPr>
        <p:spPr bwMode="auto">
          <a:xfrm>
            <a:off x="8094116" y="4735172"/>
            <a:ext cx="314296" cy="28091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16"/>
          <p:cNvSpPr>
            <a:spLocks noChangeArrowheads="1"/>
          </p:cNvSpPr>
          <p:nvPr/>
        </p:nvSpPr>
        <p:spPr bwMode="auto">
          <a:xfrm>
            <a:off x="8098047" y="3441401"/>
            <a:ext cx="280920" cy="292043"/>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22"/>
          <p:cNvSpPr>
            <a:spLocks noChangeArrowheads="1"/>
          </p:cNvSpPr>
          <p:nvPr/>
        </p:nvSpPr>
        <p:spPr bwMode="auto">
          <a:xfrm>
            <a:off x="4386071" y="2132447"/>
            <a:ext cx="292043" cy="29204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2091767" y="2479066"/>
            <a:ext cx="2890959" cy="705841"/>
          </a:xfrm>
          <a:prstGeom prst="rect">
            <a:avLst/>
          </a:prstGeom>
          <a:noFill/>
        </p:spPr>
        <p:txBody>
          <a:bodyPr wrap="square" lIns="115703" tIns="57852" rIns="115703" bIns="57852" rtlCol="0">
            <a:spAutoFit/>
          </a:bodyPr>
          <a:lstStyle/>
          <a:p>
            <a:pP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40" name="TextBox 39"/>
          <p:cNvSpPr txBox="1"/>
          <p:nvPr/>
        </p:nvSpPr>
        <p:spPr>
          <a:xfrm>
            <a:off x="2091767" y="3821081"/>
            <a:ext cx="2890959" cy="705841"/>
          </a:xfrm>
          <a:prstGeom prst="rect">
            <a:avLst/>
          </a:prstGeom>
          <a:noFill/>
        </p:spPr>
        <p:txBody>
          <a:bodyPr wrap="square" lIns="115703" tIns="57852" rIns="115703" bIns="57852" rtlCol="0">
            <a:spAutoFit/>
          </a:bodyPr>
          <a:lstStyle/>
          <a:p>
            <a:pP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41" name="TextBox 40"/>
          <p:cNvSpPr txBox="1"/>
          <p:nvPr/>
        </p:nvSpPr>
        <p:spPr>
          <a:xfrm>
            <a:off x="2091767" y="5108159"/>
            <a:ext cx="2890959" cy="705841"/>
          </a:xfrm>
          <a:prstGeom prst="rect">
            <a:avLst/>
          </a:prstGeom>
          <a:noFill/>
        </p:spPr>
        <p:txBody>
          <a:bodyPr wrap="square" lIns="115703" tIns="57852" rIns="115703" bIns="57852" rtlCol="0">
            <a:spAutoFit/>
          </a:bodyPr>
          <a:lstStyle/>
          <a:p>
            <a:pP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42" name="Rectangle 41"/>
          <p:cNvSpPr/>
          <p:nvPr/>
        </p:nvSpPr>
        <p:spPr>
          <a:xfrm>
            <a:off x="2451976" y="2078775"/>
            <a:ext cx="1546526" cy="360299"/>
          </a:xfrm>
          <a:prstGeom prst="rect">
            <a:avLst/>
          </a:prstGeom>
        </p:spPr>
        <p:txBody>
          <a:bodyPr wrap="none" lIns="115703" tIns="57852" rIns="115703" bIns="57852">
            <a:spAutoFit/>
          </a:bodyPr>
          <a:lstStyle/>
          <a:p>
            <a:pPr algn="ctr"/>
            <a:r>
              <a:rPr lang="en-US" sz="158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Great Support</a:t>
            </a:r>
          </a:p>
        </p:txBody>
      </p:sp>
      <p:sp>
        <p:nvSpPr>
          <p:cNvPr id="49" name="Rectangle 48"/>
          <p:cNvSpPr/>
          <p:nvPr/>
        </p:nvSpPr>
        <p:spPr>
          <a:xfrm>
            <a:off x="2468014" y="3429652"/>
            <a:ext cx="1479199" cy="360299"/>
          </a:xfrm>
          <a:prstGeom prst="rect">
            <a:avLst/>
          </a:prstGeom>
        </p:spPr>
        <p:txBody>
          <a:bodyPr wrap="none" lIns="115703" tIns="57852" rIns="115703" bIns="57852">
            <a:spAutoFit/>
          </a:bodyPr>
          <a:lstStyle/>
          <a:p>
            <a:pPr algn="ctr"/>
            <a:r>
              <a:rPr lang="en-US" sz="158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Get Locations</a:t>
            </a:r>
          </a:p>
        </p:txBody>
      </p:sp>
      <p:sp>
        <p:nvSpPr>
          <p:cNvPr id="50" name="Rectangle 49"/>
          <p:cNvSpPr/>
          <p:nvPr/>
        </p:nvSpPr>
        <p:spPr>
          <a:xfrm>
            <a:off x="2547090" y="4699242"/>
            <a:ext cx="1344547" cy="360299"/>
          </a:xfrm>
          <a:prstGeom prst="rect">
            <a:avLst/>
          </a:prstGeom>
        </p:spPr>
        <p:txBody>
          <a:bodyPr wrap="none" lIns="115703" tIns="57852" rIns="115703" bIns="57852">
            <a:spAutoFit/>
          </a:bodyPr>
          <a:lstStyle/>
          <a:p>
            <a:pPr algn="ctr"/>
            <a:r>
              <a:rPr lang="en-US" sz="158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Online Chat</a:t>
            </a:r>
          </a:p>
        </p:txBody>
      </p:sp>
      <p:sp>
        <p:nvSpPr>
          <p:cNvPr id="51" name="TextBox 50"/>
          <p:cNvSpPr txBox="1"/>
          <p:nvPr/>
        </p:nvSpPr>
        <p:spPr>
          <a:xfrm>
            <a:off x="7814733" y="2480043"/>
            <a:ext cx="2890959" cy="705841"/>
          </a:xfrm>
          <a:prstGeom prst="rect">
            <a:avLst/>
          </a:prstGeom>
          <a:noFill/>
        </p:spPr>
        <p:txBody>
          <a:bodyPr wrap="square" lIns="115703" tIns="57852" rIns="115703" bIns="57852" rtlCol="0">
            <a:spAutoFit/>
          </a:bodyPr>
          <a:lstStyle/>
          <a:p>
            <a:pPr algn="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54" name="TextBox 53"/>
          <p:cNvSpPr txBox="1"/>
          <p:nvPr/>
        </p:nvSpPr>
        <p:spPr>
          <a:xfrm>
            <a:off x="7814733" y="3822058"/>
            <a:ext cx="2890959" cy="705841"/>
          </a:xfrm>
          <a:prstGeom prst="rect">
            <a:avLst/>
          </a:prstGeom>
          <a:noFill/>
        </p:spPr>
        <p:txBody>
          <a:bodyPr wrap="square" lIns="115703" tIns="57852" rIns="115703" bIns="57852" rtlCol="0">
            <a:spAutoFit/>
          </a:bodyPr>
          <a:lstStyle/>
          <a:p>
            <a:pPr algn="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55" name="TextBox 54"/>
          <p:cNvSpPr txBox="1"/>
          <p:nvPr/>
        </p:nvSpPr>
        <p:spPr>
          <a:xfrm>
            <a:off x="7814733" y="5109136"/>
            <a:ext cx="2890959" cy="705841"/>
          </a:xfrm>
          <a:prstGeom prst="rect">
            <a:avLst/>
          </a:prstGeom>
          <a:noFill/>
        </p:spPr>
        <p:txBody>
          <a:bodyPr wrap="square" lIns="115703" tIns="57852" rIns="115703" bIns="57852" rtlCol="0">
            <a:spAutoFit/>
          </a:bodyPr>
          <a:lstStyle/>
          <a:p>
            <a:pPr algn="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63" name="Rectangle 62"/>
          <p:cNvSpPr/>
          <p:nvPr/>
        </p:nvSpPr>
        <p:spPr>
          <a:xfrm>
            <a:off x="8854779" y="2079752"/>
            <a:ext cx="1479200" cy="360299"/>
          </a:xfrm>
          <a:prstGeom prst="rect">
            <a:avLst/>
          </a:prstGeom>
        </p:spPr>
        <p:txBody>
          <a:bodyPr wrap="none" lIns="115703" tIns="57852" rIns="115703" bIns="57852">
            <a:spAutoFit/>
          </a:bodyPr>
          <a:lstStyle/>
          <a:p>
            <a:pPr algn="ctr"/>
            <a:r>
              <a:rPr lang="en-US" sz="158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GPS Location</a:t>
            </a:r>
          </a:p>
        </p:txBody>
      </p:sp>
      <p:sp>
        <p:nvSpPr>
          <p:cNvPr id="64" name="Rectangle 63"/>
          <p:cNvSpPr/>
          <p:nvPr/>
        </p:nvSpPr>
        <p:spPr>
          <a:xfrm>
            <a:off x="8943751" y="3430630"/>
            <a:ext cx="1266000" cy="360299"/>
          </a:xfrm>
          <a:prstGeom prst="rect">
            <a:avLst/>
          </a:prstGeom>
        </p:spPr>
        <p:txBody>
          <a:bodyPr wrap="none" lIns="115703" tIns="57852" rIns="115703" bIns="57852">
            <a:spAutoFit/>
          </a:bodyPr>
          <a:lstStyle/>
          <a:p>
            <a:pPr algn="ctr"/>
            <a:r>
              <a:rPr lang="en-US" sz="158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Perfect Ads</a:t>
            </a:r>
          </a:p>
        </p:txBody>
      </p:sp>
      <p:sp>
        <p:nvSpPr>
          <p:cNvPr id="65" name="Rectangle 64"/>
          <p:cNvSpPr/>
          <p:nvPr/>
        </p:nvSpPr>
        <p:spPr>
          <a:xfrm>
            <a:off x="9007859" y="4700219"/>
            <a:ext cx="1161291" cy="360299"/>
          </a:xfrm>
          <a:prstGeom prst="rect">
            <a:avLst/>
          </a:prstGeom>
        </p:spPr>
        <p:txBody>
          <a:bodyPr wrap="none" lIns="115703" tIns="57852" rIns="115703" bIns="57852">
            <a:spAutoFit/>
          </a:bodyPr>
          <a:lstStyle/>
          <a:p>
            <a:pPr algn="ctr"/>
            <a:r>
              <a:rPr lang="en-US" sz="1580"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Best Tools</a:t>
            </a:r>
          </a:p>
        </p:txBody>
      </p:sp>
      <p:sp>
        <p:nvSpPr>
          <p:cNvPr id="43" name="矩形 4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矩形 59"/>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p:cTn id="20" dur="500" fill="hold"/>
                                        <p:tgtEl>
                                          <p:spTgt spid="93"/>
                                        </p:tgtEl>
                                        <p:attrNameLst>
                                          <p:attrName>ppt_w</p:attrName>
                                        </p:attrNameLst>
                                      </p:cBhvr>
                                      <p:tavLst>
                                        <p:tav tm="0">
                                          <p:val>
                                            <p:fltVal val="0"/>
                                          </p:val>
                                        </p:tav>
                                        <p:tav tm="100000">
                                          <p:val>
                                            <p:strVal val="#ppt_w"/>
                                          </p:val>
                                        </p:tav>
                                      </p:tavLst>
                                    </p:anim>
                                    <p:anim calcmode="lin" valueType="num">
                                      <p:cBhvr>
                                        <p:cTn id="21" dur="500" fill="hold"/>
                                        <p:tgtEl>
                                          <p:spTgt spid="93"/>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p:cTn id="32" dur="500" fill="hold"/>
                                        <p:tgtEl>
                                          <p:spTgt spid="97"/>
                                        </p:tgtEl>
                                        <p:attrNameLst>
                                          <p:attrName>ppt_w</p:attrName>
                                        </p:attrNameLst>
                                      </p:cBhvr>
                                      <p:tavLst>
                                        <p:tav tm="0">
                                          <p:val>
                                            <p:fltVal val="0"/>
                                          </p:val>
                                        </p:tav>
                                        <p:tav tm="100000">
                                          <p:val>
                                            <p:strVal val="#ppt_w"/>
                                          </p:val>
                                        </p:tav>
                                      </p:tavLst>
                                    </p:anim>
                                    <p:anim calcmode="lin" valueType="num">
                                      <p:cBhvr>
                                        <p:cTn id="33" dur="500" fill="hold"/>
                                        <p:tgtEl>
                                          <p:spTgt spid="97"/>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500"/>
                                        <p:tgtEl>
                                          <p:spTgt spid="10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fade">
                                      <p:cBhvr>
                                        <p:cTn id="85" dur="500"/>
                                        <p:tgtEl>
                                          <p:spTgt spid="10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4"/>
                                        </p:tgtEl>
                                        <p:attrNameLst>
                                          <p:attrName>style.visibility</p:attrName>
                                        </p:attrNameLst>
                                      </p:cBhvr>
                                      <p:to>
                                        <p:strVal val="visible"/>
                                      </p:to>
                                    </p:set>
                                    <p:animEffect transition="in" filter="fade">
                                      <p:cBhvr>
                                        <p:cTn id="100" dur="500"/>
                                        <p:tgtEl>
                                          <p:spTgt spid="10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fade">
                                      <p:cBhvr>
                                        <p:cTn id="115" dur="500"/>
                                        <p:tgtEl>
                                          <p:spTgt spid="10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46" grpId="0" animBg="1"/>
      <p:bldP spid="47" grpId="0" animBg="1"/>
      <p:bldP spid="48" grpId="0" animBg="1"/>
      <p:bldP spid="56" grpId="0" animBg="1"/>
      <p:bldP spid="57" grpId="0" animBg="1"/>
      <p:bldP spid="58" grpId="0" animBg="1"/>
      <p:bldP spid="87" grpId="0" animBg="1"/>
      <p:bldP spid="88" grpId="0" animBg="1"/>
      <p:bldP spid="89" grpId="0" animBg="1"/>
      <p:bldP spid="100" grpId="0" animBg="1"/>
      <p:bldP spid="101" grpId="0" animBg="1"/>
      <p:bldP spid="104" grpId="0" animBg="1"/>
      <p:bldP spid="105" grpId="0" animBg="1"/>
      <p:bldP spid="106" grpId="0" animBg="1"/>
      <p:bldP spid="107" grpId="0" animBg="1"/>
      <p:bldP spid="39" grpId="0"/>
      <p:bldP spid="40" grpId="0"/>
      <p:bldP spid="41" grpId="0"/>
      <p:bldP spid="42" grpId="0"/>
      <p:bldP spid="49" grpId="0"/>
      <p:bldP spid="50" grpId="0"/>
      <p:bldP spid="51" grpId="0"/>
      <p:bldP spid="54" grpId="0"/>
      <p:bldP spid="55"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6449466" y="2305572"/>
            <a:ext cx="0" cy="407285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81297" y="2482853"/>
            <a:ext cx="1804130" cy="421934"/>
          </a:xfrm>
          <a:prstGeom prst="rect">
            <a:avLst/>
          </a:prstGeom>
          <a:noFill/>
        </p:spPr>
        <p:txBody>
          <a:bodyPr wrap="none" lIns="96416" tIns="48208" rIns="96416" bIns="48208"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Demographic</a:t>
            </a:r>
          </a:p>
        </p:txBody>
      </p:sp>
      <p:sp>
        <p:nvSpPr>
          <p:cNvPr id="47" name="TextBox 46"/>
          <p:cNvSpPr txBox="1"/>
          <p:nvPr/>
        </p:nvSpPr>
        <p:spPr>
          <a:xfrm>
            <a:off x="6479091" y="2908276"/>
            <a:ext cx="4879648"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cxnSp>
        <p:nvCxnSpPr>
          <p:cNvPr id="49" name="Straight Connector 48"/>
          <p:cNvCxnSpPr/>
          <p:nvPr/>
        </p:nvCxnSpPr>
        <p:spPr>
          <a:xfrm>
            <a:off x="6605656" y="3780686"/>
            <a:ext cx="473844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528175" y="3833640"/>
            <a:ext cx="4890836" cy="715805"/>
            <a:chOff x="2825788" y="7264098"/>
            <a:chExt cx="9274984" cy="1357452"/>
          </a:xfrm>
        </p:grpSpPr>
        <p:sp>
          <p:nvSpPr>
            <p:cNvPr id="50" name="TextBox 49"/>
            <p:cNvSpPr txBox="1"/>
            <p:nvPr/>
          </p:nvSpPr>
          <p:spPr>
            <a:xfrm>
              <a:off x="2825788" y="7264098"/>
              <a:ext cx="2833829" cy="790626"/>
            </a:xfrm>
            <a:prstGeom prst="rect">
              <a:avLst/>
            </a:prstGeom>
            <a:noFill/>
          </p:spPr>
          <p:txBody>
            <a:bodyPr wrap="none" rtlCol="0">
              <a:spAutoFit/>
            </a:bodyPr>
            <a:lstStyle/>
            <a:p>
              <a:r>
                <a:rPr lang="id-ID" sz="2110" dirty="0">
                  <a:latin typeface="Arial" panose="020B0604020202020204" pitchFamily="34" charset="0"/>
                  <a:ea typeface="微软雅黑" panose="020B0503020204020204" pitchFamily="34" charset="-122"/>
                  <a:sym typeface="Arial" panose="020B0604020202020204" pitchFamily="34" charset="0"/>
                </a:rPr>
                <a:t>Age Group</a:t>
              </a:r>
            </a:p>
          </p:txBody>
        </p:sp>
        <p:sp>
          <p:nvSpPr>
            <p:cNvPr id="51" name="TextBox 50"/>
            <p:cNvSpPr txBox="1"/>
            <p:nvPr/>
          </p:nvSpPr>
          <p:spPr>
            <a:xfrm>
              <a:off x="2847007" y="8015753"/>
              <a:ext cx="9253765" cy="605797"/>
            </a:xfrm>
            <a:prstGeom prst="rect">
              <a:avLst/>
            </a:prstGeom>
            <a:noFill/>
          </p:spPr>
          <p:txBody>
            <a:bodyPr wrap="square" rtlCol="0">
              <a:spAutoFit/>
            </a:bodyPr>
            <a:lstStyle/>
            <a:p>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statistical methodologies.</a:t>
              </a:r>
            </a:p>
          </p:txBody>
        </p:sp>
      </p:grpSp>
      <p:grpSp>
        <p:nvGrpSpPr>
          <p:cNvPr id="10" name="Group 9"/>
          <p:cNvGrpSpPr/>
          <p:nvPr/>
        </p:nvGrpSpPr>
        <p:grpSpPr>
          <a:xfrm>
            <a:off x="6593089" y="4860422"/>
            <a:ext cx="3961054" cy="389342"/>
            <a:chOff x="3101293" y="9211292"/>
            <a:chExt cx="7511744" cy="738348"/>
          </a:xfrm>
        </p:grpSpPr>
        <p:sp>
          <p:nvSpPr>
            <p:cNvPr id="195" name="Shape 3747"/>
            <p:cNvSpPr/>
            <p:nvPr/>
          </p:nvSpPr>
          <p:spPr>
            <a:xfrm>
              <a:off x="76619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748"/>
            <p:cNvSpPr/>
            <p:nvPr/>
          </p:nvSpPr>
          <p:spPr>
            <a:xfrm>
              <a:off x="77516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7" name="Shape 3749"/>
            <p:cNvSpPr/>
            <p:nvPr/>
          </p:nvSpPr>
          <p:spPr>
            <a:xfrm>
              <a:off x="80413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750"/>
            <p:cNvSpPr/>
            <p:nvPr/>
          </p:nvSpPr>
          <p:spPr>
            <a:xfrm>
              <a:off x="813104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3751"/>
            <p:cNvSpPr/>
            <p:nvPr/>
          </p:nvSpPr>
          <p:spPr>
            <a:xfrm>
              <a:off x="8422220"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43" name="Shape 3752"/>
            <p:cNvSpPr/>
            <p:nvPr/>
          </p:nvSpPr>
          <p:spPr>
            <a:xfrm>
              <a:off x="8511921"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44" name="Group 243"/>
            <p:cNvGrpSpPr/>
            <p:nvPr/>
          </p:nvGrpSpPr>
          <p:grpSpPr>
            <a:xfrm>
              <a:off x="8801659" y="9211292"/>
              <a:ext cx="291134" cy="735106"/>
              <a:chOff x="7252702" y="2337375"/>
              <a:chExt cx="283144" cy="714746"/>
            </a:xfrm>
            <a:solidFill>
              <a:schemeClr val="bg1">
                <a:lumMod val="85000"/>
              </a:schemeClr>
            </a:solidFill>
          </p:grpSpPr>
          <p:sp>
            <p:nvSpPr>
              <p:cNvPr id="328"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9"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5" name="Group 244"/>
            <p:cNvGrpSpPr/>
            <p:nvPr/>
          </p:nvGrpSpPr>
          <p:grpSpPr>
            <a:xfrm>
              <a:off x="9182150" y="9211292"/>
              <a:ext cx="291134" cy="735106"/>
              <a:chOff x="7622750" y="2337375"/>
              <a:chExt cx="283144" cy="714746"/>
            </a:xfrm>
            <a:solidFill>
              <a:schemeClr val="bg1">
                <a:lumMod val="85000"/>
              </a:schemeClr>
            </a:solidFill>
          </p:grpSpPr>
          <p:sp>
            <p:nvSpPr>
              <p:cNvPr id="32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6" name="Group 245"/>
            <p:cNvGrpSpPr/>
            <p:nvPr/>
          </p:nvGrpSpPr>
          <p:grpSpPr>
            <a:xfrm>
              <a:off x="9561589" y="9211292"/>
              <a:ext cx="291134" cy="735106"/>
              <a:chOff x="7991776" y="2337375"/>
              <a:chExt cx="283144" cy="714746"/>
            </a:xfrm>
            <a:solidFill>
              <a:schemeClr val="bg1">
                <a:lumMod val="85000"/>
              </a:schemeClr>
            </a:solidFill>
          </p:grpSpPr>
          <p:sp>
            <p:nvSpPr>
              <p:cNvPr id="324"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5"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7" name="Group 246"/>
            <p:cNvGrpSpPr/>
            <p:nvPr/>
          </p:nvGrpSpPr>
          <p:grpSpPr>
            <a:xfrm>
              <a:off x="9942464" y="9211292"/>
              <a:ext cx="291134" cy="735106"/>
              <a:chOff x="8362198" y="2337375"/>
              <a:chExt cx="283144" cy="714746"/>
            </a:xfrm>
            <a:solidFill>
              <a:schemeClr val="bg1">
                <a:lumMod val="85000"/>
              </a:schemeClr>
            </a:solidFill>
          </p:grpSpPr>
          <p:sp>
            <p:nvSpPr>
              <p:cNvPr id="322"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3"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8" name="Group 247"/>
            <p:cNvGrpSpPr/>
            <p:nvPr/>
          </p:nvGrpSpPr>
          <p:grpSpPr>
            <a:xfrm>
              <a:off x="10321903" y="9211292"/>
              <a:ext cx="291134" cy="735106"/>
              <a:chOff x="8731224" y="2337375"/>
              <a:chExt cx="283144" cy="714746"/>
            </a:xfrm>
            <a:solidFill>
              <a:schemeClr val="bg1">
                <a:lumMod val="85000"/>
              </a:schemeClr>
            </a:solidFill>
          </p:grpSpPr>
          <p:sp>
            <p:nvSpPr>
              <p:cNvPr id="320"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1"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49" name="Shape 3763"/>
            <p:cNvSpPr/>
            <p:nvPr/>
          </p:nvSpPr>
          <p:spPr>
            <a:xfrm>
              <a:off x="462327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3764"/>
            <p:cNvSpPr/>
            <p:nvPr/>
          </p:nvSpPr>
          <p:spPr>
            <a:xfrm>
              <a:off x="4712980"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3765"/>
            <p:cNvSpPr/>
            <p:nvPr/>
          </p:nvSpPr>
          <p:spPr>
            <a:xfrm>
              <a:off x="5002718"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2" name="Shape 3766"/>
            <p:cNvSpPr/>
            <p:nvPr/>
          </p:nvSpPr>
          <p:spPr>
            <a:xfrm>
              <a:off x="5092419"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3" name="Shape 3767"/>
            <p:cNvSpPr/>
            <p:nvPr/>
          </p:nvSpPr>
          <p:spPr>
            <a:xfrm>
              <a:off x="538365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4" name="Shape 3768"/>
            <p:cNvSpPr/>
            <p:nvPr/>
          </p:nvSpPr>
          <p:spPr>
            <a:xfrm>
              <a:off x="547329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5" name="Shape 3769"/>
            <p:cNvSpPr/>
            <p:nvPr/>
          </p:nvSpPr>
          <p:spPr>
            <a:xfrm>
              <a:off x="5763031"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6" name="Shape 3770"/>
            <p:cNvSpPr/>
            <p:nvPr/>
          </p:nvSpPr>
          <p:spPr>
            <a:xfrm>
              <a:off x="585273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7" name="Shape 3771"/>
            <p:cNvSpPr/>
            <p:nvPr/>
          </p:nvSpPr>
          <p:spPr>
            <a:xfrm>
              <a:off x="614352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8" name="Shape 3772"/>
            <p:cNvSpPr/>
            <p:nvPr/>
          </p:nvSpPr>
          <p:spPr>
            <a:xfrm>
              <a:off x="623322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9" name="Shape 3773"/>
            <p:cNvSpPr/>
            <p:nvPr/>
          </p:nvSpPr>
          <p:spPr>
            <a:xfrm>
              <a:off x="652296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0" name="Shape 3774"/>
            <p:cNvSpPr/>
            <p:nvPr/>
          </p:nvSpPr>
          <p:spPr>
            <a:xfrm>
              <a:off x="661266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1" name="Shape 3775"/>
            <p:cNvSpPr/>
            <p:nvPr/>
          </p:nvSpPr>
          <p:spPr>
            <a:xfrm>
              <a:off x="6903835"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2" name="Shape 3776"/>
            <p:cNvSpPr/>
            <p:nvPr/>
          </p:nvSpPr>
          <p:spPr>
            <a:xfrm>
              <a:off x="699353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3" name="Shape 3777"/>
            <p:cNvSpPr/>
            <p:nvPr/>
          </p:nvSpPr>
          <p:spPr>
            <a:xfrm>
              <a:off x="7283274"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4" name="Shape 3778"/>
            <p:cNvSpPr/>
            <p:nvPr/>
          </p:nvSpPr>
          <p:spPr>
            <a:xfrm>
              <a:off x="7372975"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5" name="Shape 3779"/>
            <p:cNvSpPr/>
            <p:nvPr/>
          </p:nvSpPr>
          <p:spPr>
            <a:xfrm>
              <a:off x="3101293"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6" name="Shape 3780"/>
            <p:cNvSpPr/>
            <p:nvPr/>
          </p:nvSpPr>
          <p:spPr>
            <a:xfrm>
              <a:off x="3190994"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7" name="Shape 3781"/>
            <p:cNvSpPr/>
            <p:nvPr/>
          </p:nvSpPr>
          <p:spPr>
            <a:xfrm>
              <a:off x="348073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8" name="Shape 3782"/>
            <p:cNvSpPr/>
            <p:nvPr/>
          </p:nvSpPr>
          <p:spPr>
            <a:xfrm>
              <a:off x="3570433"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9" name="Shape 3783"/>
            <p:cNvSpPr/>
            <p:nvPr/>
          </p:nvSpPr>
          <p:spPr>
            <a:xfrm>
              <a:off x="38616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3784"/>
            <p:cNvSpPr/>
            <p:nvPr/>
          </p:nvSpPr>
          <p:spPr>
            <a:xfrm>
              <a:off x="39513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3785"/>
            <p:cNvSpPr/>
            <p:nvPr/>
          </p:nvSpPr>
          <p:spPr>
            <a:xfrm>
              <a:off x="42410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2" name="Shape 3786"/>
            <p:cNvSpPr/>
            <p:nvPr/>
          </p:nvSpPr>
          <p:spPr>
            <a:xfrm>
              <a:off x="433074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73" name="Group 3831"/>
            <p:cNvGrpSpPr/>
            <p:nvPr/>
          </p:nvGrpSpPr>
          <p:grpSpPr>
            <a:xfrm>
              <a:off x="7662970" y="9214534"/>
              <a:ext cx="291134" cy="735106"/>
              <a:chOff x="0" y="0"/>
              <a:chExt cx="590244" cy="1489964"/>
            </a:xfrm>
            <a:solidFill>
              <a:schemeClr val="accent1"/>
            </a:solidFill>
          </p:grpSpPr>
          <p:sp>
            <p:nvSpPr>
              <p:cNvPr id="318"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9"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3834"/>
            <p:cNvGrpSpPr/>
            <p:nvPr/>
          </p:nvGrpSpPr>
          <p:grpSpPr>
            <a:xfrm>
              <a:off x="8042410" y="9214534"/>
              <a:ext cx="291134" cy="735106"/>
              <a:chOff x="0" y="0"/>
              <a:chExt cx="590244" cy="1489964"/>
            </a:xfrm>
            <a:solidFill>
              <a:schemeClr val="accent1"/>
            </a:solidFill>
          </p:grpSpPr>
          <p:sp>
            <p:nvSpPr>
              <p:cNvPr id="316"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7"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Group 3837"/>
            <p:cNvGrpSpPr/>
            <p:nvPr/>
          </p:nvGrpSpPr>
          <p:grpSpPr>
            <a:xfrm>
              <a:off x="8423284" y="9214534"/>
              <a:ext cx="291135" cy="735106"/>
              <a:chOff x="0" y="0"/>
              <a:chExt cx="590244" cy="1489964"/>
            </a:xfrm>
            <a:solidFill>
              <a:schemeClr val="accent1"/>
            </a:solidFill>
          </p:grpSpPr>
          <p:sp>
            <p:nvSpPr>
              <p:cNvPr id="314"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5"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Group 3840"/>
            <p:cNvGrpSpPr/>
            <p:nvPr/>
          </p:nvGrpSpPr>
          <p:grpSpPr>
            <a:xfrm>
              <a:off x="4624344" y="9214534"/>
              <a:ext cx="291134" cy="735106"/>
              <a:chOff x="0" y="0"/>
              <a:chExt cx="590244" cy="1489964"/>
            </a:xfrm>
            <a:solidFill>
              <a:schemeClr val="accent1"/>
            </a:solidFill>
          </p:grpSpPr>
          <p:sp>
            <p:nvSpPr>
              <p:cNvPr id="312"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3"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Group 3843"/>
            <p:cNvGrpSpPr/>
            <p:nvPr/>
          </p:nvGrpSpPr>
          <p:grpSpPr>
            <a:xfrm>
              <a:off x="5003783" y="9214534"/>
              <a:ext cx="291134" cy="735106"/>
              <a:chOff x="0" y="0"/>
              <a:chExt cx="590244" cy="1489964"/>
            </a:xfrm>
            <a:solidFill>
              <a:schemeClr val="accent1"/>
            </a:solidFill>
          </p:grpSpPr>
          <p:sp>
            <p:nvSpPr>
              <p:cNvPr id="310"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1"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Group 3846"/>
            <p:cNvGrpSpPr/>
            <p:nvPr/>
          </p:nvGrpSpPr>
          <p:grpSpPr>
            <a:xfrm>
              <a:off x="5384724" y="9214534"/>
              <a:ext cx="291134" cy="735106"/>
              <a:chOff x="0" y="0"/>
              <a:chExt cx="590244" cy="1489964"/>
            </a:xfrm>
            <a:solidFill>
              <a:schemeClr val="accent1"/>
            </a:solidFill>
          </p:grpSpPr>
          <p:sp>
            <p:nvSpPr>
              <p:cNvPr id="308"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9"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9" name="Group 3849"/>
            <p:cNvGrpSpPr/>
            <p:nvPr/>
          </p:nvGrpSpPr>
          <p:grpSpPr>
            <a:xfrm>
              <a:off x="5764097" y="9214534"/>
              <a:ext cx="291134" cy="735106"/>
              <a:chOff x="0" y="0"/>
              <a:chExt cx="590244" cy="1489964"/>
            </a:xfrm>
            <a:solidFill>
              <a:schemeClr val="accent1"/>
            </a:solidFill>
          </p:grpSpPr>
          <p:sp>
            <p:nvSpPr>
              <p:cNvPr id="306"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7"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0" name="Group 3852"/>
            <p:cNvGrpSpPr/>
            <p:nvPr/>
          </p:nvGrpSpPr>
          <p:grpSpPr>
            <a:xfrm>
              <a:off x="6144587" y="9214534"/>
              <a:ext cx="291134" cy="735106"/>
              <a:chOff x="0" y="0"/>
              <a:chExt cx="590244" cy="1489964"/>
            </a:xfrm>
            <a:solidFill>
              <a:schemeClr val="accent1"/>
            </a:solidFill>
          </p:grpSpPr>
          <p:sp>
            <p:nvSpPr>
              <p:cNvPr id="304"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5"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1" name="Group 3855"/>
            <p:cNvGrpSpPr/>
            <p:nvPr/>
          </p:nvGrpSpPr>
          <p:grpSpPr>
            <a:xfrm>
              <a:off x="6524027" y="9214534"/>
              <a:ext cx="291134" cy="735106"/>
              <a:chOff x="0" y="0"/>
              <a:chExt cx="590244" cy="1489964"/>
            </a:xfrm>
            <a:solidFill>
              <a:schemeClr val="accent1"/>
            </a:solidFill>
          </p:grpSpPr>
          <p:sp>
            <p:nvSpPr>
              <p:cNvPr id="302"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3"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2" name="Group 3858"/>
            <p:cNvGrpSpPr/>
            <p:nvPr/>
          </p:nvGrpSpPr>
          <p:grpSpPr>
            <a:xfrm>
              <a:off x="6904901" y="9214534"/>
              <a:ext cx="291134" cy="735106"/>
              <a:chOff x="0" y="0"/>
              <a:chExt cx="590244" cy="1489964"/>
            </a:xfrm>
            <a:solidFill>
              <a:schemeClr val="accent1"/>
            </a:solidFill>
          </p:grpSpPr>
          <p:sp>
            <p:nvSpPr>
              <p:cNvPr id="300"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1"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Group 3861"/>
            <p:cNvGrpSpPr/>
            <p:nvPr/>
          </p:nvGrpSpPr>
          <p:grpSpPr>
            <a:xfrm>
              <a:off x="7284340" y="9214534"/>
              <a:ext cx="291134" cy="735106"/>
              <a:chOff x="0" y="0"/>
              <a:chExt cx="590244" cy="1489964"/>
            </a:xfrm>
            <a:solidFill>
              <a:schemeClr val="accent1"/>
            </a:solidFill>
          </p:grpSpPr>
          <p:sp>
            <p:nvSpPr>
              <p:cNvPr id="298"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Group 3864"/>
            <p:cNvGrpSpPr/>
            <p:nvPr/>
          </p:nvGrpSpPr>
          <p:grpSpPr>
            <a:xfrm>
              <a:off x="3102358" y="9214534"/>
              <a:ext cx="291134" cy="735106"/>
              <a:chOff x="0" y="0"/>
              <a:chExt cx="590244" cy="1489964"/>
            </a:xfrm>
            <a:solidFill>
              <a:schemeClr val="accent1"/>
            </a:solidFill>
          </p:grpSpPr>
          <p:sp>
            <p:nvSpPr>
              <p:cNvPr id="296"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7"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5" name="Group 3867"/>
            <p:cNvGrpSpPr/>
            <p:nvPr/>
          </p:nvGrpSpPr>
          <p:grpSpPr>
            <a:xfrm>
              <a:off x="3481798" y="9214534"/>
              <a:ext cx="291134" cy="735106"/>
              <a:chOff x="0" y="0"/>
              <a:chExt cx="590244" cy="1489964"/>
            </a:xfrm>
            <a:solidFill>
              <a:schemeClr val="accent1"/>
            </a:solidFill>
          </p:grpSpPr>
          <p:sp>
            <p:nvSpPr>
              <p:cNvPr id="294"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5"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 name="Group 3870"/>
            <p:cNvGrpSpPr/>
            <p:nvPr/>
          </p:nvGrpSpPr>
          <p:grpSpPr>
            <a:xfrm>
              <a:off x="3862670" y="9214534"/>
              <a:ext cx="291135" cy="735106"/>
              <a:chOff x="0" y="0"/>
              <a:chExt cx="590244" cy="1489964"/>
            </a:xfrm>
            <a:solidFill>
              <a:schemeClr val="accent1"/>
            </a:solidFill>
          </p:grpSpPr>
          <p:sp>
            <p:nvSpPr>
              <p:cNvPr id="292"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3"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7" name="Group 3873"/>
            <p:cNvGrpSpPr/>
            <p:nvPr/>
          </p:nvGrpSpPr>
          <p:grpSpPr>
            <a:xfrm>
              <a:off x="4242111" y="9214534"/>
              <a:ext cx="291134" cy="735106"/>
              <a:chOff x="0" y="0"/>
              <a:chExt cx="590244" cy="1489964"/>
            </a:xfrm>
            <a:solidFill>
              <a:schemeClr val="accent1"/>
            </a:solidFill>
          </p:grpSpPr>
          <p:sp>
            <p:nvSpPr>
              <p:cNvPr id="290"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1"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6592262" y="5358924"/>
            <a:ext cx="3985725" cy="388512"/>
            <a:chOff x="3026848" y="11359211"/>
            <a:chExt cx="7558530" cy="736774"/>
          </a:xfrm>
        </p:grpSpPr>
        <p:grpSp>
          <p:nvGrpSpPr>
            <p:cNvPr id="331" name="Group 330"/>
            <p:cNvGrpSpPr/>
            <p:nvPr/>
          </p:nvGrpSpPr>
          <p:grpSpPr>
            <a:xfrm>
              <a:off x="7587461" y="11359211"/>
              <a:ext cx="337921" cy="733532"/>
              <a:chOff x="6121233" y="3412078"/>
              <a:chExt cx="328647" cy="713215"/>
            </a:xfrm>
            <a:solidFill>
              <a:schemeClr val="bg1">
                <a:lumMod val="85000"/>
              </a:schemeClr>
            </a:solidFill>
          </p:grpSpPr>
          <p:sp>
            <p:nvSpPr>
              <p:cNvPr id="413"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4"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2" name="Group 331"/>
            <p:cNvGrpSpPr/>
            <p:nvPr/>
          </p:nvGrpSpPr>
          <p:grpSpPr>
            <a:xfrm>
              <a:off x="7966899" y="11359211"/>
              <a:ext cx="337922" cy="733532"/>
              <a:chOff x="6490258" y="3412078"/>
              <a:chExt cx="328648" cy="713215"/>
            </a:xfrm>
            <a:solidFill>
              <a:schemeClr val="bg1">
                <a:lumMod val="85000"/>
              </a:schemeClr>
            </a:solidFill>
          </p:grpSpPr>
          <p:sp>
            <p:nvSpPr>
              <p:cNvPr id="41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3" name="Group 332"/>
            <p:cNvGrpSpPr/>
            <p:nvPr/>
          </p:nvGrpSpPr>
          <p:grpSpPr>
            <a:xfrm>
              <a:off x="8347775" y="11359211"/>
              <a:ext cx="337921" cy="733532"/>
              <a:chOff x="6860681" y="3412078"/>
              <a:chExt cx="328647" cy="713215"/>
            </a:xfrm>
            <a:solidFill>
              <a:schemeClr val="bg1">
                <a:lumMod val="85000"/>
              </a:schemeClr>
            </a:solidFill>
          </p:grpSpPr>
          <p:sp>
            <p:nvSpPr>
              <p:cNvPr id="409"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0"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Group 333"/>
            <p:cNvGrpSpPr/>
            <p:nvPr/>
          </p:nvGrpSpPr>
          <p:grpSpPr>
            <a:xfrm>
              <a:off x="8727212" y="11359211"/>
              <a:ext cx="337921" cy="733532"/>
              <a:chOff x="7229705" y="3412078"/>
              <a:chExt cx="328647" cy="713215"/>
            </a:xfrm>
            <a:solidFill>
              <a:schemeClr val="bg1">
                <a:lumMod val="85000"/>
              </a:schemeClr>
            </a:solidFill>
          </p:grpSpPr>
          <p:sp>
            <p:nvSpPr>
              <p:cNvPr id="407"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8"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5" name="Group 334"/>
            <p:cNvGrpSpPr/>
            <p:nvPr/>
          </p:nvGrpSpPr>
          <p:grpSpPr>
            <a:xfrm>
              <a:off x="9107705" y="11359211"/>
              <a:ext cx="337922" cy="733532"/>
              <a:chOff x="7599755" y="3412078"/>
              <a:chExt cx="328648" cy="713215"/>
            </a:xfrm>
            <a:solidFill>
              <a:schemeClr val="bg1">
                <a:lumMod val="85000"/>
              </a:schemeClr>
            </a:solidFill>
          </p:grpSpPr>
          <p:sp>
            <p:nvSpPr>
              <p:cNvPr id="405"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6"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6" name="Group 335"/>
            <p:cNvGrpSpPr/>
            <p:nvPr/>
          </p:nvGrpSpPr>
          <p:grpSpPr>
            <a:xfrm>
              <a:off x="9487144" y="11359211"/>
              <a:ext cx="337922" cy="733532"/>
              <a:chOff x="7968781" y="3412078"/>
              <a:chExt cx="328648" cy="713215"/>
            </a:xfrm>
            <a:solidFill>
              <a:schemeClr val="bg1">
                <a:lumMod val="85000"/>
              </a:schemeClr>
            </a:solidFill>
          </p:grpSpPr>
          <p:sp>
            <p:nvSpPr>
              <p:cNvPr id="403"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4"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 name="Group 336"/>
            <p:cNvGrpSpPr/>
            <p:nvPr/>
          </p:nvGrpSpPr>
          <p:grpSpPr>
            <a:xfrm>
              <a:off x="9868018" y="11359211"/>
              <a:ext cx="337922" cy="733532"/>
              <a:chOff x="8339202" y="3412078"/>
              <a:chExt cx="328648" cy="713215"/>
            </a:xfrm>
            <a:solidFill>
              <a:schemeClr val="bg1">
                <a:lumMod val="85000"/>
              </a:schemeClr>
            </a:solidFill>
          </p:grpSpPr>
          <p:sp>
            <p:nvSpPr>
              <p:cNvPr id="40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 name="Group 337"/>
            <p:cNvGrpSpPr/>
            <p:nvPr/>
          </p:nvGrpSpPr>
          <p:grpSpPr>
            <a:xfrm>
              <a:off x="10247457" y="11359211"/>
              <a:ext cx="337921" cy="733532"/>
              <a:chOff x="8708228" y="3412078"/>
              <a:chExt cx="328647" cy="713215"/>
            </a:xfrm>
            <a:solidFill>
              <a:schemeClr val="bg1">
                <a:lumMod val="85000"/>
              </a:schemeClr>
            </a:solidFill>
          </p:grpSpPr>
          <p:sp>
            <p:nvSpPr>
              <p:cNvPr id="399"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0"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39" name="Shape 3804"/>
            <p:cNvSpPr/>
            <p:nvPr/>
          </p:nvSpPr>
          <p:spPr>
            <a:xfrm>
              <a:off x="4660954"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0" name="Shape 3805"/>
            <p:cNvSpPr/>
            <p:nvPr/>
          </p:nvSpPr>
          <p:spPr>
            <a:xfrm>
              <a:off x="4548834"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1" name="Shape 3806"/>
            <p:cNvSpPr/>
            <p:nvPr/>
          </p:nvSpPr>
          <p:spPr>
            <a:xfrm>
              <a:off x="5040393"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2" name="Shape 3807"/>
            <p:cNvSpPr/>
            <p:nvPr/>
          </p:nvSpPr>
          <p:spPr>
            <a:xfrm>
              <a:off x="4928273"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3" name="Shape 3808"/>
            <p:cNvSpPr/>
            <p:nvPr/>
          </p:nvSpPr>
          <p:spPr>
            <a:xfrm>
              <a:off x="542126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4" name="Shape 3809"/>
            <p:cNvSpPr/>
            <p:nvPr/>
          </p:nvSpPr>
          <p:spPr>
            <a:xfrm>
              <a:off x="530914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5" name="Shape 3810"/>
            <p:cNvSpPr/>
            <p:nvPr/>
          </p:nvSpPr>
          <p:spPr>
            <a:xfrm>
              <a:off x="580070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6" name="Shape 3811"/>
            <p:cNvSpPr/>
            <p:nvPr/>
          </p:nvSpPr>
          <p:spPr>
            <a:xfrm>
              <a:off x="568858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7" name="Shape 3812"/>
            <p:cNvSpPr/>
            <p:nvPr/>
          </p:nvSpPr>
          <p:spPr>
            <a:xfrm>
              <a:off x="618119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8" name="Shape 3813"/>
            <p:cNvSpPr/>
            <p:nvPr/>
          </p:nvSpPr>
          <p:spPr>
            <a:xfrm>
              <a:off x="6069076"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9" name="Shape 3814"/>
            <p:cNvSpPr/>
            <p:nvPr/>
          </p:nvSpPr>
          <p:spPr>
            <a:xfrm>
              <a:off x="6560636"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0" name="Shape 3815"/>
            <p:cNvSpPr/>
            <p:nvPr/>
          </p:nvSpPr>
          <p:spPr>
            <a:xfrm>
              <a:off x="644851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1" name="Shape 3816"/>
            <p:cNvSpPr/>
            <p:nvPr/>
          </p:nvSpPr>
          <p:spPr>
            <a:xfrm>
              <a:off x="694151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2" name="Shape 3817"/>
            <p:cNvSpPr/>
            <p:nvPr/>
          </p:nvSpPr>
          <p:spPr>
            <a:xfrm>
              <a:off x="6829390"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53" name="Group 352"/>
            <p:cNvGrpSpPr/>
            <p:nvPr/>
          </p:nvGrpSpPr>
          <p:grpSpPr>
            <a:xfrm>
              <a:off x="7208829" y="11359211"/>
              <a:ext cx="337921" cy="733532"/>
              <a:chOff x="5752993" y="3412078"/>
              <a:chExt cx="328647" cy="713215"/>
            </a:xfrm>
            <a:solidFill>
              <a:schemeClr val="bg1">
                <a:lumMod val="85000"/>
              </a:schemeClr>
            </a:solidFill>
          </p:grpSpPr>
          <p:sp>
            <p:nvSpPr>
              <p:cNvPr id="397"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8"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54" name="Shape 3820"/>
            <p:cNvSpPr/>
            <p:nvPr/>
          </p:nvSpPr>
          <p:spPr>
            <a:xfrm>
              <a:off x="3138968"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5" name="Shape 3821"/>
            <p:cNvSpPr/>
            <p:nvPr/>
          </p:nvSpPr>
          <p:spPr>
            <a:xfrm>
              <a:off x="3026848"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6" name="Shape 3822"/>
            <p:cNvSpPr/>
            <p:nvPr/>
          </p:nvSpPr>
          <p:spPr>
            <a:xfrm>
              <a:off x="3518407"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7" name="Shape 3823"/>
            <p:cNvSpPr/>
            <p:nvPr/>
          </p:nvSpPr>
          <p:spPr>
            <a:xfrm>
              <a:off x="340628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8" name="Shape 3824"/>
            <p:cNvSpPr/>
            <p:nvPr/>
          </p:nvSpPr>
          <p:spPr>
            <a:xfrm>
              <a:off x="3899282"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9" name="Shape 3825"/>
            <p:cNvSpPr/>
            <p:nvPr/>
          </p:nvSpPr>
          <p:spPr>
            <a:xfrm>
              <a:off x="3787161"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0" name="Shape 3826"/>
            <p:cNvSpPr/>
            <p:nvPr/>
          </p:nvSpPr>
          <p:spPr>
            <a:xfrm>
              <a:off x="427866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1" name="Shape 3827"/>
            <p:cNvSpPr/>
            <p:nvPr/>
          </p:nvSpPr>
          <p:spPr>
            <a:xfrm>
              <a:off x="4166601"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62" name="Group 3876"/>
            <p:cNvGrpSpPr/>
            <p:nvPr/>
          </p:nvGrpSpPr>
          <p:grpSpPr>
            <a:xfrm>
              <a:off x="4549899" y="11362454"/>
              <a:ext cx="337921" cy="733531"/>
              <a:chOff x="0" y="0"/>
              <a:chExt cx="685101" cy="1486772"/>
            </a:xfrm>
            <a:solidFill>
              <a:schemeClr val="accent2"/>
            </a:solidFill>
          </p:grpSpPr>
          <p:sp>
            <p:nvSpPr>
              <p:cNvPr id="395"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6"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3" name="Group 3879"/>
            <p:cNvGrpSpPr/>
            <p:nvPr/>
          </p:nvGrpSpPr>
          <p:grpSpPr>
            <a:xfrm>
              <a:off x="4929338" y="11362454"/>
              <a:ext cx="337921" cy="733531"/>
              <a:chOff x="0" y="0"/>
              <a:chExt cx="685101" cy="1486772"/>
            </a:xfrm>
            <a:solidFill>
              <a:schemeClr val="accent2"/>
            </a:solidFill>
          </p:grpSpPr>
          <p:sp>
            <p:nvSpPr>
              <p:cNvPr id="393"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4"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3882"/>
            <p:cNvGrpSpPr/>
            <p:nvPr/>
          </p:nvGrpSpPr>
          <p:grpSpPr>
            <a:xfrm>
              <a:off x="5310211" y="11362454"/>
              <a:ext cx="337922" cy="733531"/>
              <a:chOff x="0" y="0"/>
              <a:chExt cx="685101" cy="1486772"/>
            </a:xfrm>
            <a:solidFill>
              <a:schemeClr val="accent2"/>
            </a:solidFill>
          </p:grpSpPr>
          <p:sp>
            <p:nvSpPr>
              <p:cNvPr id="391"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2"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5" name="Group 3885"/>
            <p:cNvGrpSpPr/>
            <p:nvPr/>
          </p:nvGrpSpPr>
          <p:grpSpPr>
            <a:xfrm>
              <a:off x="5689650" y="11362454"/>
              <a:ext cx="337921" cy="733531"/>
              <a:chOff x="0" y="0"/>
              <a:chExt cx="685101" cy="1486772"/>
            </a:xfrm>
            <a:solidFill>
              <a:schemeClr val="accent2"/>
            </a:solidFill>
          </p:grpSpPr>
          <p:sp>
            <p:nvSpPr>
              <p:cNvPr id="389"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0"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6" name="Group 3888"/>
            <p:cNvGrpSpPr/>
            <p:nvPr/>
          </p:nvGrpSpPr>
          <p:grpSpPr>
            <a:xfrm>
              <a:off x="6070141" y="11362454"/>
              <a:ext cx="337922" cy="733531"/>
              <a:chOff x="0" y="0"/>
              <a:chExt cx="685101" cy="1486772"/>
            </a:xfrm>
            <a:solidFill>
              <a:schemeClr val="accent2"/>
            </a:solidFill>
          </p:grpSpPr>
          <p:sp>
            <p:nvSpPr>
              <p:cNvPr id="38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3891"/>
            <p:cNvGrpSpPr/>
            <p:nvPr/>
          </p:nvGrpSpPr>
          <p:grpSpPr>
            <a:xfrm>
              <a:off x="6449580" y="11362454"/>
              <a:ext cx="337921" cy="733531"/>
              <a:chOff x="0" y="0"/>
              <a:chExt cx="685101" cy="1486772"/>
            </a:xfrm>
            <a:solidFill>
              <a:schemeClr val="accent2"/>
            </a:solidFill>
          </p:grpSpPr>
          <p:sp>
            <p:nvSpPr>
              <p:cNvPr id="38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8" name="Group 3894"/>
            <p:cNvGrpSpPr/>
            <p:nvPr/>
          </p:nvGrpSpPr>
          <p:grpSpPr>
            <a:xfrm>
              <a:off x="6830455" y="11362454"/>
              <a:ext cx="337922" cy="733531"/>
              <a:chOff x="0" y="0"/>
              <a:chExt cx="685101" cy="1486772"/>
            </a:xfrm>
            <a:solidFill>
              <a:schemeClr val="accent2"/>
            </a:solidFill>
          </p:grpSpPr>
          <p:sp>
            <p:nvSpPr>
              <p:cNvPr id="383"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4"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9" name="Group 3897"/>
            <p:cNvGrpSpPr/>
            <p:nvPr/>
          </p:nvGrpSpPr>
          <p:grpSpPr>
            <a:xfrm>
              <a:off x="3027912" y="11362454"/>
              <a:ext cx="337922" cy="733531"/>
              <a:chOff x="0" y="0"/>
              <a:chExt cx="685101" cy="1486772"/>
            </a:xfrm>
            <a:solidFill>
              <a:schemeClr val="accent2"/>
            </a:solidFill>
          </p:grpSpPr>
          <p:sp>
            <p:nvSpPr>
              <p:cNvPr id="381"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2"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3900"/>
            <p:cNvGrpSpPr/>
            <p:nvPr/>
          </p:nvGrpSpPr>
          <p:grpSpPr>
            <a:xfrm>
              <a:off x="3407352" y="11362454"/>
              <a:ext cx="337921" cy="733531"/>
              <a:chOff x="0" y="0"/>
              <a:chExt cx="685101" cy="1486772"/>
            </a:xfrm>
            <a:solidFill>
              <a:schemeClr val="accent2"/>
            </a:solidFill>
          </p:grpSpPr>
          <p:sp>
            <p:nvSpPr>
              <p:cNvPr id="379"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0"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1" name="Group 3903"/>
            <p:cNvGrpSpPr/>
            <p:nvPr/>
          </p:nvGrpSpPr>
          <p:grpSpPr>
            <a:xfrm>
              <a:off x="3788226" y="11362454"/>
              <a:ext cx="337922" cy="733531"/>
              <a:chOff x="0" y="0"/>
              <a:chExt cx="685101" cy="1486772"/>
            </a:xfrm>
            <a:solidFill>
              <a:schemeClr val="accent2"/>
            </a:solidFill>
          </p:grpSpPr>
          <p:sp>
            <p:nvSpPr>
              <p:cNvPr id="377"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8"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2" name="Group 3906"/>
            <p:cNvGrpSpPr/>
            <p:nvPr/>
          </p:nvGrpSpPr>
          <p:grpSpPr>
            <a:xfrm>
              <a:off x="4167666" y="11362454"/>
              <a:ext cx="337922" cy="733531"/>
              <a:chOff x="0" y="0"/>
              <a:chExt cx="685101" cy="1486772"/>
            </a:xfrm>
            <a:solidFill>
              <a:schemeClr val="accent2"/>
            </a:solidFill>
          </p:grpSpPr>
          <p:sp>
            <p:nvSpPr>
              <p:cNvPr id="375"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6"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2" name="Group 221"/>
          <p:cNvGrpSpPr/>
          <p:nvPr/>
        </p:nvGrpSpPr>
        <p:grpSpPr>
          <a:xfrm>
            <a:off x="1197082" y="3656114"/>
            <a:ext cx="1688967" cy="1315855"/>
            <a:chOff x="6576101" y="3549380"/>
            <a:chExt cx="1601896" cy="1247694"/>
          </a:xfrm>
        </p:grpSpPr>
        <p:sp>
          <p:nvSpPr>
            <p:cNvPr id="223" name="Freeform 5"/>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75000"/>
                <a:lumOff val="2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6"/>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5" name="Group 224"/>
          <p:cNvGrpSpPr/>
          <p:nvPr/>
        </p:nvGrpSpPr>
        <p:grpSpPr>
          <a:xfrm>
            <a:off x="2221358" y="3844376"/>
            <a:ext cx="1686987" cy="1127592"/>
            <a:chOff x="7547573" y="3727890"/>
            <a:chExt cx="1600018" cy="1069183"/>
          </a:xfrm>
        </p:grpSpPr>
        <p:sp>
          <p:nvSpPr>
            <p:cNvPr id="230"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2">
                <a:alpha val="7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2">
                <a:lumMod val="7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2" name="Group 231"/>
          <p:cNvGrpSpPr/>
          <p:nvPr/>
        </p:nvGrpSpPr>
        <p:grpSpPr>
          <a:xfrm>
            <a:off x="3519040" y="3120062"/>
            <a:ext cx="1554246" cy="1851907"/>
            <a:chOff x="8778356" y="3041095"/>
            <a:chExt cx="1474120" cy="1755979"/>
          </a:xfrm>
        </p:grpSpPr>
        <p:sp>
          <p:nvSpPr>
            <p:cNvPr id="233"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alpha val="7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lumMod val="7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Group 234"/>
          <p:cNvGrpSpPr/>
          <p:nvPr/>
        </p:nvGrpSpPr>
        <p:grpSpPr>
          <a:xfrm>
            <a:off x="4690916" y="3505503"/>
            <a:ext cx="1448253" cy="1466466"/>
            <a:chOff x="9889818" y="3406571"/>
            <a:chExt cx="1373591" cy="1390503"/>
          </a:xfrm>
        </p:grpSpPr>
        <p:sp>
          <p:nvSpPr>
            <p:cNvPr id="240"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4">
                <a:alpha val="7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4">
                <a:lumMod val="7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42" name="Straight Connector 241"/>
          <p:cNvCxnSpPr>
            <a:stCxn id="224" idx="0"/>
            <a:endCxn id="241" idx="2"/>
          </p:cNvCxnSpPr>
          <p:nvPr/>
        </p:nvCxnSpPr>
        <p:spPr>
          <a:xfrm>
            <a:off x="1197082" y="4971969"/>
            <a:ext cx="4942087" cy="0"/>
          </a:xfrm>
          <a:prstGeom prst="line">
            <a:avLst/>
          </a:prstGeom>
          <a:ln w="539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1726973" y="2597245"/>
            <a:ext cx="697765" cy="687358"/>
            <a:chOff x="7078671" y="2545360"/>
            <a:chExt cx="661793" cy="651753"/>
          </a:xfrm>
        </p:grpSpPr>
        <p:sp>
          <p:nvSpPr>
            <p:cNvPr id="289" name="Oval 288"/>
            <p:cNvSpPr/>
            <p:nvPr/>
          </p:nvSpPr>
          <p:spPr>
            <a:xfrm>
              <a:off x="7078671" y="2545360"/>
              <a:ext cx="651753" cy="65175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30" name="TextBox 329"/>
            <p:cNvSpPr txBox="1"/>
            <p:nvPr/>
          </p:nvSpPr>
          <p:spPr>
            <a:xfrm>
              <a:off x="7204992" y="2731132"/>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63%</a:t>
              </a:r>
            </a:p>
          </p:txBody>
        </p:sp>
      </p:grpSp>
      <p:grpSp>
        <p:nvGrpSpPr>
          <p:cNvPr id="373" name="Group 372"/>
          <p:cNvGrpSpPr/>
          <p:nvPr/>
        </p:nvGrpSpPr>
        <p:grpSpPr>
          <a:xfrm>
            <a:off x="2732814" y="2915072"/>
            <a:ext cx="712151" cy="687358"/>
            <a:chOff x="8032666" y="2846724"/>
            <a:chExt cx="675438" cy="651753"/>
          </a:xfrm>
        </p:grpSpPr>
        <p:sp>
          <p:nvSpPr>
            <p:cNvPr id="374" name="Oval 373"/>
            <p:cNvSpPr/>
            <p:nvPr/>
          </p:nvSpPr>
          <p:spPr>
            <a:xfrm>
              <a:off x="8032666" y="2846724"/>
              <a:ext cx="651753" cy="651753"/>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15" name="TextBox 414"/>
            <p:cNvSpPr txBox="1"/>
            <p:nvPr/>
          </p:nvSpPr>
          <p:spPr>
            <a:xfrm>
              <a:off x="8172632" y="3020328"/>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33%</a:t>
              </a:r>
            </a:p>
          </p:txBody>
        </p:sp>
      </p:grpSp>
      <p:grpSp>
        <p:nvGrpSpPr>
          <p:cNvPr id="416" name="Group 415"/>
          <p:cNvGrpSpPr/>
          <p:nvPr/>
        </p:nvGrpSpPr>
        <p:grpSpPr>
          <a:xfrm>
            <a:off x="3954060" y="2192159"/>
            <a:ext cx="725546" cy="687358"/>
            <a:chOff x="9190948" y="2161258"/>
            <a:chExt cx="688142" cy="651753"/>
          </a:xfrm>
        </p:grpSpPr>
        <p:sp>
          <p:nvSpPr>
            <p:cNvPr id="417" name="Oval 416"/>
            <p:cNvSpPr/>
            <p:nvPr/>
          </p:nvSpPr>
          <p:spPr>
            <a:xfrm>
              <a:off x="9190948" y="2161258"/>
              <a:ext cx="651753" cy="651753"/>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18" name="TextBox 417"/>
            <p:cNvSpPr txBox="1"/>
            <p:nvPr/>
          </p:nvSpPr>
          <p:spPr>
            <a:xfrm>
              <a:off x="9343618" y="2330696"/>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83%</a:t>
              </a:r>
            </a:p>
          </p:txBody>
        </p:sp>
      </p:grpSp>
      <p:grpSp>
        <p:nvGrpSpPr>
          <p:cNvPr id="419" name="Group 418"/>
          <p:cNvGrpSpPr/>
          <p:nvPr/>
        </p:nvGrpSpPr>
        <p:grpSpPr>
          <a:xfrm>
            <a:off x="5083545" y="2586985"/>
            <a:ext cx="712156" cy="687358"/>
            <a:chOff x="10262200" y="2535632"/>
            <a:chExt cx="675442" cy="651753"/>
          </a:xfrm>
        </p:grpSpPr>
        <p:sp>
          <p:nvSpPr>
            <p:cNvPr id="420" name="Oval 419"/>
            <p:cNvSpPr/>
            <p:nvPr/>
          </p:nvSpPr>
          <p:spPr>
            <a:xfrm>
              <a:off x="10262200" y="2535632"/>
              <a:ext cx="651753" cy="651753"/>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21" name="TextBox 420"/>
            <p:cNvSpPr txBox="1"/>
            <p:nvPr/>
          </p:nvSpPr>
          <p:spPr>
            <a:xfrm>
              <a:off x="10402170" y="2699382"/>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53%</a:t>
              </a:r>
            </a:p>
          </p:txBody>
        </p:sp>
      </p:grpSp>
      <p:sp>
        <p:nvSpPr>
          <p:cNvPr id="422" name="TextBox 421"/>
          <p:cNvSpPr txBox="1"/>
          <p:nvPr/>
        </p:nvSpPr>
        <p:spPr>
          <a:xfrm>
            <a:off x="1718501"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2012</a:t>
            </a:r>
          </a:p>
        </p:txBody>
      </p:sp>
      <p:sp>
        <p:nvSpPr>
          <p:cNvPr id="423" name="TextBox 422"/>
          <p:cNvSpPr txBox="1"/>
          <p:nvPr/>
        </p:nvSpPr>
        <p:spPr>
          <a:xfrm>
            <a:off x="2752978"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2013</a:t>
            </a:r>
          </a:p>
        </p:txBody>
      </p:sp>
      <p:sp>
        <p:nvSpPr>
          <p:cNvPr id="424" name="TextBox 423"/>
          <p:cNvSpPr txBox="1"/>
          <p:nvPr/>
        </p:nvSpPr>
        <p:spPr>
          <a:xfrm>
            <a:off x="3961310"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2014</a:t>
            </a:r>
          </a:p>
        </p:txBody>
      </p:sp>
      <p:sp>
        <p:nvSpPr>
          <p:cNvPr id="425" name="TextBox 424"/>
          <p:cNvSpPr txBox="1"/>
          <p:nvPr/>
        </p:nvSpPr>
        <p:spPr>
          <a:xfrm>
            <a:off x="5107272"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2015</a:t>
            </a:r>
          </a:p>
        </p:txBody>
      </p:sp>
      <p:sp>
        <p:nvSpPr>
          <p:cNvPr id="426" name="TextBox 425"/>
          <p:cNvSpPr txBox="1"/>
          <p:nvPr/>
        </p:nvSpPr>
        <p:spPr>
          <a:xfrm>
            <a:off x="1114498" y="5429124"/>
            <a:ext cx="5291045"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13" name="矩形 21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4"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矩形 216"/>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2"/>
                                        </p:tgtEl>
                                        <p:attrNameLst>
                                          <p:attrName>style.visibility</p:attrName>
                                        </p:attrNameLst>
                                      </p:cBhvr>
                                      <p:to>
                                        <p:strVal val="visible"/>
                                      </p:to>
                                    </p:set>
                                    <p:animEffect transition="in" filter="fade">
                                      <p:cBhvr>
                                        <p:cTn id="11" dur="500"/>
                                        <p:tgtEl>
                                          <p:spTgt spid="4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wipe(down)">
                                      <p:cBhvr>
                                        <p:cTn id="15" dur="500"/>
                                        <p:tgtEl>
                                          <p:spTgt spid="22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88"/>
                                        </p:tgtEl>
                                        <p:attrNameLst>
                                          <p:attrName>style.visibility</p:attrName>
                                        </p:attrNameLst>
                                      </p:cBhvr>
                                      <p:to>
                                        <p:strVal val="visible"/>
                                      </p:to>
                                    </p:set>
                                    <p:anim calcmode="lin" valueType="num">
                                      <p:cBhvr>
                                        <p:cTn id="19" dur="500" fill="hold"/>
                                        <p:tgtEl>
                                          <p:spTgt spid="288"/>
                                        </p:tgtEl>
                                        <p:attrNameLst>
                                          <p:attrName>ppt_w</p:attrName>
                                        </p:attrNameLst>
                                      </p:cBhvr>
                                      <p:tavLst>
                                        <p:tav tm="0">
                                          <p:val>
                                            <p:fltVal val="0"/>
                                          </p:val>
                                        </p:tav>
                                        <p:tav tm="100000">
                                          <p:val>
                                            <p:strVal val="#ppt_w"/>
                                          </p:val>
                                        </p:tav>
                                      </p:tavLst>
                                    </p:anim>
                                    <p:anim calcmode="lin" valueType="num">
                                      <p:cBhvr>
                                        <p:cTn id="20" dur="500" fill="hold"/>
                                        <p:tgtEl>
                                          <p:spTgt spid="288"/>
                                        </p:tgtEl>
                                        <p:attrNameLst>
                                          <p:attrName>ppt_h</p:attrName>
                                        </p:attrNameLst>
                                      </p:cBhvr>
                                      <p:tavLst>
                                        <p:tav tm="0">
                                          <p:val>
                                            <p:fltVal val="0"/>
                                          </p:val>
                                        </p:tav>
                                        <p:tav tm="100000">
                                          <p:val>
                                            <p:strVal val="#ppt_h"/>
                                          </p:val>
                                        </p:tav>
                                      </p:tavLst>
                                    </p:anim>
                                    <p:animEffect transition="in" filter="fade">
                                      <p:cBhvr>
                                        <p:cTn id="21" dur="500"/>
                                        <p:tgtEl>
                                          <p:spTgt spid="28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23"/>
                                        </p:tgtEl>
                                        <p:attrNameLst>
                                          <p:attrName>style.visibility</p:attrName>
                                        </p:attrNameLst>
                                      </p:cBhvr>
                                      <p:to>
                                        <p:strVal val="visible"/>
                                      </p:to>
                                    </p:set>
                                    <p:animEffect transition="in" filter="fade">
                                      <p:cBhvr>
                                        <p:cTn id="25" dur="500"/>
                                        <p:tgtEl>
                                          <p:spTgt spid="423"/>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wipe(down)">
                                      <p:cBhvr>
                                        <p:cTn id="29" dur="500"/>
                                        <p:tgtEl>
                                          <p:spTgt spid="22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73"/>
                                        </p:tgtEl>
                                        <p:attrNameLst>
                                          <p:attrName>style.visibility</p:attrName>
                                        </p:attrNameLst>
                                      </p:cBhvr>
                                      <p:to>
                                        <p:strVal val="visible"/>
                                      </p:to>
                                    </p:set>
                                    <p:anim calcmode="lin" valueType="num">
                                      <p:cBhvr>
                                        <p:cTn id="33" dur="500" fill="hold"/>
                                        <p:tgtEl>
                                          <p:spTgt spid="373"/>
                                        </p:tgtEl>
                                        <p:attrNameLst>
                                          <p:attrName>ppt_w</p:attrName>
                                        </p:attrNameLst>
                                      </p:cBhvr>
                                      <p:tavLst>
                                        <p:tav tm="0">
                                          <p:val>
                                            <p:fltVal val="0"/>
                                          </p:val>
                                        </p:tav>
                                        <p:tav tm="100000">
                                          <p:val>
                                            <p:strVal val="#ppt_w"/>
                                          </p:val>
                                        </p:tav>
                                      </p:tavLst>
                                    </p:anim>
                                    <p:anim calcmode="lin" valueType="num">
                                      <p:cBhvr>
                                        <p:cTn id="34" dur="500" fill="hold"/>
                                        <p:tgtEl>
                                          <p:spTgt spid="373"/>
                                        </p:tgtEl>
                                        <p:attrNameLst>
                                          <p:attrName>ppt_h</p:attrName>
                                        </p:attrNameLst>
                                      </p:cBhvr>
                                      <p:tavLst>
                                        <p:tav tm="0">
                                          <p:val>
                                            <p:fltVal val="0"/>
                                          </p:val>
                                        </p:tav>
                                        <p:tav tm="100000">
                                          <p:val>
                                            <p:strVal val="#ppt_h"/>
                                          </p:val>
                                        </p:tav>
                                      </p:tavLst>
                                    </p:anim>
                                    <p:animEffect transition="in" filter="fade">
                                      <p:cBhvr>
                                        <p:cTn id="35" dur="500"/>
                                        <p:tgtEl>
                                          <p:spTgt spid="37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24"/>
                                        </p:tgtEl>
                                        <p:attrNameLst>
                                          <p:attrName>style.visibility</p:attrName>
                                        </p:attrNameLst>
                                      </p:cBhvr>
                                      <p:to>
                                        <p:strVal val="visible"/>
                                      </p:to>
                                    </p:set>
                                    <p:animEffect transition="in" filter="fade">
                                      <p:cBhvr>
                                        <p:cTn id="39" dur="500"/>
                                        <p:tgtEl>
                                          <p:spTgt spid="424"/>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232"/>
                                        </p:tgtEl>
                                        <p:attrNameLst>
                                          <p:attrName>style.visibility</p:attrName>
                                        </p:attrNameLst>
                                      </p:cBhvr>
                                      <p:to>
                                        <p:strVal val="visible"/>
                                      </p:to>
                                    </p:set>
                                    <p:animEffect transition="in" filter="wipe(down)">
                                      <p:cBhvr>
                                        <p:cTn id="43" dur="500"/>
                                        <p:tgtEl>
                                          <p:spTgt spid="232"/>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16"/>
                                        </p:tgtEl>
                                        <p:attrNameLst>
                                          <p:attrName>style.visibility</p:attrName>
                                        </p:attrNameLst>
                                      </p:cBhvr>
                                      <p:to>
                                        <p:strVal val="visible"/>
                                      </p:to>
                                    </p:set>
                                    <p:anim calcmode="lin" valueType="num">
                                      <p:cBhvr>
                                        <p:cTn id="47" dur="500" fill="hold"/>
                                        <p:tgtEl>
                                          <p:spTgt spid="416"/>
                                        </p:tgtEl>
                                        <p:attrNameLst>
                                          <p:attrName>ppt_w</p:attrName>
                                        </p:attrNameLst>
                                      </p:cBhvr>
                                      <p:tavLst>
                                        <p:tav tm="0">
                                          <p:val>
                                            <p:fltVal val="0"/>
                                          </p:val>
                                        </p:tav>
                                        <p:tav tm="100000">
                                          <p:val>
                                            <p:strVal val="#ppt_w"/>
                                          </p:val>
                                        </p:tav>
                                      </p:tavLst>
                                    </p:anim>
                                    <p:anim calcmode="lin" valueType="num">
                                      <p:cBhvr>
                                        <p:cTn id="48" dur="500" fill="hold"/>
                                        <p:tgtEl>
                                          <p:spTgt spid="416"/>
                                        </p:tgtEl>
                                        <p:attrNameLst>
                                          <p:attrName>ppt_h</p:attrName>
                                        </p:attrNameLst>
                                      </p:cBhvr>
                                      <p:tavLst>
                                        <p:tav tm="0">
                                          <p:val>
                                            <p:fltVal val="0"/>
                                          </p:val>
                                        </p:tav>
                                        <p:tav tm="100000">
                                          <p:val>
                                            <p:strVal val="#ppt_h"/>
                                          </p:val>
                                        </p:tav>
                                      </p:tavLst>
                                    </p:anim>
                                    <p:animEffect transition="in" filter="fade">
                                      <p:cBhvr>
                                        <p:cTn id="49" dur="500"/>
                                        <p:tgtEl>
                                          <p:spTgt spid="416"/>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25"/>
                                        </p:tgtEl>
                                        <p:attrNameLst>
                                          <p:attrName>style.visibility</p:attrName>
                                        </p:attrNameLst>
                                      </p:cBhvr>
                                      <p:to>
                                        <p:strVal val="visible"/>
                                      </p:to>
                                    </p:set>
                                    <p:animEffect transition="in" filter="fade">
                                      <p:cBhvr>
                                        <p:cTn id="53" dur="500"/>
                                        <p:tgtEl>
                                          <p:spTgt spid="42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35"/>
                                        </p:tgtEl>
                                        <p:attrNameLst>
                                          <p:attrName>style.visibility</p:attrName>
                                        </p:attrNameLst>
                                      </p:cBhvr>
                                      <p:to>
                                        <p:strVal val="visible"/>
                                      </p:to>
                                    </p:set>
                                    <p:animEffect transition="in" filter="wipe(down)">
                                      <p:cBhvr>
                                        <p:cTn id="57" dur="500"/>
                                        <p:tgtEl>
                                          <p:spTgt spid="235"/>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419"/>
                                        </p:tgtEl>
                                        <p:attrNameLst>
                                          <p:attrName>style.visibility</p:attrName>
                                        </p:attrNameLst>
                                      </p:cBhvr>
                                      <p:to>
                                        <p:strVal val="visible"/>
                                      </p:to>
                                    </p:set>
                                    <p:anim calcmode="lin" valueType="num">
                                      <p:cBhvr>
                                        <p:cTn id="61" dur="500" fill="hold"/>
                                        <p:tgtEl>
                                          <p:spTgt spid="419"/>
                                        </p:tgtEl>
                                        <p:attrNameLst>
                                          <p:attrName>ppt_w</p:attrName>
                                        </p:attrNameLst>
                                      </p:cBhvr>
                                      <p:tavLst>
                                        <p:tav tm="0">
                                          <p:val>
                                            <p:fltVal val="0"/>
                                          </p:val>
                                        </p:tav>
                                        <p:tav tm="100000">
                                          <p:val>
                                            <p:strVal val="#ppt_w"/>
                                          </p:val>
                                        </p:tav>
                                      </p:tavLst>
                                    </p:anim>
                                    <p:anim calcmode="lin" valueType="num">
                                      <p:cBhvr>
                                        <p:cTn id="62" dur="500" fill="hold"/>
                                        <p:tgtEl>
                                          <p:spTgt spid="419"/>
                                        </p:tgtEl>
                                        <p:attrNameLst>
                                          <p:attrName>ppt_h</p:attrName>
                                        </p:attrNameLst>
                                      </p:cBhvr>
                                      <p:tavLst>
                                        <p:tav tm="0">
                                          <p:val>
                                            <p:fltVal val="0"/>
                                          </p:val>
                                        </p:tav>
                                        <p:tav tm="100000">
                                          <p:val>
                                            <p:strVal val="#ppt_h"/>
                                          </p:val>
                                        </p:tav>
                                      </p:tavLst>
                                    </p:anim>
                                    <p:animEffect transition="in" filter="fade">
                                      <p:cBhvr>
                                        <p:cTn id="63" dur="500"/>
                                        <p:tgtEl>
                                          <p:spTgt spid="419"/>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426"/>
                                        </p:tgtEl>
                                        <p:attrNameLst>
                                          <p:attrName>style.visibility</p:attrName>
                                        </p:attrNameLst>
                                      </p:cBhvr>
                                      <p:to>
                                        <p:strVal val="visible"/>
                                      </p:to>
                                    </p:set>
                                    <p:animEffect transition="in" filter="fade">
                                      <p:cBhvr>
                                        <p:cTn id="67" dur="500"/>
                                        <p:tgtEl>
                                          <p:spTgt spid="426"/>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up)">
                                      <p:cBhvr>
                                        <p:cTn id="71" dur="500"/>
                                        <p:tgtEl>
                                          <p:spTgt spid="45"/>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500"/>
                            </p:stCondLst>
                            <p:childTnLst>
                              <p:par>
                                <p:cTn id="84" presetID="10" presetClass="entr" presetSubtype="0"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par>
                          <p:cTn id="91" fill="hold">
                            <p:stCondLst>
                              <p:cond delay="9500"/>
                            </p:stCondLst>
                            <p:childTnLst>
                              <p:par>
                                <p:cTn id="92" presetID="22" presetClass="entr" presetSubtype="8"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left)">
                                      <p:cBhvr>
                                        <p:cTn id="9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22" grpId="0"/>
      <p:bldP spid="423" grpId="0"/>
      <p:bldP spid="424" grpId="0"/>
      <p:bldP spid="425" grpId="0"/>
      <p:bldP spid="4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rrowheads="1"/>
          </p:cNvSpPr>
          <p:nvPr/>
        </p:nvSpPr>
        <p:spPr bwMode="auto">
          <a:xfrm>
            <a:off x="9068159" y="2025034"/>
            <a:ext cx="1494112" cy="1447282"/>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23"/>
          <p:cNvGrpSpPr/>
          <p:nvPr/>
        </p:nvGrpSpPr>
        <p:grpSpPr>
          <a:xfrm>
            <a:off x="2024687" y="1840743"/>
            <a:ext cx="1037016" cy="2705011"/>
            <a:chOff x="2323305" y="2203133"/>
            <a:chExt cx="979488" cy="2554284"/>
          </a:xfrm>
          <a:solidFill>
            <a:schemeClr val="accent2"/>
          </a:solidFill>
        </p:grpSpPr>
        <p:sp>
          <p:nvSpPr>
            <p:cNvPr id="25" name="Freeform 3"/>
            <p:cNvSpPr>
              <a:spLocks noChangeArrowheads="1"/>
            </p:cNvSpPr>
            <p:nvPr/>
          </p:nvSpPr>
          <p:spPr bwMode="auto">
            <a:xfrm>
              <a:off x="2323305" y="2720656"/>
              <a:ext cx="979488" cy="2036761"/>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26"/>
          <p:cNvGrpSpPr/>
          <p:nvPr/>
        </p:nvGrpSpPr>
        <p:grpSpPr>
          <a:xfrm>
            <a:off x="4413162" y="1856262"/>
            <a:ext cx="1186865" cy="2705004"/>
            <a:chOff x="5481408" y="1426062"/>
            <a:chExt cx="341669" cy="778500"/>
          </a:xfrm>
          <a:solidFill>
            <a:schemeClr val="accent3"/>
          </a:solidFill>
        </p:grpSpPr>
        <p:sp>
          <p:nvSpPr>
            <p:cNvPr id="28" name="Freeform 1"/>
            <p:cNvSpPr>
              <a:spLocks noChangeArrowheads="1"/>
            </p:cNvSpPr>
            <p:nvPr/>
          </p:nvSpPr>
          <p:spPr bwMode="auto">
            <a:xfrm>
              <a:off x="5481408" y="1565662"/>
              <a:ext cx="341669" cy="63890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1238789" y="4784050"/>
            <a:ext cx="2634888" cy="1298267"/>
          </a:xfrm>
          <a:prstGeom prst="rect">
            <a:avLst/>
          </a:prstGeom>
          <a:noFill/>
        </p:spPr>
        <p:txBody>
          <a:bodyPr wrap="square" lIns="128551" tIns="64275" rIns="128551" bIns="64275" rtlCol="0">
            <a:spAutoFit/>
          </a:bodyPr>
          <a:lstStyle/>
          <a:p>
            <a:pPr algn="ctr"/>
            <a:r>
              <a:rPr lang="en-US" sz="759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55%</a:t>
            </a:r>
          </a:p>
        </p:txBody>
      </p:sp>
      <p:sp>
        <p:nvSpPr>
          <p:cNvPr id="31" name="TextBox 30"/>
          <p:cNvSpPr txBox="1"/>
          <p:nvPr/>
        </p:nvSpPr>
        <p:spPr>
          <a:xfrm>
            <a:off x="3585640" y="4733735"/>
            <a:ext cx="2869332" cy="1298267"/>
          </a:xfrm>
          <a:prstGeom prst="rect">
            <a:avLst/>
          </a:prstGeom>
          <a:noFill/>
        </p:spPr>
        <p:txBody>
          <a:bodyPr wrap="square" lIns="128551" tIns="64275" rIns="128551" bIns="64275" rtlCol="0">
            <a:spAutoFit/>
          </a:bodyPr>
          <a:lstStyle/>
          <a:p>
            <a:pPr algn="ctr"/>
            <a:r>
              <a:rPr lang="en-US" sz="759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65%</a:t>
            </a:r>
          </a:p>
        </p:txBody>
      </p:sp>
      <p:sp>
        <p:nvSpPr>
          <p:cNvPr id="32" name="TextBox 31"/>
          <p:cNvSpPr txBox="1"/>
          <p:nvPr/>
        </p:nvSpPr>
        <p:spPr>
          <a:xfrm>
            <a:off x="1468897" y="5858711"/>
            <a:ext cx="2194339" cy="551959"/>
          </a:xfrm>
          <a:prstGeom prst="rect">
            <a:avLst/>
          </a:prstGeom>
          <a:noFill/>
        </p:spPr>
        <p:txBody>
          <a:bodyPr wrap="square" lIns="0" tIns="64275" rIns="0" bIns="0" rtlCol="0">
            <a:spAutoFit/>
          </a:bodyPr>
          <a:lstStyle/>
          <a:p>
            <a:pPr algn="ctr"/>
            <a:r>
              <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sp>
        <p:nvSpPr>
          <p:cNvPr id="33" name="TextBox 32"/>
          <p:cNvSpPr txBox="1"/>
          <p:nvPr/>
        </p:nvSpPr>
        <p:spPr>
          <a:xfrm>
            <a:off x="3913068" y="5875035"/>
            <a:ext cx="2194339" cy="551959"/>
          </a:xfrm>
          <a:prstGeom prst="rect">
            <a:avLst/>
          </a:prstGeom>
          <a:noFill/>
        </p:spPr>
        <p:txBody>
          <a:bodyPr wrap="square" lIns="0" tIns="64275" rIns="0" bIns="0" rtlCol="0">
            <a:spAutoFit/>
          </a:bodyPr>
          <a:lstStyle/>
          <a:p>
            <a:pPr algn="ctr"/>
            <a:r>
              <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sp>
        <p:nvSpPr>
          <p:cNvPr id="34" name="TextBox 33"/>
          <p:cNvSpPr txBox="1"/>
          <p:nvPr/>
        </p:nvSpPr>
        <p:spPr>
          <a:xfrm>
            <a:off x="1890392" y="4624622"/>
            <a:ext cx="1354968" cy="405765"/>
          </a:xfrm>
          <a:prstGeom prst="rect">
            <a:avLst/>
          </a:prstGeom>
          <a:noFill/>
        </p:spPr>
        <p:txBody>
          <a:bodyPr wrap="square" lIns="0" tIns="64275" rIns="0" bIns="0" rtlCol="0">
            <a:spAutoFit/>
          </a:bodyPr>
          <a:lstStyle/>
          <a:p>
            <a:pPr algn="ctr"/>
            <a:r>
              <a:rPr lang="en-US" sz="2215"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Men</a:t>
            </a:r>
          </a:p>
        </p:txBody>
      </p:sp>
      <p:sp>
        <p:nvSpPr>
          <p:cNvPr id="35" name="TextBox 34"/>
          <p:cNvSpPr txBox="1"/>
          <p:nvPr/>
        </p:nvSpPr>
        <p:spPr>
          <a:xfrm>
            <a:off x="4320102" y="4614205"/>
            <a:ext cx="1354968" cy="405765"/>
          </a:xfrm>
          <a:prstGeom prst="rect">
            <a:avLst/>
          </a:prstGeom>
          <a:noFill/>
        </p:spPr>
        <p:txBody>
          <a:bodyPr wrap="square" lIns="0" tIns="64275" rIns="0" bIns="0" rtlCol="0">
            <a:spAutoFit/>
          </a:bodyPr>
          <a:lstStyle/>
          <a:p>
            <a:pPr algn="ctr"/>
            <a:r>
              <a:rPr lang="en-US" sz="2215"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Women</a:t>
            </a:r>
          </a:p>
        </p:txBody>
      </p:sp>
      <p:sp>
        <p:nvSpPr>
          <p:cNvPr id="7" name="Freeform 6"/>
          <p:cNvSpPr>
            <a:spLocks noChangeArrowheads="1"/>
          </p:cNvSpPr>
          <p:nvPr/>
        </p:nvSpPr>
        <p:spPr bwMode="auto">
          <a:xfrm>
            <a:off x="7581734" y="2020242"/>
            <a:ext cx="1656585" cy="1447282"/>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chemeClr val="accent1"/>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ChangeArrowheads="1"/>
          </p:cNvSpPr>
          <p:nvPr/>
        </p:nvSpPr>
        <p:spPr bwMode="auto">
          <a:xfrm>
            <a:off x="6959279" y="2635172"/>
            <a:ext cx="1446905" cy="1494500"/>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a:spLocks noChangeArrowheads="1"/>
          </p:cNvSpPr>
          <p:nvPr/>
        </p:nvSpPr>
        <p:spPr bwMode="auto">
          <a:xfrm>
            <a:off x="6959279" y="3958369"/>
            <a:ext cx="1446905" cy="1657018"/>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noChangeArrowheads="1"/>
          </p:cNvSpPr>
          <p:nvPr/>
        </p:nvSpPr>
        <p:spPr bwMode="auto">
          <a:xfrm>
            <a:off x="7581734" y="4790722"/>
            <a:ext cx="1486427" cy="1447282"/>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noChangeArrowheads="1"/>
          </p:cNvSpPr>
          <p:nvPr/>
        </p:nvSpPr>
        <p:spPr bwMode="auto">
          <a:xfrm>
            <a:off x="8895804" y="4790722"/>
            <a:ext cx="1664272" cy="1447282"/>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ChangeArrowheads="1"/>
          </p:cNvSpPr>
          <p:nvPr/>
        </p:nvSpPr>
        <p:spPr bwMode="auto">
          <a:xfrm>
            <a:off x="9727571" y="4131568"/>
            <a:ext cx="1446905" cy="1486814"/>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ChangeArrowheads="1"/>
          </p:cNvSpPr>
          <p:nvPr/>
        </p:nvSpPr>
        <p:spPr bwMode="auto">
          <a:xfrm>
            <a:off x="9728476" y="2639916"/>
            <a:ext cx="1446905" cy="1664703"/>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ChangeArrowheads="1"/>
          </p:cNvSpPr>
          <p:nvPr/>
        </p:nvSpPr>
        <p:spPr bwMode="auto">
          <a:xfrm>
            <a:off x="10047401" y="2892125"/>
            <a:ext cx="256886" cy="249266"/>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38" name="Straight Connector 37"/>
          <p:cNvCxnSpPr/>
          <p:nvPr/>
        </p:nvCxnSpPr>
        <p:spPr>
          <a:xfrm>
            <a:off x="6436072" y="2158738"/>
            <a:ext cx="0" cy="3949950"/>
          </a:xfrm>
          <a:prstGeom prst="line">
            <a:avLst/>
          </a:prstGeom>
          <a:ln>
            <a:solidFill>
              <a:schemeClr val="bg1">
                <a:lumMod val="75000"/>
              </a:schemeClr>
            </a:solidFill>
            <a:prstDash val="dash"/>
            <a:headEnd type="diamond"/>
            <a:tailEnd type="triangle"/>
          </a:ln>
        </p:spPr>
        <p:style>
          <a:lnRef idx="1">
            <a:schemeClr val="accent1"/>
          </a:lnRef>
          <a:fillRef idx="0">
            <a:schemeClr val="accent1"/>
          </a:fillRef>
          <a:effectRef idx="0">
            <a:schemeClr val="accent1"/>
          </a:effectRef>
          <a:fontRef idx="minor">
            <a:schemeClr val="tx1"/>
          </a:fontRef>
        </p:style>
      </p:cxnSp>
      <p:sp>
        <p:nvSpPr>
          <p:cNvPr id="41" name="Freeform 41"/>
          <p:cNvSpPr>
            <a:spLocks noEditPoints="1"/>
          </p:cNvSpPr>
          <p:nvPr/>
        </p:nvSpPr>
        <p:spPr bwMode="auto">
          <a:xfrm>
            <a:off x="8180109" y="5398730"/>
            <a:ext cx="577380" cy="433314"/>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5"/>
          <p:cNvSpPr>
            <a:spLocks noEditPoints="1"/>
          </p:cNvSpPr>
          <p:nvPr/>
        </p:nvSpPr>
        <p:spPr bwMode="auto">
          <a:xfrm>
            <a:off x="8154605" y="2270520"/>
            <a:ext cx="586391" cy="586544"/>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42"/>
          <p:cNvGrpSpPr/>
          <p:nvPr/>
        </p:nvGrpSpPr>
        <p:grpSpPr>
          <a:xfrm>
            <a:off x="10303229" y="4525665"/>
            <a:ext cx="516735" cy="552794"/>
            <a:chOff x="494476" y="2241785"/>
            <a:chExt cx="239742" cy="256405"/>
          </a:xfrm>
          <a:solidFill>
            <a:schemeClr val="bg1"/>
          </a:solidFill>
        </p:grpSpPr>
        <p:sp>
          <p:nvSpPr>
            <p:cNvPr id="44"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Freeform 73"/>
          <p:cNvSpPr>
            <a:spLocks noEditPoints="1"/>
          </p:cNvSpPr>
          <p:nvPr/>
        </p:nvSpPr>
        <p:spPr bwMode="auto">
          <a:xfrm>
            <a:off x="9407263" y="5338984"/>
            <a:ext cx="484816" cy="552794"/>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10395579" y="3275177"/>
            <a:ext cx="378075" cy="552794"/>
            <a:chOff x="527333" y="1217552"/>
            <a:chExt cx="175409" cy="256405"/>
          </a:xfrm>
          <a:solidFill>
            <a:schemeClr val="bg1"/>
          </a:solidFill>
        </p:grpSpPr>
        <p:sp>
          <p:nvSpPr>
            <p:cNvPr id="49"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9421089" y="2403768"/>
            <a:ext cx="553648" cy="465983"/>
            <a:chOff x="1511296" y="730196"/>
            <a:chExt cx="256867" cy="216138"/>
          </a:xfrm>
          <a:solidFill>
            <a:schemeClr val="bg1"/>
          </a:solidFill>
        </p:grpSpPr>
        <p:sp>
          <p:nvSpPr>
            <p:cNvPr id="52"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8"/>
          <p:cNvGrpSpPr/>
          <p:nvPr/>
        </p:nvGrpSpPr>
        <p:grpSpPr>
          <a:xfrm>
            <a:off x="7354534" y="4397657"/>
            <a:ext cx="389675" cy="571260"/>
            <a:chOff x="1559893" y="2241774"/>
            <a:chExt cx="174947" cy="256404"/>
          </a:xfrm>
          <a:solidFill>
            <a:schemeClr val="bg1"/>
          </a:solidFill>
        </p:grpSpPr>
        <p:sp>
          <p:nvSpPr>
            <p:cNvPr id="60"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7416480" y="3220985"/>
            <a:ext cx="441694" cy="413098"/>
            <a:chOff x="998489" y="2241774"/>
            <a:chExt cx="256404" cy="239742"/>
          </a:xfrm>
          <a:solidFill>
            <a:schemeClr val="bg1"/>
          </a:solidFill>
        </p:grpSpPr>
        <p:sp>
          <p:nvSpPr>
            <p:cNvPr id="70"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Group 94"/>
          <p:cNvGrpSpPr/>
          <p:nvPr/>
        </p:nvGrpSpPr>
        <p:grpSpPr>
          <a:xfrm>
            <a:off x="8515310" y="3705927"/>
            <a:ext cx="1124847" cy="859953"/>
            <a:chOff x="5516563" y="84138"/>
            <a:chExt cx="1414463" cy="1081087"/>
          </a:xfrm>
          <a:solidFill>
            <a:schemeClr val="bg1">
              <a:lumMod val="50000"/>
            </a:schemeClr>
          </a:solidFill>
        </p:grpSpPr>
        <p:sp>
          <p:nvSpPr>
            <p:cNvPr id="96"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矩形 78"/>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矩形 82"/>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p:cTn id="51" dur="500" fill="hold"/>
                                        <p:tgtEl>
                                          <p:spTgt spid="95"/>
                                        </p:tgtEl>
                                        <p:attrNameLst>
                                          <p:attrName>ppt_w</p:attrName>
                                        </p:attrNameLst>
                                      </p:cBhvr>
                                      <p:tavLst>
                                        <p:tav tm="0">
                                          <p:val>
                                            <p:fltVal val="0"/>
                                          </p:val>
                                        </p:tav>
                                        <p:tav tm="100000">
                                          <p:val>
                                            <p:strVal val="#ppt_w"/>
                                          </p:val>
                                        </p:tav>
                                      </p:tavLst>
                                    </p:anim>
                                    <p:anim calcmode="lin" valueType="num">
                                      <p:cBhvr>
                                        <p:cTn id="52" dur="500" fill="hold"/>
                                        <p:tgtEl>
                                          <p:spTgt spid="95"/>
                                        </p:tgtEl>
                                        <p:attrNameLst>
                                          <p:attrName>ppt_h</p:attrName>
                                        </p:attrNameLst>
                                      </p:cBhvr>
                                      <p:tavLst>
                                        <p:tav tm="0">
                                          <p:val>
                                            <p:fltVal val="0"/>
                                          </p:val>
                                        </p:tav>
                                        <p:tav tm="100000">
                                          <p:val>
                                            <p:strVal val="#ppt_h"/>
                                          </p:val>
                                        </p:tav>
                                      </p:tavLst>
                                    </p:anim>
                                    <p:animEffect transition="in" filter="fade">
                                      <p:cBhvr>
                                        <p:cTn id="53" dur="500"/>
                                        <p:tgtEl>
                                          <p:spTgt spid="95"/>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500" fill="hold"/>
                                        <p:tgtEl>
                                          <p:spTgt spid="51"/>
                                        </p:tgtEl>
                                        <p:attrNameLst>
                                          <p:attrName>ppt_w</p:attrName>
                                        </p:attrNameLst>
                                      </p:cBhvr>
                                      <p:tavLst>
                                        <p:tav tm="0">
                                          <p:val>
                                            <p:fltVal val="0"/>
                                          </p:val>
                                        </p:tav>
                                        <p:tav tm="100000">
                                          <p:val>
                                            <p:strVal val="#ppt_w"/>
                                          </p:val>
                                        </p:tav>
                                      </p:tavLst>
                                    </p:anim>
                                    <p:anim calcmode="lin" valueType="num">
                                      <p:cBhvr>
                                        <p:cTn id="76" dur="500" fill="hold"/>
                                        <p:tgtEl>
                                          <p:spTgt spid="51"/>
                                        </p:tgtEl>
                                        <p:attrNameLst>
                                          <p:attrName>ppt_h</p:attrName>
                                        </p:attrNameLst>
                                      </p:cBhvr>
                                      <p:tavLst>
                                        <p:tav tm="0">
                                          <p:val>
                                            <p:fltVal val="0"/>
                                          </p:val>
                                        </p:tav>
                                        <p:tav tm="100000">
                                          <p:val>
                                            <p:strVal val="#ppt_h"/>
                                          </p:val>
                                        </p:tav>
                                      </p:tavLst>
                                    </p:anim>
                                    <p:animEffect transition="in" filter="fade">
                                      <p:cBhvr>
                                        <p:cTn id="77" dur="500"/>
                                        <p:tgtEl>
                                          <p:spTgt spid="51"/>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8000"/>
                            </p:stCondLst>
                            <p:childTnLst>
                              <p:par>
                                <p:cTn id="83" presetID="53" presetClass="entr" presetSubtype="16"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childTnLst>
                          </p:cTn>
                        </p:par>
                        <p:par>
                          <p:cTn id="92" fill="hold">
                            <p:stCondLst>
                              <p:cond delay="9000"/>
                            </p:stCondLst>
                            <p:childTnLst>
                              <p:par>
                                <p:cTn id="93" presetID="53" presetClass="entr" presetSubtype="16"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
                                          </p:val>
                                        </p:tav>
                                        <p:tav tm="100000">
                                          <p:val>
                                            <p:strVal val="#ppt_w"/>
                                          </p:val>
                                        </p:tav>
                                      </p:tavLst>
                                    </p:anim>
                                    <p:anim calcmode="lin" valueType="num">
                                      <p:cBhvr>
                                        <p:cTn id="96" dur="500" fill="hold"/>
                                        <p:tgtEl>
                                          <p:spTgt spid="43"/>
                                        </p:tgtEl>
                                        <p:attrNameLst>
                                          <p:attrName>ppt_h</p:attrName>
                                        </p:attrNameLst>
                                      </p:cBhvr>
                                      <p:tavLst>
                                        <p:tav tm="0">
                                          <p:val>
                                            <p:fltVal val="0"/>
                                          </p:val>
                                        </p:tav>
                                        <p:tav tm="100000">
                                          <p:val>
                                            <p:strVal val="#ppt_h"/>
                                          </p:val>
                                        </p:tav>
                                      </p:tavLst>
                                    </p:anim>
                                    <p:animEffect transition="in" filter="fade">
                                      <p:cBhvr>
                                        <p:cTn id="97" dur="500"/>
                                        <p:tgtEl>
                                          <p:spTgt spid="43"/>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Effect transition="in" filter="fade">
                                      <p:cBhvr>
                                        <p:cTn id="107" dur="500"/>
                                        <p:tgtEl>
                                          <p:spTgt spid="47"/>
                                        </p:tgtEl>
                                      </p:cBhvr>
                                    </p:animEffect>
                                  </p:childTnLst>
                                </p:cTn>
                              </p:par>
                            </p:childTnLst>
                          </p:cTn>
                        </p:par>
                        <p:par>
                          <p:cTn id="108" fill="hold">
                            <p:stCondLst>
                              <p:cond delay="10500"/>
                            </p:stCondLst>
                            <p:childTnLst>
                              <p:par>
                                <p:cTn id="109" presetID="10" presetClass="entr" presetSubtype="0"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11500"/>
                            </p:stCondLst>
                            <p:childTnLst>
                              <p:par>
                                <p:cTn id="119" presetID="10" presetClass="entr" presetSubtype="0" fill="hold" grpId="0" nodeType="after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fill="hold"/>
                                        <p:tgtEl>
                                          <p:spTgt spid="59"/>
                                        </p:tgtEl>
                                        <p:attrNameLst>
                                          <p:attrName>ppt_w</p:attrName>
                                        </p:attrNameLst>
                                      </p:cBhvr>
                                      <p:tavLst>
                                        <p:tav tm="0">
                                          <p:val>
                                            <p:fltVal val="0"/>
                                          </p:val>
                                        </p:tav>
                                        <p:tav tm="100000">
                                          <p:val>
                                            <p:strVal val="#ppt_w"/>
                                          </p:val>
                                        </p:tav>
                                      </p:tavLst>
                                    </p:anim>
                                    <p:anim calcmode="lin" valueType="num">
                                      <p:cBhvr>
                                        <p:cTn id="126" dur="500" fill="hold"/>
                                        <p:tgtEl>
                                          <p:spTgt spid="59"/>
                                        </p:tgtEl>
                                        <p:attrNameLst>
                                          <p:attrName>ppt_h</p:attrName>
                                        </p:attrNameLst>
                                      </p:cBhvr>
                                      <p:tavLst>
                                        <p:tav tm="0">
                                          <p:val>
                                            <p:fltVal val="0"/>
                                          </p:val>
                                        </p:tav>
                                        <p:tav tm="100000">
                                          <p:val>
                                            <p:strVal val="#ppt_h"/>
                                          </p:val>
                                        </p:tav>
                                      </p:tavLst>
                                    </p:anim>
                                    <p:animEffect transition="in" filter="fade">
                                      <p:cBhvr>
                                        <p:cTn id="127" dur="500"/>
                                        <p:tgtEl>
                                          <p:spTgt spid="59"/>
                                        </p:tgtEl>
                                      </p:cBhvr>
                                    </p:animEffect>
                                  </p:childTnLst>
                                </p:cTn>
                              </p:par>
                            </p:childTnLst>
                          </p:cTn>
                        </p:par>
                        <p:par>
                          <p:cTn id="128" fill="hold">
                            <p:stCondLst>
                              <p:cond delay="125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0"/>
                                        <p:tgtEl>
                                          <p:spTgt spid="8"/>
                                        </p:tgtEl>
                                      </p:cBhvr>
                                    </p:animEffect>
                                  </p:childTnLst>
                                </p:cTn>
                              </p:par>
                            </p:childTnLst>
                          </p:cTn>
                        </p:par>
                        <p:par>
                          <p:cTn id="132" fill="hold">
                            <p:stCondLst>
                              <p:cond delay="13000"/>
                            </p:stCondLst>
                            <p:childTnLst>
                              <p:par>
                                <p:cTn id="133" presetID="53" presetClass="entr" presetSubtype="16" fill="hold" nodeType="afterEffect">
                                  <p:stCondLst>
                                    <p:cond delay="0"/>
                                  </p:stCondLst>
                                  <p:childTnLst>
                                    <p:set>
                                      <p:cBhvr>
                                        <p:cTn id="134" dur="1" fill="hold">
                                          <p:stCondLst>
                                            <p:cond delay="0"/>
                                          </p:stCondLst>
                                        </p:cTn>
                                        <p:tgtEl>
                                          <p:spTgt spid="69"/>
                                        </p:tgtEl>
                                        <p:attrNameLst>
                                          <p:attrName>style.visibility</p:attrName>
                                        </p:attrNameLst>
                                      </p:cBhvr>
                                      <p:to>
                                        <p:strVal val="visible"/>
                                      </p:to>
                                    </p:set>
                                    <p:anim calcmode="lin" valueType="num">
                                      <p:cBhvr>
                                        <p:cTn id="135" dur="500" fill="hold"/>
                                        <p:tgtEl>
                                          <p:spTgt spid="69"/>
                                        </p:tgtEl>
                                        <p:attrNameLst>
                                          <p:attrName>ppt_w</p:attrName>
                                        </p:attrNameLst>
                                      </p:cBhvr>
                                      <p:tavLst>
                                        <p:tav tm="0">
                                          <p:val>
                                            <p:fltVal val="0"/>
                                          </p:val>
                                        </p:tav>
                                        <p:tav tm="100000">
                                          <p:val>
                                            <p:strVal val="#ppt_w"/>
                                          </p:val>
                                        </p:tav>
                                      </p:tavLst>
                                    </p:anim>
                                    <p:anim calcmode="lin" valueType="num">
                                      <p:cBhvr>
                                        <p:cTn id="136" dur="500" fill="hold"/>
                                        <p:tgtEl>
                                          <p:spTgt spid="69"/>
                                        </p:tgtEl>
                                        <p:attrNameLst>
                                          <p:attrName>ppt_h</p:attrName>
                                        </p:attrNameLst>
                                      </p:cBhvr>
                                      <p:tavLst>
                                        <p:tav tm="0">
                                          <p:val>
                                            <p:fltVal val="0"/>
                                          </p:val>
                                        </p:tav>
                                        <p:tav tm="100000">
                                          <p:val>
                                            <p:strVal val="#ppt_h"/>
                                          </p:val>
                                        </p:tav>
                                      </p:tavLst>
                                    </p:anim>
                                    <p:animEffect transition="in" filter="fade">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p:bldP spid="32" grpId="0"/>
      <p:bldP spid="33" grpId="0"/>
      <p:bldP spid="34" grpId="0"/>
      <p:bldP spid="35" grpId="0"/>
      <p:bldP spid="7" grpId="0" animBg="1"/>
      <p:bldP spid="8" grpId="0" animBg="1"/>
      <p:bldP spid="9" grpId="0" animBg="1"/>
      <p:bldP spid="10" grpId="0" animBg="1"/>
      <p:bldP spid="11" grpId="0" animBg="1"/>
      <p:bldP spid="12" grpId="0" animBg="1"/>
      <p:bldP spid="13" grpId="0" animBg="1"/>
      <p:bldP spid="14" grpId="0" animBg="1"/>
      <p:bldP spid="41" grpId="0" animBg="1"/>
      <p:bldP spid="42"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12352" y="1929893"/>
            <a:ext cx="1206807" cy="1207121"/>
            <a:chOff x="9158380" y="3435910"/>
            <a:chExt cx="2288589" cy="2289185"/>
          </a:xfrm>
          <a:solidFill>
            <a:schemeClr val="accent3"/>
          </a:solidFill>
        </p:grpSpPr>
        <p:sp>
          <p:nvSpPr>
            <p:cNvPr id="165"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34" name="Group 133"/>
            <p:cNvGrpSpPr/>
            <p:nvPr/>
          </p:nvGrpSpPr>
          <p:grpSpPr>
            <a:xfrm>
              <a:off x="9158380" y="3435910"/>
              <a:ext cx="2288589" cy="2289185"/>
              <a:chOff x="1119258" y="2257147"/>
              <a:chExt cx="1868076" cy="1868076"/>
            </a:xfrm>
            <a:grpFill/>
          </p:grpSpPr>
          <p:sp>
            <p:nvSpPr>
              <p:cNvPr id="13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4" name="TextBox 103"/>
          <p:cNvSpPr txBox="1"/>
          <p:nvPr/>
        </p:nvSpPr>
        <p:spPr>
          <a:xfrm>
            <a:off x="10410175" y="2267357"/>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70%</a:t>
            </a:r>
          </a:p>
        </p:txBody>
      </p:sp>
      <p:grpSp>
        <p:nvGrpSpPr>
          <p:cNvPr id="167" name="Group 166"/>
          <p:cNvGrpSpPr/>
          <p:nvPr/>
        </p:nvGrpSpPr>
        <p:grpSpPr>
          <a:xfrm>
            <a:off x="10215943" y="3250442"/>
            <a:ext cx="1206807" cy="1207121"/>
            <a:chOff x="9158380" y="3435910"/>
            <a:chExt cx="2288589" cy="2289185"/>
          </a:xfrm>
          <a:solidFill>
            <a:schemeClr val="accent4"/>
          </a:solidFill>
        </p:grpSpPr>
        <p:sp>
          <p:nvSpPr>
            <p:cNvPr id="168"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9" name="Group 168"/>
            <p:cNvGrpSpPr/>
            <p:nvPr/>
          </p:nvGrpSpPr>
          <p:grpSpPr>
            <a:xfrm>
              <a:off x="9158380" y="3435910"/>
              <a:ext cx="2288589" cy="2289185"/>
              <a:chOff x="1119258" y="2257147"/>
              <a:chExt cx="1868076" cy="1868076"/>
            </a:xfrm>
            <a:grpFill/>
          </p:grpSpPr>
          <p:sp>
            <p:nvSpPr>
              <p:cNvPr id="170"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2" name="Group 181"/>
          <p:cNvGrpSpPr/>
          <p:nvPr/>
        </p:nvGrpSpPr>
        <p:grpSpPr>
          <a:xfrm>
            <a:off x="10198155" y="4575061"/>
            <a:ext cx="1206807" cy="1207121"/>
            <a:chOff x="9158380" y="3435910"/>
            <a:chExt cx="2288589" cy="2289185"/>
          </a:xfrm>
          <a:solidFill>
            <a:schemeClr val="accent2"/>
          </a:solidFill>
        </p:grpSpPr>
        <p:sp>
          <p:nvSpPr>
            <p:cNvPr id="183"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4" name="Group 183"/>
            <p:cNvGrpSpPr/>
            <p:nvPr/>
          </p:nvGrpSpPr>
          <p:grpSpPr>
            <a:xfrm>
              <a:off x="9158380" y="3435910"/>
              <a:ext cx="2288589" cy="2289185"/>
              <a:chOff x="1119258" y="2257147"/>
              <a:chExt cx="1868076" cy="1868076"/>
            </a:xfrm>
            <a:grpFill/>
          </p:grpSpPr>
          <p:sp>
            <p:nvSpPr>
              <p:cNvPr id="18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7" name="TextBox 196"/>
          <p:cNvSpPr txBox="1"/>
          <p:nvPr/>
        </p:nvSpPr>
        <p:spPr>
          <a:xfrm>
            <a:off x="10416284" y="3601071"/>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90%</a:t>
            </a:r>
          </a:p>
        </p:txBody>
      </p:sp>
      <p:sp>
        <p:nvSpPr>
          <p:cNvPr id="198" name="TextBox 197"/>
          <p:cNvSpPr txBox="1"/>
          <p:nvPr/>
        </p:nvSpPr>
        <p:spPr>
          <a:xfrm>
            <a:off x="10415700" y="4918643"/>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50%</a:t>
            </a:r>
          </a:p>
        </p:txBody>
      </p:sp>
      <p:sp>
        <p:nvSpPr>
          <p:cNvPr id="158" name="Subtitle 2"/>
          <p:cNvSpPr txBox="1"/>
          <p:nvPr/>
        </p:nvSpPr>
        <p:spPr>
          <a:xfrm>
            <a:off x="1333077" y="2007866"/>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Description</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Integer pulvinar nulla ut ultrices eleifend. Etiam sit amet turpis at neque lacinia fermentum sed vitae velit.</a:t>
            </a:r>
          </a:p>
        </p:txBody>
      </p:sp>
      <p:cxnSp>
        <p:nvCxnSpPr>
          <p:cNvPr id="159" name="Straight Connector 158"/>
          <p:cNvCxnSpPr/>
          <p:nvPr/>
        </p:nvCxnSpPr>
        <p:spPr>
          <a:xfrm>
            <a:off x="1323584" y="2200703"/>
            <a:ext cx="0" cy="3241725"/>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0" name="Subtitle 2"/>
          <p:cNvSpPr txBox="1"/>
          <p:nvPr/>
        </p:nvSpPr>
        <p:spPr>
          <a:xfrm>
            <a:off x="1332423" y="3318166"/>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Description</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Integer pulvinar nulla ut ultrices eleifend. Etiam sit amet turpis at neque lacinia fermentum sed vitae velit.</a:t>
            </a:r>
          </a:p>
        </p:txBody>
      </p:sp>
      <p:sp>
        <p:nvSpPr>
          <p:cNvPr id="161" name="Subtitle 2"/>
          <p:cNvSpPr txBox="1"/>
          <p:nvPr/>
        </p:nvSpPr>
        <p:spPr>
          <a:xfrm>
            <a:off x="1344171" y="4661001"/>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685" dirty="0">
                <a:latin typeface="Arial" panose="020B0604020202020204" pitchFamily="34" charset="0"/>
                <a:ea typeface="微软雅黑" panose="020B0503020204020204" pitchFamily="34" charset="-122"/>
                <a:cs typeface="Lato Regular"/>
                <a:sym typeface="Arial" panose="020B0604020202020204" pitchFamily="34" charset="0"/>
              </a:rPr>
              <a:t>Description</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elit. Integer pulvinar nulla ut ultrices eleifend. Etiam sit amet turpis at neque lacinia fermentum sed vitae velit.</a:t>
            </a:r>
          </a:p>
        </p:txBody>
      </p:sp>
      <p:grpSp>
        <p:nvGrpSpPr>
          <p:cNvPr id="228" name="Group 227"/>
          <p:cNvGrpSpPr/>
          <p:nvPr/>
        </p:nvGrpSpPr>
        <p:grpSpPr>
          <a:xfrm>
            <a:off x="6413441" y="2138871"/>
            <a:ext cx="3689056" cy="809604"/>
            <a:chOff x="12991940" y="3506283"/>
            <a:chExt cx="6995927" cy="1535333"/>
          </a:xfrm>
          <a:solidFill>
            <a:schemeClr val="accent5"/>
          </a:solidFill>
        </p:grpSpPr>
        <p:grpSp>
          <p:nvGrpSpPr>
            <p:cNvPr id="229" name="Group 228"/>
            <p:cNvGrpSpPr/>
            <p:nvPr/>
          </p:nvGrpSpPr>
          <p:grpSpPr>
            <a:xfrm>
              <a:off x="12991940" y="3506283"/>
              <a:ext cx="673651" cy="1535333"/>
              <a:chOff x="5481404" y="1426062"/>
              <a:chExt cx="341669" cy="778503"/>
            </a:xfrm>
            <a:grpFill/>
          </p:grpSpPr>
          <p:sp>
            <p:nvSpPr>
              <p:cNvPr id="25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0" name="Group 229"/>
            <p:cNvGrpSpPr/>
            <p:nvPr/>
          </p:nvGrpSpPr>
          <p:grpSpPr>
            <a:xfrm>
              <a:off x="13703288" y="3506283"/>
              <a:ext cx="673651" cy="1535333"/>
              <a:chOff x="5481404" y="1426062"/>
              <a:chExt cx="341669" cy="778503"/>
            </a:xfrm>
            <a:grpFill/>
          </p:grpSpPr>
          <p:sp>
            <p:nvSpPr>
              <p:cNvPr id="25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1" name="Group 230"/>
            <p:cNvGrpSpPr/>
            <p:nvPr/>
          </p:nvGrpSpPr>
          <p:grpSpPr>
            <a:xfrm>
              <a:off x="14411112" y="3506283"/>
              <a:ext cx="673651" cy="1535333"/>
              <a:chOff x="5481404" y="1426062"/>
              <a:chExt cx="341669" cy="778503"/>
            </a:xfrm>
            <a:grpFill/>
          </p:grpSpPr>
          <p:sp>
            <p:nvSpPr>
              <p:cNvPr id="25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2" name="Group 231"/>
            <p:cNvGrpSpPr/>
            <p:nvPr/>
          </p:nvGrpSpPr>
          <p:grpSpPr>
            <a:xfrm>
              <a:off x="15156315" y="3506283"/>
              <a:ext cx="673651" cy="1535333"/>
              <a:chOff x="5481404" y="1426062"/>
              <a:chExt cx="341669" cy="778503"/>
            </a:xfrm>
            <a:grpFill/>
          </p:grpSpPr>
          <p:sp>
            <p:nvSpPr>
              <p:cNvPr id="25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3" name="Group 232"/>
            <p:cNvGrpSpPr/>
            <p:nvPr/>
          </p:nvGrpSpPr>
          <p:grpSpPr>
            <a:xfrm>
              <a:off x="15836055" y="3506283"/>
              <a:ext cx="673651" cy="1535333"/>
              <a:chOff x="5481404" y="1426062"/>
              <a:chExt cx="341669" cy="778503"/>
            </a:xfrm>
            <a:grpFill/>
          </p:grpSpPr>
          <p:sp>
            <p:nvSpPr>
              <p:cNvPr id="24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4" name="Group 233"/>
            <p:cNvGrpSpPr/>
            <p:nvPr/>
          </p:nvGrpSpPr>
          <p:grpSpPr>
            <a:xfrm>
              <a:off x="16530469" y="3506283"/>
              <a:ext cx="673651" cy="1535333"/>
              <a:chOff x="5481404" y="1426062"/>
              <a:chExt cx="341669" cy="778503"/>
            </a:xfrm>
            <a:grpFill/>
          </p:grpSpPr>
          <p:sp>
            <p:nvSpPr>
              <p:cNvPr id="24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Group 234"/>
            <p:cNvGrpSpPr/>
            <p:nvPr/>
          </p:nvGrpSpPr>
          <p:grpSpPr>
            <a:xfrm>
              <a:off x="17221374" y="3506283"/>
              <a:ext cx="673651" cy="1535333"/>
              <a:chOff x="5481404" y="1426062"/>
              <a:chExt cx="341669" cy="778503"/>
            </a:xfrm>
            <a:grpFill/>
          </p:grpSpPr>
          <p:sp>
            <p:nvSpPr>
              <p:cNvPr id="24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6" name="Group 235"/>
            <p:cNvGrpSpPr/>
            <p:nvPr/>
          </p:nvGrpSpPr>
          <p:grpSpPr>
            <a:xfrm>
              <a:off x="17932701" y="3506283"/>
              <a:ext cx="673651" cy="1535333"/>
              <a:chOff x="5481404" y="1426062"/>
              <a:chExt cx="341669" cy="778503"/>
            </a:xfrm>
            <a:grpFill/>
          </p:grpSpPr>
          <p:sp>
            <p:nvSpPr>
              <p:cNvPr id="24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7" name="Group 236"/>
            <p:cNvGrpSpPr/>
            <p:nvPr/>
          </p:nvGrpSpPr>
          <p:grpSpPr>
            <a:xfrm>
              <a:off x="18628949" y="3506283"/>
              <a:ext cx="673651" cy="1535333"/>
              <a:chOff x="5481404" y="1426062"/>
              <a:chExt cx="341669" cy="778503"/>
            </a:xfrm>
            <a:grpFill/>
          </p:grpSpPr>
          <p:sp>
            <p:nvSpPr>
              <p:cNvPr id="24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8" name="Group 237"/>
            <p:cNvGrpSpPr/>
            <p:nvPr/>
          </p:nvGrpSpPr>
          <p:grpSpPr>
            <a:xfrm>
              <a:off x="19314216" y="3506283"/>
              <a:ext cx="673651" cy="1535333"/>
              <a:chOff x="5481404" y="1426062"/>
              <a:chExt cx="341669" cy="778503"/>
            </a:xfrm>
            <a:grpFill/>
          </p:grpSpPr>
          <p:sp>
            <p:nvSpPr>
              <p:cNvPr id="23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0" name="Group 289"/>
          <p:cNvGrpSpPr/>
          <p:nvPr/>
        </p:nvGrpSpPr>
        <p:grpSpPr>
          <a:xfrm>
            <a:off x="6411335" y="3464729"/>
            <a:ext cx="3689056" cy="809604"/>
            <a:chOff x="12991940" y="3506283"/>
            <a:chExt cx="6995927" cy="1535333"/>
          </a:xfrm>
          <a:solidFill>
            <a:schemeClr val="accent4"/>
          </a:solidFill>
        </p:grpSpPr>
        <p:grpSp>
          <p:nvGrpSpPr>
            <p:cNvPr id="291" name="Group 290"/>
            <p:cNvGrpSpPr/>
            <p:nvPr/>
          </p:nvGrpSpPr>
          <p:grpSpPr>
            <a:xfrm>
              <a:off x="12991940" y="3506283"/>
              <a:ext cx="673651" cy="1535333"/>
              <a:chOff x="5481404" y="1426062"/>
              <a:chExt cx="341669" cy="778503"/>
            </a:xfrm>
            <a:grpFill/>
          </p:grpSpPr>
          <p:sp>
            <p:nvSpPr>
              <p:cNvPr id="31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2" name="Group 291"/>
            <p:cNvGrpSpPr/>
            <p:nvPr/>
          </p:nvGrpSpPr>
          <p:grpSpPr>
            <a:xfrm>
              <a:off x="13703288" y="3506283"/>
              <a:ext cx="673651" cy="1535333"/>
              <a:chOff x="5481404" y="1426062"/>
              <a:chExt cx="341669" cy="778503"/>
            </a:xfrm>
            <a:grpFill/>
          </p:grpSpPr>
          <p:sp>
            <p:nvSpPr>
              <p:cNvPr id="31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3" name="Group 292"/>
            <p:cNvGrpSpPr/>
            <p:nvPr/>
          </p:nvGrpSpPr>
          <p:grpSpPr>
            <a:xfrm>
              <a:off x="14411112" y="3506283"/>
              <a:ext cx="673651" cy="1535333"/>
              <a:chOff x="5481404" y="1426062"/>
              <a:chExt cx="341669" cy="778503"/>
            </a:xfrm>
            <a:grpFill/>
          </p:grpSpPr>
          <p:sp>
            <p:nvSpPr>
              <p:cNvPr id="31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4" name="Group 293"/>
            <p:cNvGrpSpPr/>
            <p:nvPr/>
          </p:nvGrpSpPr>
          <p:grpSpPr>
            <a:xfrm>
              <a:off x="15156315" y="3506283"/>
              <a:ext cx="673651" cy="1535333"/>
              <a:chOff x="5481404" y="1426062"/>
              <a:chExt cx="341669" cy="778503"/>
            </a:xfrm>
            <a:grpFill/>
          </p:grpSpPr>
          <p:sp>
            <p:nvSpPr>
              <p:cNvPr id="31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5" name="Group 294"/>
            <p:cNvGrpSpPr/>
            <p:nvPr/>
          </p:nvGrpSpPr>
          <p:grpSpPr>
            <a:xfrm>
              <a:off x="15836055" y="3506283"/>
              <a:ext cx="673651" cy="1535333"/>
              <a:chOff x="5481404" y="1426062"/>
              <a:chExt cx="341669" cy="778503"/>
            </a:xfrm>
            <a:grpFill/>
          </p:grpSpPr>
          <p:sp>
            <p:nvSpPr>
              <p:cNvPr id="31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6" name="Group 295"/>
            <p:cNvGrpSpPr/>
            <p:nvPr/>
          </p:nvGrpSpPr>
          <p:grpSpPr>
            <a:xfrm>
              <a:off x="16530469" y="3506283"/>
              <a:ext cx="673651" cy="1535333"/>
              <a:chOff x="5481404" y="1426062"/>
              <a:chExt cx="341669" cy="778503"/>
            </a:xfrm>
            <a:grpFill/>
          </p:grpSpPr>
          <p:sp>
            <p:nvSpPr>
              <p:cNvPr id="30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7" name="Group 296"/>
            <p:cNvGrpSpPr/>
            <p:nvPr/>
          </p:nvGrpSpPr>
          <p:grpSpPr>
            <a:xfrm>
              <a:off x="17221374" y="3506283"/>
              <a:ext cx="673651" cy="1535333"/>
              <a:chOff x="5481404" y="1426062"/>
              <a:chExt cx="341669" cy="778503"/>
            </a:xfrm>
            <a:grpFill/>
          </p:grpSpPr>
          <p:sp>
            <p:nvSpPr>
              <p:cNvPr id="30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8" name="Group 297"/>
            <p:cNvGrpSpPr/>
            <p:nvPr/>
          </p:nvGrpSpPr>
          <p:grpSpPr>
            <a:xfrm>
              <a:off x="17932701" y="3506283"/>
              <a:ext cx="673651" cy="1535333"/>
              <a:chOff x="5481404" y="1426062"/>
              <a:chExt cx="341669" cy="778503"/>
            </a:xfrm>
            <a:grpFill/>
          </p:grpSpPr>
          <p:sp>
            <p:nvSpPr>
              <p:cNvPr id="30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9" name="Group 298"/>
            <p:cNvGrpSpPr/>
            <p:nvPr/>
          </p:nvGrpSpPr>
          <p:grpSpPr>
            <a:xfrm>
              <a:off x="18628949" y="3506283"/>
              <a:ext cx="673651" cy="1535333"/>
              <a:chOff x="5481404" y="1426062"/>
              <a:chExt cx="341669" cy="778503"/>
            </a:xfrm>
            <a:grpFill/>
          </p:grpSpPr>
          <p:sp>
            <p:nvSpPr>
              <p:cNvPr id="30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0" name="Group 299"/>
            <p:cNvGrpSpPr/>
            <p:nvPr/>
          </p:nvGrpSpPr>
          <p:grpSpPr>
            <a:xfrm>
              <a:off x="19314216" y="3506283"/>
              <a:ext cx="673651" cy="1535333"/>
              <a:chOff x="5481404" y="1426062"/>
              <a:chExt cx="341669" cy="778503"/>
            </a:xfrm>
            <a:grpFill/>
          </p:grpSpPr>
          <p:sp>
            <p:nvSpPr>
              <p:cNvPr id="30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2" name="Group 351"/>
          <p:cNvGrpSpPr/>
          <p:nvPr/>
        </p:nvGrpSpPr>
        <p:grpSpPr>
          <a:xfrm>
            <a:off x="6411335" y="4788377"/>
            <a:ext cx="3689056" cy="809604"/>
            <a:chOff x="12991940" y="3506283"/>
            <a:chExt cx="6995927" cy="1535333"/>
          </a:xfrm>
          <a:solidFill>
            <a:schemeClr val="accent2"/>
          </a:solidFill>
        </p:grpSpPr>
        <p:grpSp>
          <p:nvGrpSpPr>
            <p:cNvPr id="353" name="Group 352"/>
            <p:cNvGrpSpPr/>
            <p:nvPr/>
          </p:nvGrpSpPr>
          <p:grpSpPr>
            <a:xfrm>
              <a:off x="12991940" y="3506283"/>
              <a:ext cx="673651" cy="1535333"/>
              <a:chOff x="5481404" y="1426062"/>
              <a:chExt cx="341669" cy="778503"/>
            </a:xfrm>
            <a:grpFill/>
          </p:grpSpPr>
          <p:sp>
            <p:nvSpPr>
              <p:cNvPr id="38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4" name="Group 353"/>
            <p:cNvGrpSpPr/>
            <p:nvPr/>
          </p:nvGrpSpPr>
          <p:grpSpPr>
            <a:xfrm>
              <a:off x="13703288" y="3506283"/>
              <a:ext cx="673651" cy="1535333"/>
              <a:chOff x="5481404" y="1426062"/>
              <a:chExt cx="341669" cy="778503"/>
            </a:xfrm>
            <a:grpFill/>
          </p:grpSpPr>
          <p:sp>
            <p:nvSpPr>
              <p:cNvPr id="37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5" name="Group 354"/>
            <p:cNvGrpSpPr/>
            <p:nvPr/>
          </p:nvGrpSpPr>
          <p:grpSpPr>
            <a:xfrm>
              <a:off x="14411112" y="3506283"/>
              <a:ext cx="673651" cy="1535333"/>
              <a:chOff x="5481404" y="1426062"/>
              <a:chExt cx="341669" cy="778503"/>
            </a:xfrm>
            <a:grpFill/>
          </p:grpSpPr>
          <p:sp>
            <p:nvSpPr>
              <p:cNvPr id="37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6" name="Group 355"/>
            <p:cNvGrpSpPr/>
            <p:nvPr/>
          </p:nvGrpSpPr>
          <p:grpSpPr>
            <a:xfrm>
              <a:off x="15156315" y="3506283"/>
              <a:ext cx="673651" cy="1535333"/>
              <a:chOff x="5481404" y="1426062"/>
              <a:chExt cx="341669" cy="778503"/>
            </a:xfrm>
            <a:grpFill/>
          </p:grpSpPr>
          <p:sp>
            <p:nvSpPr>
              <p:cNvPr id="37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7" name="Group 356"/>
            <p:cNvGrpSpPr/>
            <p:nvPr/>
          </p:nvGrpSpPr>
          <p:grpSpPr>
            <a:xfrm>
              <a:off x="15836055" y="3506283"/>
              <a:ext cx="673651" cy="1535333"/>
              <a:chOff x="5481404" y="1426062"/>
              <a:chExt cx="341669" cy="778503"/>
            </a:xfrm>
            <a:grpFill/>
          </p:grpSpPr>
          <p:sp>
            <p:nvSpPr>
              <p:cNvPr id="37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8" name="Group 357"/>
            <p:cNvGrpSpPr/>
            <p:nvPr/>
          </p:nvGrpSpPr>
          <p:grpSpPr>
            <a:xfrm>
              <a:off x="16530469" y="3506283"/>
              <a:ext cx="673651" cy="1535333"/>
              <a:chOff x="5481404" y="1426062"/>
              <a:chExt cx="341669" cy="778503"/>
            </a:xfrm>
            <a:grpFill/>
          </p:grpSpPr>
          <p:sp>
            <p:nvSpPr>
              <p:cNvPr id="37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9" name="Group 358"/>
            <p:cNvGrpSpPr/>
            <p:nvPr/>
          </p:nvGrpSpPr>
          <p:grpSpPr>
            <a:xfrm>
              <a:off x="17221374" y="3506283"/>
              <a:ext cx="673651" cy="1535333"/>
              <a:chOff x="5481404" y="1426062"/>
              <a:chExt cx="341669" cy="778503"/>
            </a:xfrm>
            <a:grpFill/>
          </p:grpSpPr>
          <p:sp>
            <p:nvSpPr>
              <p:cNvPr id="36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0" name="Group 359"/>
            <p:cNvGrpSpPr/>
            <p:nvPr/>
          </p:nvGrpSpPr>
          <p:grpSpPr>
            <a:xfrm>
              <a:off x="17932701" y="3506283"/>
              <a:ext cx="673651" cy="1535333"/>
              <a:chOff x="5481404" y="1426062"/>
              <a:chExt cx="341669" cy="778503"/>
            </a:xfrm>
            <a:grpFill/>
          </p:grpSpPr>
          <p:sp>
            <p:nvSpPr>
              <p:cNvPr id="36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1" name="Group 360"/>
            <p:cNvGrpSpPr/>
            <p:nvPr/>
          </p:nvGrpSpPr>
          <p:grpSpPr>
            <a:xfrm>
              <a:off x="18628949" y="3506283"/>
              <a:ext cx="673651" cy="1535333"/>
              <a:chOff x="5481404" y="1426062"/>
              <a:chExt cx="341669" cy="778503"/>
            </a:xfrm>
            <a:grpFill/>
          </p:grpSpPr>
          <p:sp>
            <p:nvSpPr>
              <p:cNvPr id="36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2" name="Group 361"/>
            <p:cNvGrpSpPr/>
            <p:nvPr/>
          </p:nvGrpSpPr>
          <p:grpSpPr>
            <a:xfrm>
              <a:off x="19314216" y="3506283"/>
              <a:ext cx="673651" cy="1535333"/>
              <a:chOff x="5481404" y="1426062"/>
              <a:chExt cx="341669" cy="778503"/>
            </a:xfrm>
            <a:grpFill/>
          </p:grpSpPr>
          <p:sp>
            <p:nvSpPr>
              <p:cNvPr id="36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7" name="矩形 14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矩形 150"/>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wipe(left)">
                                      <p:cBhvr>
                                        <p:cTn id="11" dur="500"/>
                                        <p:tgtEl>
                                          <p:spTgt spid="22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p:cTn id="20" dur="500" fill="hold"/>
                                        <p:tgtEl>
                                          <p:spTgt spid="104"/>
                                        </p:tgtEl>
                                        <p:attrNameLst>
                                          <p:attrName>ppt_w</p:attrName>
                                        </p:attrNameLst>
                                      </p:cBhvr>
                                      <p:tavLst>
                                        <p:tav tm="0">
                                          <p:val>
                                            <p:fltVal val="0"/>
                                          </p:val>
                                        </p:tav>
                                        <p:tav tm="100000">
                                          <p:val>
                                            <p:strVal val="#ppt_w"/>
                                          </p:val>
                                        </p:tav>
                                      </p:tavLst>
                                    </p:anim>
                                    <p:anim calcmode="lin" valueType="num">
                                      <p:cBhvr>
                                        <p:cTn id="21" dur="500" fill="hold"/>
                                        <p:tgtEl>
                                          <p:spTgt spid="104"/>
                                        </p:tgtEl>
                                        <p:attrNameLst>
                                          <p:attrName>ppt_h</p:attrName>
                                        </p:attrNameLst>
                                      </p:cBhvr>
                                      <p:tavLst>
                                        <p:tav tm="0">
                                          <p:val>
                                            <p:fltVal val="0"/>
                                          </p:val>
                                        </p:tav>
                                        <p:tav tm="100000">
                                          <p:val>
                                            <p:strVal val="#ppt_h"/>
                                          </p:val>
                                        </p:tav>
                                      </p:tavLst>
                                    </p:anim>
                                    <p:animEffect transition="in" filter="fade">
                                      <p:cBhvr>
                                        <p:cTn id="22" dur="500"/>
                                        <p:tgtEl>
                                          <p:spTgt spid="10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wipe(left)">
                                      <p:cBhvr>
                                        <p:cTn id="30" dur="500"/>
                                        <p:tgtEl>
                                          <p:spTgt spid="290"/>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7"/>
                                        </p:tgtEl>
                                        <p:attrNameLst>
                                          <p:attrName>style.visibility</p:attrName>
                                        </p:attrNameLst>
                                      </p:cBhvr>
                                      <p:to>
                                        <p:strVal val="visible"/>
                                      </p:to>
                                    </p:set>
                                    <p:anim calcmode="lin" valueType="num">
                                      <p:cBhvr>
                                        <p:cTn id="34" dur="500" fill="hold"/>
                                        <p:tgtEl>
                                          <p:spTgt spid="167"/>
                                        </p:tgtEl>
                                        <p:attrNameLst>
                                          <p:attrName>ppt_w</p:attrName>
                                        </p:attrNameLst>
                                      </p:cBhvr>
                                      <p:tavLst>
                                        <p:tav tm="0">
                                          <p:val>
                                            <p:fltVal val="0"/>
                                          </p:val>
                                        </p:tav>
                                        <p:tav tm="100000">
                                          <p:val>
                                            <p:strVal val="#ppt_w"/>
                                          </p:val>
                                        </p:tav>
                                      </p:tavLst>
                                    </p:anim>
                                    <p:anim calcmode="lin" valueType="num">
                                      <p:cBhvr>
                                        <p:cTn id="35" dur="500" fill="hold"/>
                                        <p:tgtEl>
                                          <p:spTgt spid="167"/>
                                        </p:tgtEl>
                                        <p:attrNameLst>
                                          <p:attrName>ppt_h</p:attrName>
                                        </p:attrNameLst>
                                      </p:cBhvr>
                                      <p:tavLst>
                                        <p:tav tm="0">
                                          <p:val>
                                            <p:fltVal val="0"/>
                                          </p:val>
                                        </p:tav>
                                        <p:tav tm="100000">
                                          <p:val>
                                            <p:strVal val="#ppt_h"/>
                                          </p:val>
                                        </p:tav>
                                      </p:tavLst>
                                    </p:anim>
                                    <p:animEffect transition="in" filter="fade">
                                      <p:cBhvr>
                                        <p:cTn id="36" dur="500"/>
                                        <p:tgtEl>
                                          <p:spTgt spid="16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7"/>
                                        </p:tgtEl>
                                        <p:attrNameLst>
                                          <p:attrName>style.visibility</p:attrName>
                                        </p:attrNameLst>
                                      </p:cBhvr>
                                      <p:to>
                                        <p:strVal val="visible"/>
                                      </p:to>
                                    </p:set>
                                    <p:anim calcmode="lin" valueType="num">
                                      <p:cBhvr>
                                        <p:cTn id="39" dur="500" fill="hold"/>
                                        <p:tgtEl>
                                          <p:spTgt spid="197"/>
                                        </p:tgtEl>
                                        <p:attrNameLst>
                                          <p:attrName>ppt_w</p:attrName>
                                        </p:attrNameLst>
                                      </p:cBhvr>
                                      <p:tavLst>
                                        <p:tav tm="0">
                                          <p:val>
                                            <p:fltVal val="0"/>
                                          </p:val>
                                        </p:tav>
                                        <p:tav tm="100000">
                                          <p:val>
                                            <p:strVal val="#ppt_w"/>
                                          </p:val>
                                        </p:tav>
                                      </p:tavLst>
                                    </p:anim>
                                    <p:anim calcmode="lin" valueType="num">
                                      <p:cBhvr>
                                        <p:cTn id="40" dur="500" fill="hold"/>
                                        <p:tgtEl>
                                          <p:spTgt spid="197"/>
                                        </p:tgtEl>
                                        <p:attrNameLst>
                                          <p:attrName>ppt_h</p:attrName>
                                        </p:attrNameLst>
                                      </p:cBhvr>
                                      <p:tavLst>
                                        <p:tav tm="0">
                                          <p:val>
                                            <p:fltVal val="0"/>
                                          </p:val>
                                        </p:tav>
                                        <p:tav tm="100000">
                                          <p:val>
                                            <p:strVal val="#ppt_h"/>
                                          </p:val>
                                        </p:tav>
                                      </p:tavLst>
                                    </p:anim>
                                    <p:animEffect transition="in" filter="fade">
                                      <p:cBhvr>
                                        <p:cTn id="41" dur="500"/>
                                        <p:tgtEl>
                                          <p:spTgt spid="197"/>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352"/>
                                        </p:tgtEl>
                                        <p:attrNameLst>
                                          <p:attrName>style.visibility</p:attrName>
                                        </p:attrNameLst>
                                      </p:cBhvr>
                                      <p:to>
                                        <p:strVal val="visible"/>
                                      </p:to>
                                    </p:set>
                                    <p:animEffect transition="in" filter="wipe(left)">
                                      <p:cBhvr>
                                        <p:cTn id="49" dur="500"/>
                                        <p:tgtEl>
                                          <p:spTgt spid="352"/>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82"/>
                                        </p:tgtEl>
                                        <p:attrNameLst>
                                          <p:attrName>style.visibility</p:attrName>
                                        </p:attrNameLst>
                                      </p:cBhvr>
                                      <p:to>
                                        <p:strVal val="visible"/>
                                      </p:to>
                                    </p:set>
                                    <p:anim calcmode="lin" valueType="num">
                                      <p:cBhvr>
                                        <p:cTn id="53" dur="500" fill="hold"/>
                                        <p:tgtEl>
                                          <p:spTgt spid="182"/>
                                        </p:tgtEl>
                                        <p:attrNameLst>
                                          <p:attrName>ppt_w</p:attrName>
                                        </p:attrNameLst>
                                      </p:cBhvr>
                                      <p:tavLst>
                                        <p:tav tm="0">
                                          <p:val>
                                            <p:fltVal val="0"/>
                                          </p:val>
                                        </p:tav>
                                        <p:tav tm="100000">
                                          <p:val>
                                            <p:strVal val="#ppt_w"/>
                                          </p:val>
                                        </p:tav>
                                      </p:tavLst>
                                    </p:anim>
                                    <p:anim calcmode="lin" valueType="num">
                                      <p:cBhvr>
                                        <p:cTn id="54" dur="500" fill="hold"/>
                                        <p:tgtEl>
                                          <p:spTgt spid="182"/>
                                        </p:tgtEl>
                                        <p:attrNameLst>
                                          <p:attrName>ppt_h</p:attrName>
                                        </p:attrNameLst>
                                      </p:cBhvr>
                                      <p:tavLst>
                                        <p:tav tm="0">
                                          <p:val>
                                            <p:fltVal val="0"/>
                                          </p:val>
                                        </p:tav>
                                        <p:tav tm="100000">
                                          <p:val>
                                            <p:strVal val="#ppt_h"/>
                                          </p:val>
                                        </p:tav>
                                      </p:tavLst>
                                    </p:anim>
                                    <p:animEffect transition="in" filter="fade">
                                      <p:cBhvr>
                                        <p:cTn id="55" dur="500"/>
                                        <p:tgtEl>
                                          <p:spTgt spid="18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8"/>
                                        </p:tgtEl>
                                        <p:attrNameLst>
                                          <p:attrName>style.visibility</p:attrName>
                                        </p:attrNameLst>
                                      </p:cBhvr>
                                      <p:to>
                                        <p:strVal val="visible"/>
                                      </p:to>
                                    </p:set>
                                    <p:anim calcmode="lin" valueType="num">
                                      <p:cBhvr>
                                        <p:cTn id="58" dur="500" fill="hold"/>
                                        <p:tgtEl>
                                          <p:spTgt spid="198"/>
                                        </p:tgtEl>
                                        <p:attrNameLst>
                                          <p:attrName>ppt_w</p:attrName>
                                        </p:attrNameLst>
                                      </p:cBhvr>
                                      <p:tavLst>
                                        <p:tav tm="0">
                                          <p:val>
                                            <p:fltVal val="0"/>
                                          </p:val>
                                        </p:tav>
                                        <p:tav tm="100000">
                                          <p:val>
                                            <p:strVal val="#ppt_w"/>
                                          </p:val>
                                        </p:tav>
                                      </p:tavLst>
                                    </p:anim>
                                    <p:anim calcmode="lin" valueType="num">
                                      <p:cBhvr>
                                        <p:cTn id="59" dur="500" fill="hold"/>
                                        <p:tgtEl>
                                          <p:spTgt spid="198"/>
                                        </p:tgtEl>
                                        <p:attrNameLst>
                                          <p:attrName>ppt_h</p:attrName>
                                        </p:attrNameLst>
                                      </p:cBhvr>
                                      <p:tavLst>
                                        <p:tav tm="0">
                                          <p:val>
                                            <p:fltVal val="0"/>
                                          </p:val>
                                        </p:tav>
                                        <p:tav tm="100000">
                                          <p:val>
                                            <p:strVal val="#ppt_h"/>
                                          </p:val>
                                        </p:tav>
                                      </p:tavLst>
                                    </p:anim>
                                    <p:animEffect transition="in" filter="fade">
                                      <p:cBhvr>
                                        <p:cTn id="6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97" grpId="0"/>
      <p:bldP spid="198" grpId="0"/>
      <p:bldP spid="158" grpId="0"/>
      <p:bldP spid="160" grpId="0"/>
      <p:bldP spid="1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59"/>
          <p:cNvSpPr>
            <a:spLocks noChangeArrowheads="1"/>
          </p:cNvSpPr>
          <p:nvPr/>
        </p:nvSpPr>
        <p:spPr bwMode="auto">
          <a:xfrm>
            <a:off x="762000" y="1251079"/>
            <a:ext cx="7175351" cy="135421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800" dirty="0" smtClean="0">
                <a:solidFill>
                  <a:schemeClr val="accent2"/>
                </a:solidFill>
                <a:cs typeface="Arial" panose="020B0604020202020204" pitchFamily="34" charset="0"/>
              </a:rPr>
              <a:t>谢谢观看！</a:t>
            </a:r>
            <a:endParaRPr lang="zh-CN" altLang="en-US" sz="8800" dirty="0">
              <a:solidFill>
                <a:schemeClr val="accent2"/>
              </a:solidFill>
              <a:cs typeface="Arial" panose="020B0604020202020204" pitchFamily="34" charset="0"/>
            </a:endParaRPr>
          </a:p>
        </p:txBody>
      </p:sp>
      <p:sp>
        <p:nvSpPr>
          <p:cNvPr id="19" name="矩形 259"/>
          <p:cNvSpPr>
            <a:spLocks noChangeArrowheads="1"/>
          </p:cNvSpPr>
          <p:nvPr/>
        </p:nvSpPr>
        <p:spPr bwMode="auto">
          <a:xfrm>
            <a:off x="762000" y="1005732"/>
            <a:ext cx="5663183"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800" smtClean="0">
                <a:solidFill>
                  <a:schemeClr val="accent2"/>
                </a:solidFill>
                <a:cs typeface="Arial" panose="020B0604020202020204" pitchFamily="34" charset="0"/>
              </a:rPr>
              <a:t>CHEMICAL CHEMICAL POWERPOINT TEMPLATE</a:t>
            </a:r>
            <a:endParaRPr lang="zh-CN" altLang="en-US" sz="1800" dirty="0">
              <a:solidFill>
                <a:schemeClr val="accent2"/>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27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childTnLst>
                          </p:cTn>
                        </p:par>
                        <p:par>
                          <p:cTn id="20" fill="hold">
                            <p:stCondLst>
                              <p:cond delay="32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anim calcmode="lin" valueType="num">
                                      <p:cBhvr>
                                        <p:cTn id="2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
                                        </p:tgtEl>
                                      </p:cBhvr>
                                    </p:animEffect>
                                  </p:childTnLst>
                                </p:cTn>
                              </p:par>
                            </p:childTnLst>
                          </p:cTn>
                        </p:par>
                        <p:par>
                          <p:cTn id="28" fill="hold">
                            <p:stCondLst>
                              <p:cond delay="4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6"/>
                                        </p:tgtEl>
                                      </p:cBhvr>
                                    </p:animEffect>
                                    <p:animScale>
                                      <p:cBhvr>
                                        <p:cTn id="3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6"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84027" y="2641611"/>
            <a:ext cx="2130103" cy="2525529"/>
            <a:chOff x="8258939" y="4586232"/>
            <a:chExt cx="4039528" cy="4789414"/>
          </a:xfrm>
        </p:grpSpPr>
        <p:sp>
          <p:nvSpPr>
            <p:cNvPr id="17" name="Freeform 13"/>
            <p:cNvSpPr>
              <a:spLocks noChangeArrowheads="1"/>
            </p:cNvSpPr>
            <p:nvPr/>
          </p:nvSpPr>
          <p:spPr bwMode="auto">
            <a:xfrm>
              <a:off x="8441320" y="4586232"/>
              <a:ext cx="3709276" cy="2869496"/>
            </a:xfrm>
            <a:custGeom>
              <a:avLst/>
              <a:gdLst>
                <a:gd name="T0" fmla="*/ 2705 w 3618"/>
                <a:gd name="T1" fmla="*/ 489 h 2801"/>
                <a:gd name="T2" fmla="*/ 2705 w 3618"/>
                <a:gd name="T3" fmla="*/ 489 h 2801"/>
                <a:gd name="T4" fmla="*/ 2705 w 3618"/>
                <a:gd name="T5" fmla="*/ 489 h 2801"/>
                <a:gd name="T6" fmla="*/ 953 w 3618"/>
                <a:gd name="T7" fmla="*/ 451 h 2801"/>
                <a:gd name="T8" fmla="*/ 953 w 3618"/>
                <a:gd name="T9" fmla="*/ 451 h 2801"/>
                <a:gd name="T10" fmla="*/ 0 w 3618"/>
                <a:gd name="T11" fmla="*/ 1400 h 2801"/>
                <a:gd name="T12" fmla="*/ 911 w 3618"/>
                <a:gd name="T13" fmla="*/ 2311 h 2801"/>
                <a:gd name="T14" fmla="*/ 911 w 3618"/>
                <a:gd name="T15" fmla="*/ 2311 h 2801"/>
                <a:gd name="T16" fmla="*/ 2663 w 3618"/>
                <a:gd name="T17" fmla="*/ 2349 h 2801"/>
                <a:gd name="T18" fmla="*/ 2667 w 3618"/>
                <a:gd name="T19" fmla="*/ 2349 h 2801"/>
                <a:gd name="T20" fmla="*/ 3617 w 3618"/>
                <a:gd name="T21" fmla="*/ 1400 h 2801"/>
                <a:gd name="T22" fmla="*/ 2705 w 3618"/>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8" h="2801">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8821100" y="7450219"/>
              <a:ext cx="2971445" cy="709929"/>
            </a:xfrm>
            <a:prstGeom prst="rect">
              <a:avLst/>
            </a:prstGeom>
            <a:noFill/>
          </p:spPr>
          <p:txBody>
            <a:bodyPr wrap="none" lIns="96416" tIns="48208" rIns="96416" bIns="48208" rtlCol="0">
              <a:spAutoFit/>
            </a:bodyPr>
            <a:lstStyle/>
            <a:p>
              <a:pPr algn="ctr"/>
              <a:r>
                <a:rPr lang="id-ID" b="1" dirty="0" smtClean="0">
                  <a:latin typeface="Arial" panose="020B0604020202020204" pitchFamily="34" charset="0"/>
                  <a:ea typeface="微软雅黑" panose="020B0503020204020204" pitchFamily="34" charset="-122"/>
                  <a:sym typeface="Arial" panose="020B0604020202020204" pitchFamily="34" charset="0"/>
                </a:rPr>
                <a:t>Make Money</a:t>
              </a:r>
              <a:endParaRPr lang="id-ID"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2"/>
            <p:cNvGrpSpPr>
              <a:grpSpLocks noChangeAspect="1"/>
            </p:cNvGrpSpPr>
            <p:nvPr/>
          </p:nvGrpSpPr>
          <p:grpSpPr>
            <a:xfrm>
              <a:off x="9766090" y="5563810"/>
              <a:ext cx="1070437" cy="751623"/>
              <a:chOff x="19242831" y="2501835"/>
              <a:chExt cx="705069" cy="495078"/>
            </a:xfrm>
          </p:grpSpPr>
          <p:sp>
            <p:nvSpPr>
              <p:cNvPr id="34" name="Freeform 433"/>
              <p:cNvSpPr>
                <a:spLocks noChangeArrowheads="1"/>
              </p:cNvSpPr>
              <p:nvPr/>
            </p:nvSpPr>
            <p:spPr bwMode="auto">
              <a:xfrm>
                <a:off x="19443612" y="2749373"/>
                <a:ext cx="504288" cy="247540"/>
              </a:xfrm>
              <a:custGeom>
                <a:avLst/>
                <a:gdLst>
                  <a:gd name="T0" fmla="*/ 462 w 477"/>
                  <a:gd name="T1" fmla="*/ 68 h 233"/>
                  <a:gd name="T2" fmla="*/ 462 w 477"/>
                  <a:gd name="T3" fmla="*/ 68 h 233"/>
                  <a:gd name="T4" fmla="*/ 436 w 477"/>
                  <a:gd name="T5" fmla="*/ 54 h 233"/>
                  <a:gd name="T6" fmla="*/ 408 w 477"/>
                  <a:gd name="T7" fmla="*/ 54 h 233"/>
                  <a:gd name="T8" fmla="*/ 231 w 477"/>
                  <a:gd name="T9" fmla="*/ 164 h 233"/>
                  <a:gd name="T10" fmla="*/ 150 w 477"/>
                  <a:gd name="T11" fmla="*/ 122 h 233"/>
                  <a:gd name="T12" fmla="*/ 150 w 477"/>
                  <a:gd name="T13" fmla="*/ 122 h 233"/>
                  <a:gd name="T14" fmla="*/ 150 w 477"/>
                  <a:gd name="T15" fmla="*/ 108 h 233"/>
                  <a:gd name="T16" fmla="*/ 164 w 477"/>
                  <a:gd name="T17" fmla="*/ 96 h 233"/>
                  <a:gd name="T18" fmla="*/ 164 w 477"/>
                  <a:gd name="T19" fmla="*/ 96 h 233"/>
                  <a:gd name="T20" fmla="*/ 218 w 477"/>
                  <a:gd name="T21" fmla="*/ 122 h 233"/>
                  <a:gd name="T22" fmla="*/ 231 w 477"/>
                  <a:gd name="T23" fmla="*/ 122 h 233"/>
                  <a:gd name="T24" fmla="*/ 273 w 477"/>
                  <a:gd name="T25" fmla="*/ 96 h 233"/>
                  <a:gd name="T26" fmla="*/ 273 w 477"/>
                  <a:gd name="T27" fmla="*/ 68 h 233"/>
                  <a:gd name="T28" fmla="*/ 245 w 477"/>
                  <a:gd name="T29" fmla="*/ 54 h 233"/>
                  <a:gd name="T30" fmla="*/ 96 w 477"/>
                  <a:gd name="T31" fmla="*/ 0 h 233"/>
                  <a:gd name="T32" fmla="*/ 82 w 477"/>
                  <a:gd name="T33" fmla="*/ 0 h 233"/>
                  <a:gd name="T34" fmla="*/ 0 w 477"/>
                  <a:gd name="T35" fmla="*/ 27 h 233"/>
                  <a:gd name="T36" fmla="*/ 0 w 477"/>
                  <a:gd name="T37" fmla="*/ 27 h 233"/>
                  <a:gd name="T38" fmla="*/ 0 w 477"/>
                  <a:gd name="T39" fmla="*/ 177 h 233"/>
                  <a:gd name="T40" fmla="*/ 0 w 477"/>
                  <a:gd name="T41" fmla="*/ 177 h 233"/>
                  <a:gd name="T42" fmla="*/ 54 w 477"/>
                  <a:gd name="T43" fmla="*/ 177 h 233"/>
                  <a:gd name="T44" fmla="*/ 110 w 477"/>
                  <a:gd name="T45" fmla="*/ 191 h 233"/>
                  <a:gd name="T46" fmla="*/ 231 w 477"/>
                  <a:gd name="T47" fmla="*/ 232 h 233"/>
                  <a:gd name="T48" fmla="*/ 245 w 477"/>
                  <a:gd name="T49" fmla="*/ 232 h 233"/>
                  <a:gd name="T50" fmla="*/ 259 w 477"/>
                  <a:gd name="T51" fmla="*/ 232 h 233"/>
                  <a:gd name="T52" fmla="*/ 450 w 477"/>
                  <a:gd name="T53" fmla="*/ 122 h 233"/>
                  <a:gd name="T54" fmla="*/ 462 w 477"/>
                  <a:gd name="T55" fmla="*/ 6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233">
                    <a:moveTo>
                      <a:pt x="462" y="68"/>
                    </a:moveTo>
                    <a:lnTo>
                      <a:pt x="462" y="68"/>
                    </a:lnTo>
                    <a:cubicBezTo>
                      <a:pt x="450" y="54"/>
                      <a:pt x="436" y="54"/>
                      <a:pt x="436" y="54"/>
                    </a:cubicBezTo>
                    <a:cubicBezTo>
                      <a:pt x="422" y="54"/>
                      <a:pt x="422" y="54"/>
                      <a:pt x="408" y="54"/>
                    </a:cubicBezTo>
                    <a:cubicBezTo>
                      <a:pt x="231" y="164"/>
                      <a:pt x="231" y="164"/>
                      <a:pt x="231" y="164"/>
                    </a:cubicBezTo>
                    <a:cubicBezTo>
                      <a:pt x="150" y="122"/>
                      <a:pt x="150" y="122"/>
                      <a:pt x="150" y="122"/>
                    </a:cubicBezTo>
                    <a:lnTo>
                      <a:pt x="150" y="122"/>
                    </a:lnTo>
                    <a:cubicBezTo>
                      <a:pt x="150" y="122"/>
                      <a:pt x="150" y="122"/>
                      <a:pt x="150" y="108"/>
                    </a:cubicBezTo>
                    <a:cubicBezTo>
                      <a:pt x="164" y="108"/>
                      <a:pt x="164" y="96"/>
                      <a:pt x="164" y="96"/>
                    </a:cubicBezTo>
                    <a:lnTo>
                      <a:pt x="164" y="96"/>
                    </a:lnTo>
                    <a:cubicBezTo>
                      <a:pt x="218" y="122"/>
                      <a:pt x="218" y="122"/>
                      <a:pt x="218" y="122"/>
                    </a:cubicBezTo>
                    <a:cubicBezTo>
                      <a:pt x="231" y="122"/>
                      <a:pt x="231" y="122"/>
                      <a:pt x="231" y="122"/>
                    </a:cubicBezTo>
                    <a:cubicBezTo>
                      <a:pt x="245" y="122"/>
                      <a:pt x="259" y="108"/>
                      <a:pt x="273" y="96"/>
                    </a:cubicBezTo>
                    <a:cubicBezTo>
                      <a:pt x="273" y="96"/>
                      <a:pt x="273" y="82"/>
                      <a:pt x="273" y="68"/>
                    </a:cubicBezTo>
                    <a:cubicBezTo>
                      <a:pt x="273" y="68"/>
                      <a:pt x="259" y="54"/>
                      <a:pt x="245" y="54"/>
                    </a:cubicBezTo>
                    <a:cubicBezTo>
                      <a:pt x="96" y="0"/>
                      <a:pt x="96" y="0"/>
                      <a:pt x="96" y="0"/>
                    </a:cubicBezTo>
                    <a:cubicBezTo>
                      <a:pt x="96" y="0"/>
                      <a:pt x="96" y="0"/>
                      <a:pt x="82" y="0"/>
                    </a:cubicBezTo>
                    <a:cubicBezTo>
                      <a:pt x="41" y="0"/>
                      <a:pt x="0" y="27"/>
                      <a:pt x="0" y="27"/>
                    </a:cubicBezTo>
                    <a:lnTo>
                      <a:pt x="0" y="27"/>
                    </a:lnTo>
                    <a:cubicBezTo>
                      <a:pt x="0" y="177"/>
                      <a:pt x="0" y="177"/>
                      <a:pt x="0" y="177"/>
                    </a:cubicBezTo>
                    <a:lnTo>
                      <a:pt x="0" y="177"/>
                    </a:lnTo>
                    <a:cubicBezTo>
                      <a:pt x="0" y="177"/>
                      <a:pt x="41" y="177"/>
                      <a:pt x="54" y="177"/>
                    </a:cubicBezTo>
                    <a:cubicBezTo>
                      <a:pt x="82" y="177"/>
                      <a:pt x="110" y="191"/>
                      <a:pt x="110" y="191"/>
                    </a:cubicBezTo>
                    <a:cubicBezTo>
                      <a:pt x="231" y="232"/>
                      <a:pt x="231" y="232"/>
                      <a:pt x="231" y="232"/>
                    </a:cubicBezTo>
                    <a:cubicBezTo>
                      <a:pt x="231" y="232"/>
                      <a:pt x="231" y="232"/>
                      <a:pt x="245" y="232"/>
                    </a:cubicBezTo>
                    <a:cubicBezTo>
                      <a:pt x="245" y="232"/>
                      <a:pt x="245" y="232"/>
                      <a:pt x="259" y="232"/>
                    </a:cubicBezTo>
                    <a:cubicBezTo>
                      <a:pt x="450" y="122"/>
                      <a:pt x="450" y="122"/>
                      <a:pt x="450" y="122"/>
                    </a:cubicBezTo>
                    <a:cubicBezTo>
                      <a:pt x="462" y="108"/>
                      <a:pt x="476" y="82"/>
                      <a:pt x="462" y="68"/>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34"/>
              <p:cNvSpPr>
                <a:spLocks noChangeArrowheads="1"/>
              </p:cNvSpPr>
              <p:nvPr/>
            </p:nvSpPr>
            <p:spPr bwMode="auto">
              <a:xfrm>
                <a:off x="19242831" y="2763387"/>
                <a:ext cx="172767" cy="214844"/>
              </a:xfrm>
              <a:custGeom>
                <a:avLst/>
                <a:gdLst>
                  <a:gd name="T0" fmla="*/ 0 w 165"/>
                  <a:gd name="T1" fmla="*/ 204 h 205"/>
                  <a:gd name="T2" fmla="*/ 0 w 165"/>
                  <a:gd name="T3" fmla="*/ 204 h 205"/>
                  <a:gd name="T4" fmla="*/ 164 w 165"/>
                  <a:gd name="T5" fmla="*/ 204 h 205"/>
                  <a:gd name="T6" fmla="*/ 164 w 165"/>
                  <a:gd name="T7" fmla="*/ 0 h 205"/>
                  <a:gd name="T8" fmla="*/ 0 w 165"/>
                  <a:gd name="T9" fmla="*/ 0 h 205"/>
                  <a:gd name="T10" fmla="*/ 0 w 165"/>
                  <a:gd name="T11" fmla="*/ 204 h 205"/>
                  <a:gd name="T12" fmla="*/ 110 w 165"/>
                  <a:gd name="T13" fmla="*/ 40 h 205"/>
                  <a:gd name="T14" fmla="*/ 110 w 165"/>
                  <a:gd name="T15" fmla="*/ 40 h 205"/>
                  <a:gd name="T16" fmla="*/ 137 w 165"/>
                  <a:gd name="T17" fmla="*/ 68 h 205"/>
                  <a:gd name="T18" fmla="*/ 110 w 165"/>
                  <a:gd name="T19" fmla="*/ 82 h 205"/>
                  <a:gd name="T20" fmla="*/ 82 w 165"/>
                  <a:gd name="T21" fmla="*/ 68 h 205"/>
                  <a:gd name="T22" fmla="*/ 110 w 165"/>
                  <a:gd name="T23" fmla="*/ 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05">
                    <a:moveTo>
                      <a:pt x="0" y="204"/>
                    </a:moveTo>
                    <a:lnTo>
                      <a:pt x="0" y="204"/>
                    </a:lnTo>
                    <a:cubicBezTo>
                      <a:pt x="164" y="204"/>
                      <a:pt x="164" y="204"/>
                      <a:pt x="164" y="204"/>
                    </a:cubicBezTo>
                    <a:cubicBezTo>
                      <a:pt x="164" y="0"/>
                      <a:pt x="164" y="0"/>
                      <a:pt x="164" y="0"/>
                    </a:cubicBezTo>
                    <a:cubicBezTo>
                      <a:pt x="0" y="0"/>
                      <a:pt x="0" y="0"/>
                      <a:pt x="0" y="0"/>
                    </a:cubicBezTo>
                    <a:lnTo>
                      <a:pt x="0" y="204"/>
                    </a:lnTo>
                    <a:close/>
                    <a:moveTo>
                      <a:pt x="110" y="40"/>
                    </a:moveTo>
                    <a:lnTo>
                      <a:pt x="110" y="40"/>
                    </a:lnTo>
                    <a:cubicBezTo>
                      <a:pt x="122" y="40"/>
                      <a:pt x="137" y="54"/>
                      <a:pt x="137" y="68"/>
                    </a:cubicBezTo>
                    <a:cubicBezTo>
                      <a:pt x="137" y="82"/>
                      <a:pt x="122" y="82"/>
                      <a:pt x="110" y="82"/>
                    </a:cubicBezTo>
                    <a:cubicBezTo>
                      <a:pt x="96" y="82"/>
                      <a:pt x="82" y="82"/>
                      <a:pt x="82" y="68"/>
                    </a:cubicBezTo>
                    <a:cubicBezTo>
                      <a:pt x="82" y="54"/>
                      <a:pt x="96" y="40"/>
                      <a:pt x="110" y="40"/>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35"/>
              <p:cNvSpPr>
                <a:spLocks noChangeArrowheads="1"/>
              </p:cNvSpPr>
              <p:nvPr/>
            </p:nvSpPr>
            <p:spPr bwMode="auto">
              <a:xfrm>
                <a:off x="19490308" y="2501835"/>
                <a:ext cx="378213" cy="350289"/>
              </a:xfrm>
              <a:custGeom>
                <a:avLst/>
                <a:gdLst>
                  <a:gd name="T0" fmla="*/ 41 w 355"/>
                  <a:gd name="T1" fmla="*/ 205 h 329"/>
                  <a:gd name="T2" fmla="*/ 41 w 355"/>
                  <a:gd name="T3" fmla="*/ 205 h 329"/>
                  <a:gd name="T4" fmla="*/ 55 w 355"/>
                  <a:gd name="T5" fmla="*/ 205 h 329"/>
                  <a:gd name="T6" fmla="*/ 69 w 355"/>
                  <a:gd name="T7" fmla="*/ 205 h 329"/>
                  <a:gd name="T8" fmla="*/ 177 w 355"/>
                  <a:gd name="T9" fmla="*/ 246 h 329"/>
                  <a:gd name="T10" fmla="*/ 177 w 355"/>
                  <a:gd name="T11" fmla="*/ 232 h 329"/>
                  <a:gd name="T12" fmla="*/ 136 w 355"/>
                  <a:gd name="T13" fmla="*/ 219 h 329"/>
                  <a:gd name="T14" fmla="*/ 136 w 355"/>
                  <a:gd name="T15" fmla="*/ 205 h 329"/>
                  <a:gd name="T16" fmla="*/ 177 w 355"/>
                  <a:gd name="T17" fmla="*/ 219 h 329"/>
                  <a:gd name="T18" fmla="*/ 204 w 355"/>
                  <a:gd name="T19" fmla="*/ 191 h 329"/>
                  <a:gd name="T20" fmla="*/ 177 w 355"/>
                  <a:gd name="T21" fmla="*/ 163 h 329"/>
                  <a:gd name="T22" fmla="*/ 136 w 355"/>
                  <a:gd name="T23" fmla="*/ 123 h 329"/>
                  <a:gd name="T24" fmla="*/ 177 w 355"/>
                  <a:gd name="T25" fmla="*/ 83 h 329"/>
                  <a:gd name="T26" fmla="*/ 177 w 355"/>
                  <a:gd name="T27" fmla="*/ 55 h 329"/>
                  <a:gd name="T28" fmla="*/ 190 w 355"/>
                  <a:gd name="T29" fmla="*/ 55 h 329"/>
                  <a:gd name="T30" fmla="*/ 190 w 355"/>
                  <a:gd name="T31" fmla="*/ 69 h 329"/>
                  <a:gd name="T32" fmla="*/ 218 w 355"/>
                  <a:gd name="T33" fmla="*/ 83 h 329"/>
                  <a:gd name="T34" fmla="*/ 218 w 355"/>
                  <a:gd name="T35" fmla="*/ 96 h 329"/>
                  <a:gd name="T36" fmla="*/ 190 w 355"/>
                  <a:gd name="T37" fmla="*/ 96 h 329"/>
                  <a:gd name="T38" fmla="*/ 163 w 355"/>
                  <a:gd name="T39" fmla="*/ 109 h 329"/>
                  <a:gd name="T40" fmla="*/ 190 w 355"/>
                  <a:gd name="T41" fmla="*/ 137 h 329"/>
                  <a:gd name="T42" fmla="*/ 232 w 355"/>
                  <a:gd name="T43" fmla="*/ 191 h 329"/>
                  <a:gd name="T44" fmla="*/ 190 w 355"/>
                  <a:gd name="T45" fmla="*/ 232 h 329"/>
                  <a:gd name="T46" fmla="*/ 190 w 355"/>
                  <a:gd name="T47" fmla="*/ 246 h 329"/>
                  <a:gd name="T48" fmla="*/ 218 w 355"/>
                  <a:gd name="T49" fmla="*/ 259 h 329"/>
                  <a:gd name="T50" fmla="*/ 258 w 355"/>
                  <a:gd name="T51" fmla="*/ 300 h 329"/>
                  <a:gd name="T52" fmla="*/ 258 w 355"/>
                  <a:gd name="T53" fmla="*/ 328 h 329"/>
                  <a:gd name="T54" fmla="*/ 286 w 355"/>
                  <a:gd name="T55" fmla="*/ 300 h 329"/>
                  <a:gd name="T56" fmla="*/ 354 w 355"/>
                  <a:gd name="T57" fmla="*/ 177 h 329"/>
                  <a:gd name="T58" fmla="*/ 177 w 355"/>
                  <a:gd name="T59" fmla="*/ 0 h 329"/>
                  <a:gd name="T60" fmla="*/ 0 w 355"/>
                  <a:gd name="T61" fmla="*/ 177 h 329"/>
                  <a:gd name="T62" fmla="*/ 0 w 355"/>
                  <a:gd name="T63" fmla="*/ 205 h 329"/>
                  <a:gd name="T64" fmla="*/ 41 w 355"/>
                  <a:gd name="T65"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329">
                    <a:moveTo>
                      <a:pt x="41" y="205"/>
                    </a:moveTo>
                    <a:lnTo>
                      <a:pt x="41" y="205"/>
                    </a:lnTo>
                    <a:cubicBezTo>
                      <a:pt x="41" y="205"/>
                      <a:pt x="41" y="205"/>
                      <a:pt x="55" y="205"/>
                    </a:cubicBezTo>
                    <a:lnTo>
                      <a:pt x="69" y="205"/>
                    </a:lnTo>
                    <a:cubicBezTo>
                      <a:pt x="177" y="246"/>
                      <a:pt x="177" y="246"/>
                      <a:pt x="177" y="246"/>
                    </a:cubicBezTo>
                    <a:cubicBezTo>
                      <a:pt x="177" y="232"/>
                      <a:pt x="177" y="232"/>
                      <a:pt x="177" y="232"/>
                    </a:cubicBezTo>
                    <a:cubicBezTo>
                      <a:pt x="163" y="232"/>
                      <a:pt x="136" y="232"/>
                      <a:pt x="136" y="219"/>
                    </a:cubicBezTo>
                    <a:cubicBezTo>
                      <a:pt x="136" y="205"/>
                      <a:pt x="136" y="205"/>
                      <a:pt x="136" y="205"/>
                    </a:cubicBezTo>
                    <a:cubicBezTo>
                      <a:pt x="149" y="219"/>
                      <a:pt x="163" y="219"/>
                      <a:pt x="177" y="219"/>
                    </a:cubicBezTo>
                    <a:cubicBezTo>
                      <a:pt x="190" y="219"/>
                      <a:pt x="204" y="205"/>
                      <a:pt x="204" y="191"/>
                    </a:cubicBezTo>
                    <a:cubicBezTo>
                      <a:pt x="204" y="177"/>
                      <a:pt x="190" y="163"/>
                      <a:pt x="177" y="163"/>
                    </a:cubicBezTo>
                    <a:cubicBezTo>
                      <a:pt x="149" y="151"/>
                      <a:pt x="136" y="137"/>
                      <a:pt x="136" y="123"/>
                    </a:cubicBezTo>
                    <a:cubicBezTo>
                      <a:pt x="136" y="96"/>
                      <a:pt x="149" y="83"/>
                      <a:pt x="177" y="83"/>
                    </a:cubicBezTo>
                    <a:cubicBezTo>
                      <a:pt x="177" y="55"/>
                      <a:pt x="177" y="55"/>
                      <a:pt x="177" y="55"/>
                    </a:cubicBezTo>
                    <a:cubicBezTo>
                      <a:pt x="190" y="55"/>
                      <a:pt x="190" y="55"/>
                      <a:pt x="190" y="55"/>
                    </a:cubicBezTo>
                    <a:cubicBezTo>
                      <a:pt x="190" y="69"/>
                      <a:pt x="190" y="69"/>
                      <a:pt x="190" y="69"/>
                    </a:cubicBezTo>
                    <a:cubicBezTo>
                      <a:pt x="204" y="83"/>
                      <a:pt x="218" y="83"/>
                      <a:pt x="218" y="83"/>
                    </a:cubicBezTo>
                    <a:cubicBezTo>
                      <a:pt x="218" y="96"/>
                      <a:pt x="218" y="96"/>
                      <a:pt x="218" y="96"/>
                    </a:cubicBezTo>
                    <a:cubicBezTo>
                      <a:pt x="218" y="96"/>
                      <a:pt x="204" y="96"/>
                      <a:pt x="190" y="96"/>
                    </a:cubicBezTo>
                    <a:cubicBezTo>
                      <a:pt x="163" y="96"/>
                      <a:pt x="163" y="109"/>
                      <a:pt x="163" y="109"/>
                    </a:cubicBezTo>
                    <a:cubicBezTo>
                      <a:pt x="163" y="123"/>
                      <a:pt x="163" y="137"/>
                      <a:pt x="190" y="137"/>
                    </a:cubicBezTo>
                    <a:cubicBezTo>
                      <a:pt x="218" y="151"/>
                      <a:pt x="232" y="163"/>
                      <a:pt x="232" y="191"/>
                    </a:cubicBezTo>
                    <a:cubicBezTo>
                      <a:pt x="232" y="205"/>
                      <a:pt x="218" y="232"/>
                      <a:pt x="190" y="232"/>
                    </a:cubicBezTo>
                    <a:cubicBezTo>
                      <a:pt x="190" y="246"/>
                      <a:pt x="190" y="246"/>
                      <a:pt x="190" y="246"/>
                    </a:cubicBezTo>
                    <a:cubicBezTo>
                      <a:pt x="218" y="259"/>
                      <a:pt x="218" y="259"/>
                      <a:pt x="218" y="259"/>
                    </a:cubicBezTo>
                    <a:cubicBezTo>
                      <a:pt x="232" y="273"/>
                      <a:pt x="244" y="273"/>
                      <a:pt x="258" y="300"/>
                    </a:cubicBezTo>
                    <a:cubicBezTo>
                      <a:pt x="258" y="300"/>
                      <a:pt x="258" y="314"/>
                      <a:pt x="258" y="328"/>
                    </a:cubicBezTo>
                    <a:cubicBezTo>
                      <a:pt x="286" y="300"/>
                      <a:pt x="286" y="300"/>
                      <a:pt x="286" y="300"/>
                    </a:cubicBezTo>
                    <a:cubicBezTo>
                      <a:pt x="326" y="273"/>
                      <a:pt x="354" y="232"/>
                      <a:pt x="354" y="177"/>
                    </a:cubicBezTo>
                    <a:cubicBezTo>
                      <a:pt x="354" y="83"/>
                      <a:pt x="272" y="0"/>
                      <a:pt x="177" y="0"/>
                    </a:cubicBezTo>
                    <a:cubicBezTo>
                      <a:pt x="81" y="0"/>
                      <a:pt x="0" y="83"/>
                      <a:pt x="0" y="177"/>
                    </a:cubicBezTo>
                    <a:cubicBezTo>
                      <a:pt x="0" y="191"/>
                      <a:pt x="0" y="205"/>
                      <a:pt x="0" y="205"/>
                    </a:cubicBezTo>
                    <a:cubicBezTo>
                      <a:pt x="13" y="205"/>
                      <a:pt x="27" y="205"/>
                      <a:pt x="41" y="205"/>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Box 51"/>
            <p:cNvSpPr txBox="1"/>
            <p:nvPr/>
          </p:nvSpPr>
          <p:spPr>
            <a:xfrm>
              <a:off x="8258939"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grpSp>
        <p:nvGrpSpPr>
          <p:cNvPr id="9" name="Group 8"/>
          <p:cNvGrpSpPr/>
          <p:nvPr/>
        </p:nvGrpSpPr>
        <p:grpSpPr>
          <a:xfrm>
            <a:off x="6725323" y="2641611"/>
            <a:ext cx="2130103" cy="2525529"/>
            <a:chOff x="12039935" y="4586232"/>
            <a:chExt cx="4039528" cy="4789414"/>
          </a:xfrm>
        </p:grpSpPr>
        <p:sp>
          <p:nvSpPr>
            <p:cNvPr id="18" name="Freeform 14"/>
            <p:cNvSpPr>
              <a:spLocks noChangeArrowheads="1"/>
            </p:cNvSpPr>
            <p:nvPr/>
          </p:nvSpPr>
          <p:spPr bwMode="auto">
            <a:xfrm>
              <a:off x="12252249" y="4586232"/>
              <a:ext cx="3704747" cy="2869496"/>
            </a:xfrm>
            <a:custGeom>
              <a:avLst/>
              <a:gdLst>
                <a:gd name="T0" fmla="*/ 2706 w 3613"/>
                <a:gd name="T1" fmla="*/ 489 h 2801"/>
                <a:gd name="T2" fmla="*/ 2706 w 3613"/>
                <a:gd name="T3" fmla="*/ 489 h 2801"/>
                <a:gd name="T4" fmla="*/ 2706 w 3613"/>
                <a:gd name="T5" fmla="*/ 489 h 2801"/>
                <a:gd name="T6" fmla="*/ 949 w 3613"/>
                <a:gd name="T7" fmla="*/ 451 h 2801"/>
                <a:gd name="T8" fmla="*/ 949 w 3613"/>
                <a:gd name="T9" fmla="*/ 451 h 2801"/>
                <a:gd name="T10" fmla="*/ 0 w 3613"/>
                <a:gd name="T11" fmla="*/ 1400 h 2801"/>
                <a:gd name="T12" fmla="*/ 907 w 3613"/>
                <a:gd name="T13" fmla="*/ 2311 h 2801"/>
                <a:gd name="T14" fmla="*/ 907 w 3613"/>
                <a:gd name="T15" fmla="*/ 2311 h 2801"/>
                <a:gd name="T16" fmla="*/ 2663 w 3613"/>
                <a:gd name="T17" fmla="*/ 2349 h 2801"/>
                <a:gd name="T18" fmla="*/ 2663 w 3613"/>
                <a:gd name="T19" fmla="*/ 2349 h 2801"/>
                <a:gd name="T20" fmla="*/ 3612 w 3613"/>
                <a:gd name="T21" fmla="*/ 1400 h 2801"/>
                <a:gd name="T22" fmla="*/ 2706 w 3613"/>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3" h="2801">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12548644" y="7450219"/>
              <a:ext cx="3117360" cy="709929"/>
            </a:xfrm>
            <a:prstGeom prst="rect">
              <a:avLst/>
            </a:prstGeom>
            <a:noFill/>
          </p:spPr>
          <p:txBody>
            <a:bodyPr wrap="none" lIns="96416" tIns="48208" rIns="96416" bIns="48208" rtlCol="0">
              <a:spAutoFit/>
            </a:bodyPr>
            <a:lstStyle/>
            <a:p>
              <a:pPr algn="ctr"/>
              <a:r>
                <a:rPr lang="id-ID" b="1" dirty="0" smtClean="0">
                  <a:latin typeface="Arial" panose="020B0604020202020204" pitchFamily="34" charset="0"/>
                  <a:ea typeface="微软雅黑" panose="020B0503020204020204" pitchFamily="34" charset="-122"/>
                  <a:sym typeface="Arial" panose="020B0604020202020204" pitchFamily="34" charset="0"/>
                </a:rPr>
                <a:t>Raise Capital</a:t>
              </a:r>
              <a:endParaRPr lang="id-ID"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7" name="Group 36"/>
            <p:cNvGrpSpPr/>
            <p:nvPr/>
          </p:nvGrpSpPr>
          <p:grpSpPr>
            <a:xfrm>
              <a:off x="13798216" y="5633093"/>
              <a:ext cx="695733" cy="695912"/>
              <a:chOff x="14867881" y="10665936"/>
              <a:chExt cx="695733" cy="695912"/>
            </a:xfrm>
          </p:grpSpPr>
          <p:sp>
            <p:nvSpPr>
              <p:cNvPr id="38" name="Freeform 781"/>
              <p:cNvSpPr>
                <a:spLocks noChangeArrowheads="1"/>
              </p:cNvSpPr>
              <p:nvPr/>
            </p:nvSpPr>
            <p:spPr bwMode="auto">
              <a:xfrm>
                <a:off x="14998624" y="10810723"/>
                <a:ext cx="420239" cy="406336"/>
              </a:xfrm>
              <a:custGeom>
                <a:avLst/>
                <a:gdLst>
                  <a:gd name="T0" fmla="*/ 394 w 395"/>
                  <a:gd name="T1" fmla="*/ 191 h 382"/>
                  <a:gd name="T2" fmla="*/ 394 w 395"/>
                  <a:gd name="T3" fmla="*/ 191 h 382"/>
                  <a:gd name="T4" fmla="*/ 340 w 395"/>
                  <a:gd name="T5" fmla="*/ 54 h 382"/>
                  <a:gd name="T6" fmla="*/ 203 w 395"/>
                  <a:gd name="T7" fmla="*/ 0 h 382"/>
                  <a:gd name="T8" fmla="*/ 81 w 395"/>
                  <a:gd name="T9" fmla="*/ 54 h 382"/>
                  <a:gd name="T10" fmla="*/ 81 w 395"/>
                  <a:gd name="T11" fmla="*/ 327 h 382"/>
                  <a:gd name="T12" fmla="*/ 203 w 395"/>
                  <a:gd name="T13" fmla="*/ 381 h 382"/>
                  <a:gd name="T14" fmla="*/ 340 w 395"/>
                  <a:gd name="T15" fmla="*/ 327 h 382"/>
                  <a:gd name="T16" fmla="*/ 394 w 395"/>
                  <a:gd name="T17" fmla="*/ 191 h 382"/>
                  <a:gd name="T18" fmla="*/ 217 w 395"/>
                  <a:gd name="T19" fmla="*/ 299 h 382"/>
                  <a:gd name="T20" fmla="*/ 217 w 395"/>
                  <a:gd name="T21" fmla="*/ 299 h 382"/>
                  <a:gd name="T22" fmla="*/ 217 w 395"/>
                  <a:gd name="T23" fmla="*/ 339 h 382"/>
                  <a:gd name="T24" fmla="*/ 189 w 395"/>
                  <a:gd name="T25" fmla="*/ 339 h 382"/>
                  <a:gd name="T26" fmla="*/ 189 w 395"/>
                  <a:gd name="T27" fmla="*/ 299 h 382"/>
                  <a:gd name="T28" fmla="*/ 135 w 395"/>
                  <a:gd name="T29" fmla="*/ 285 h 382"/>
                  <a:gd name="T30" fmla="*/ 149 w 395"/>
                  <a:gd name="T31" fmla="*/ 259 h 382"/>
                  <a:gd name="T32" fmla="*/ 203 w 395"/>
                  <a:gd name="T33" fmla="*/ 272 h 382"/>
                  <a:gd name="T34" fmla="*/ 245 w 395"/>
                  <a:gd name="T35" fmla="*/ 245 h 382"/>
                  <a:gd name="T36" fmla="*/ 203 w 395"/>
                  <a:gd name="T37" fmla="*/ 204 h 382"/>
                  <a:gd name="T38" fmla="*/ 149 w 395"/>
                  <a:gd name="T39" fmla="*/ 136 h 382"/>
                  <a:gd name="T40" fmla="*/ 203 w 395"/>
                  <a:gd name="T41" fmla="*/ 82 h 382"/>
                  <a:gd name="T42" fmla="*/ 203 w 395"/>
                  <a:gd name="T43" fmla="*/ 40 h 382"/>
                  <a:gd name="T44" fmla="*/ 217 w 395"/>
                  <a:gd name="T45" fmla="*/ 40 h 382"/>
                  <a:gd name="T46" fmla="*/ 217 w 395"/>
                  <a:gd name="T47" fmla="*/ 82 h 382"/>
                  <a:gd name="T48" fmla="*/ 272 w 395"/>
                  <a:gd name="T49" fmla="*/ 96 h 382"/>
                  <a:gd name="T50" fmla="*/ 258 w 395"/>
                  <a:gd name="T51" fmla="*/ 108 h 382"/>
                  <a:gd name="T52" fmla="*/ 217 w 395"/>
                  <a:gd name="T53" fmla="*/ 96 h 382"/>
                  <a:gd name="T54" fmla="*/ 177 w 395"/>
                  <a:gd name="T55" fmla="*/ 136 h 382"/>
                  <a:gd name="T56" fmla="*/ 217 w 395"/>
                  <a:gd name="T57" fmla="*/ 176 h 382"/>
                  <a:gd name="T58" fmla="*/ 272 w 395"/>
                  <a:gd name="T59" fmla="*/ 245 h 382"/>
                  <a:gd name="T60" fmla="*/ 217 w 395"/>
                  <a:gd name="T61" fmla="*/ 29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 h="382">
                    <a:moveTo>
                      <a:pt x="394" y="191"/>
                    </a:moveTo>
                    <a:lnTo>
                      <a:pt x="394" y="191"/>
                    </a:lnTo>
                    <a:cubicBezTo>
                      <a:pt x="394" y="136"/>
                      <a:pt x="366" y="96"/>
                      <a:pt x="340" y="54"/>
                    </a:cubicBezTo>
                    <a:cubicBezTo>
                      <a:pt x="299" y="27"/>
                      <a:pt x="258" y="0"/>
                      <a:pt x="203" y="0"/>
                    </a:cubicBezTo>
                    <a:cubicBezTo>
                      <a:pt x="163" y="0"/>
                      <a:pt x="109" y="27"/>
                      <a:pt x="81" y="54"/>
                    </a:cubicBezTo>
                    <a:cubicBezTo>
                      <a:pt x="0" y="136"/>
                      <a:pt x="0" y="245"/>
                      <a:pt x="81" y="327"/>
                    </a:cubicBezTo>
                    <a:cubicBezTo>
                      <a:pt x="109" y="354"/>
                      <a:pt x="163" y="381"/>
                      <a:pt x="203" y="381"/>
                    </a:cubicBezTo>
                    <a:cubicBezTo>
                      <a:pt x="258" y="381"/>
                      <a:pt x="299" y="354"/>
                      <a:pt x="340" y="327"/>
                    </a:cubicBezTo>
                    <a:cubicBezTo>
                      <a:pt x="366" y="285"/>
                      <a:pt x="394" y="245"/>
                      <a:pt x="394" y="191"/>
                    </a:cubicBezTo>
                    <a:close/>
                    <a:moveTo>
                      <a:pt x="217" y="299"/>
                    </a:moveTo>
                    <a:lnTo>
                      <a:pt x="217" y="299"/>
                    </a:lnTo>
                    <a:cubicBezTo>
                      <a:pt x="217" y="339"/>
                      <a:pt x="217" y="339"/>
                      <a:pt x="217" y="339"/>
                    </a:cubicBezTo>
                    <a:cubicBezTo>
                      <a:pt x="189" y="339"/>
                      <a:pt x="189" y="339"/>
                      <a:pt x="189" y="339"/>
                    </a:cubicBezTo>
                    <a:cubicBezTo>
                      <a:pt x="189" y="299"/>
                      <a:pt x="189" y="299"/>
                      <a:pt x="189" y="299"/>
                    </a:cubicBezTo>
                    <a:cubicBezTo>
                      <a:pt x="177" y="299"/>
                      <a:pt x="149" y="299"/>
                      <a:pt x="135" y="285"/>
                    </a:cubicBezTo>
                    <a:cubicBezTo>
                      <a:pt x="149" y="259"/>
                      <a:pt x="149" y="259"/>
                      <a:pt x="149" y="259"/>
                    </a:cubicBezTo>
                    <a:cubicBezTo>
                      <a:pt x="163" y="272"/>
                      <a:pt x="177" y="272"/>
                      <a:pt x="203" y="272"/>
                    </a:cubicBezTo>
                    <a:cubicBezTo>
                      <a:pt x="231" y="272"/>
                      <a:pt x="245" y="259"/>
                      <a:pt x="245" y="245"/>
                    </a:cubicBezTo>
                    <a:cubicBezTo>
                      <a:pt x="245" y="218"/>
                      <a:pt x="231" y="204"/>
                      <a:pt x="203" y="204"/>
                    </a:cubicBezTo>
                    <a:cubicBezTo>
                      <a:pt x="163" y="191"/>
                      <a:pt x="149" y="164"/>
                      <a:pt x="149" y="136"/>
                    </a:cubicBezTo>
                    <a:cubicBezTo>
                      <a:pt x="149" y="108"/>
                      <a:pt x="163" y="82"/>
                      <a:pt x="203" y="82"/>
                    </a:cubicBezTo>
                    <a:cubicBezTo>
                      <a:pt x="203" y="40"/>
                      <a:pt x="203" y="40"/>
                      <a:pt x="203" y="40"/>
                    </a:cubicBezTo>
                    <a:cubicBezTo>
                      <a:pt x="217" y="40"/>
                      <a:pt x="217" y="40"/>
                      <a:pt x="217" y="40"/>
                    </a:cubicBezTo>
                    <a:cubicBezTo>
                      <a:pt x="217" y="82"/>
                      <a:pt x="217" y="82"/>
                      <a:pt x="217" y="82"/>
                    </a:cubicBezTo>
                    <a:cubicBezTo>
                      <a:pt x="245" y="82"/>
                      <a:pt x="258" y="82"/>
                      <a:pt x="272" y="96"/>
                    </a:cubicBezTo>
                    <a:cubicBezTo>
                      <a:pt x="258" y="108"/>
                      <a:pt x="258" y="108"/>
                      <a:pt x="258" y="108"/>
                    </a:cubicBezTo>
                    <a:cubicBezTo>
                      <a:pt x="245" y="108"/>
                      <a:pt x="231" y="96"/>
                      <a:pt x="217" y="96"/>
                    </a:cubicBezTo>
                    <a:cubicBezTo>
                      <a:pt x="189" y="96"/>
                      <a:pt x="177" y="122"/>
                      <a:pt x="177" y="136"/>
                    </a:cubicBezTo>
                    <a:cubicBezTo>
                      <a:pt x="177" y="150"/>
                      <a:pt x="189" y="164"/>
                      <a:pt x="217" y="176"/>
                    </a:cubicBezTo>
                    <a:cubicBezTo>
                      <a:pt x="258" y="191"/>
                      <a:pt x="272" y="204"/>
                      <a:pt x="272" y="245"/>
                    </a:cubicBezTo>
                    <a:cubicBezTo>
                      <a:pt x="272" y="272"/>
                      <a:pt x="258" y="299"/>
                      <a:pt x="217" y="299"/>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782"/>
              <p:cNvSpPr>
                <a:spLocks noChangeArrowheads="1"/>
              </p:cNvSpPr>
              <p:nvPr/>
            </p:nvSpPr>
            <p:spPr bwMode="auto">
              <a:xfrm>
                <a:off x="15302131" y="10665936"/>
                <a:ext cx="261483" cy="261551"/>
              </a:xfrm>
              <a:custGeom>
                <a:avLst/>
                <a:gdLst>
                  <a:gd name="T0" fmla="*/ 68 w 246"/>
                  <a:gd name="T1" fmla="*/ 177 h 246"/>
                  <a:gd name="T2" fmla="*/ 68 w 246"/>
                  <a:gd name="T3" fmla="*/ 177 h 246"/>
                  <a:gd name="T4" fmla="*/ 123 w 246"/>
                  <a:gd name="T5" fmla="*/ 245 h 246"/>
                  <a:gd name="T6" fmla="*/ 204 w 246"/>
                  <a:gd name="T7" fmla="*/ 164 h 246"/>
                  <a:gd name="T8" fmla="*/ 245 w 246"/>
                  <a:gd name="T9" fmla="*/ 205 h 246"/>
                  <a:gd name="T10" fmla="*/ 245 w 246"/>
                  <a:gd name="T11" fmla="*/ 205 h 246"/>
                  <a:gd name="T12" fmla="*/ 245 w 246"/>
                  <a:gd name="T13" fmla="*/ 191 h 246"/>
                  <a:gd name="T14" fmla="*/ 245 w 246"/>
                  <a:gd name="T15" fmla="*/ 0 h 246"/>
                  <a:gd name="T16" fmla="*/ 245 w 246"/>
                  <a:gd name="T17" fmla="*/ 0 h 246"/>
                  <a:gd name="T18" fmla="*/ 55 w 246"/>
                  <a:gd name="T19" fmla="*/ 0 h 246"/>
                  <a:gd name="T20" fmla="*/ 55 w 246"/>
                  <a:gd name="T21" fmla="*/ 0 h 246"/>
                  <a:gd name="T22" fmla="*/ 55 w 246"/>
                  <a:gd name="T23" fmla="*/ 0 h 246"/>
                  <a:gd name="T24" fmla="*/ 81 w 246"/>
                  <a:gd name="T25" fmla="*/ 42 h 246"/>
                  <a:gd name="T26" fmla="*/ 0 w 246"/>
                  <a:gd name="T27" fmla="*/ 123 h 246"/>
                  <a:gd name="T28" fmla="*/ 68 w 246"/>
                  <a:gd name="T29" fmla="*/ 1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68" y="177"/>
                    </a:moveTo>
                    <a:lnTo>
                      <a:pt x="68" y="177"/>
                    </a:lnTo>
                    <a:cubicBezTo>
                      <a:pt x="95" y="191"/>
                      <a:pt x="109" y="219"/>
                      <a:pt x="123" y="245"/>
                    </a:cubicBezTo>
                    <a:cubicBezTo>
                      <a:pt x="204" y="164"/>
                      <a:pt x="204" y="164"/>
                      <a:pt x="204" y="164"/>
                    </a:cubicBezTo>
                    <a:cubicBezTo>
                      <a:pt x="245" y="205"/>
                      <a:pt x="245" y="205"/>
                      <a:pt x="245" y="205"/>
                    </a:cubicBezTo>
                    <a:lnTo>
                      <a:pt x="245" y="205"/>
                    </a:lnTo>
                    <a:lnTo>
                      <a:pt x="245" y="191"/>
                    </a:lnTo>
                    <a:cubicBezTo>
                      <a:pt x="245" y="0"/>
                      <a:pt x="245" y="0"/>
                      <a:pt x="245" y="0"/>
                    </a:cubicBezTo>
                    <a:lnTo>
                      <a:pt x="245" y="0"/>
                    </a:lnTo>
                    <a:cubicBezTo>
                      <a:pt x="55" y="0"/>
                      <a:pt x="55" y="0"/>
                      <a:pt x="55" y="0"/>
                    </a:cubicBezTo>
                    <a:lnTo>
                      <a:pt x="55" y="0"/>
                    </a:lnTo>
                    <a:lnTo>
                      <a:pt x="55" y="0"/>
                    </a:lnTo>
                    <a:cubicBezTo>
                      <a:pt x="81" y="42"/>
                      <a:pt x="81" y="42"/>
                      <a:pt x="81" y="42"/>
                    </a:cubicBezTo>
                    <a:cubicBezTo>
                      <a:pt x="0" y="123"/>
                      <a:pt x="0" y="123"/>
                      <a:pt x="0" y="123"/>
                    </a:cubicBezTo>
                    <a:cubicBezTo>
                      <a:pt x="27" y="137"/>
                      <a:pt x="55" y="150"/>
                      <a:pt x="68" y="177"/>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783"/>
              <p:cNvSpPr>
                <a:spLocks noChangeArrowheads="1"/>
              </p:cNvSpPr>
              <p:nvPr/>
            </p:nvSpPr>
            <p:spPr bwMode="auto">
              <a:xfrm>
                <a:off x="15302131" y="11100297"/>
                <a:ext cx="261483" cy="261551"/>
              </a:xfrm>
              <a:custGeom>
                <a:avLst/>
                <a:gdLst>
                  <a:gd name="T0" fmla="*/ 245 w 246"/>
                  <a:gd name="T1" fmla="*/ 41 h 247"/>
                  <a:gd name="T2" fmla="*/ 245 w 246"/>
                  <a:gd name="T3" fmla="*/ 41 h 247"/>
                  <a:gd name="T4" fmla="*/ 245 w 246"/>
                  <a:gd name="T5" fmla="*/ 41 h 247"/>
                  <a:gd name="T6" fmla="*/ 204 w 246"/>
                  <a:gd name="T7" fmla="*/ 82 h 247"/>
                  <a:gd name="T8" fmla="*/ 123 w 246"/>
                  <a:gd name="T9" fmla="*/ 0 h 247"/>
                  <a:gd name="T10" fmla="*/ 68 w 246"/>
                  <a:gd name="T11" fmla="*/ 67 h 247"/>
                  <a:gd name="T12" fmla="*/ 0 w 246"/>
                  <a:gd name="T13" fmla="*/ 109 h 247"/>
                  <a:gd name="T14" fmla="*/ 81 w 246"/>
                  <a:gd name="T15" fmla="*/ 204 h 247"/>
                  <a:gd name="T16" fmla="*/ 55 w 246"/>
                  <a:gd name="T17" fmla="*/ 232 h 247"/>
                  <a:gd name="T18" fmla="*/ 55 w 246"/>
                  <a:gd name="T19" fmla="*/ 246 h 247"/>
                  <a:gd name="T20" fmla="*/ 55 w 246"/>
                  <a:gd name="T21" fmla="*/ 246 h 247"/>
                  <a:gd name="T22" fmla="*/ 245 w 246"/>
                  <a:gd name="T23" fmla="*/ 246 h 247"/>
                  <a:gd name="T24" fmla="*/ 245 w 246"/>
                  <a:gd name="T25" fmla="*/ 246 h 247"/>
                  <a:gd name="T26" fmla="*/ 245 w 246"/>
                  <a:gd name="T27" fmla="*/ 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47">
                    <a:moveTo>
                      <a:pt x="245" y="41"/>
                    </a:moveTo>
                    <a:lnTo>
                      <a:pt x="245" y="41"/>
                    </a:lnTo>
                    <a:lnTo>
                      <a:pt x="245" y="41"/>
                    </a:lnTo>
                    <a:cubicBezTo>
                      <a:pt x="204" y="82"/>
                      <a:pt x="204" y="82"/>
                      <a:pt x="204" y="82"/>
                    </a:cubicBezTo>
                    <a:cubicBezTo>
                      <a:pt x="123" y="0"/>
                      <a:pt x="123" y="0"/>
                      <a:pt x="123" y="0"/>
                    </a:cubicBezTo>
                    <a:cubicBezTo>
                      <a:pt x="109" y="27"/>
                      <a:pt x="95" y="55"/>
                      <a:pt x="68" y="67"/>
                    </a:cubicBezTo>
                    <a:cubicBezTo>
                      <a:pt x="55" y="95"/>
                      <a:pt x="27" y="109"/>
                      <a:pt x="0" y="109"/>
                    </a:cubicBezTo>
                    <a:cubicBezTo>
                      <a:pt x="81" y="204"/>
                      <a:pt x="81" y="204"/>
                      <a:pt x="81" y="204"/>
                    </a:cubicBezTo>
                    <a:cubicBezTo>
                      <a:pt x="55" y="232"/>
                      <a:pt x="55" y="232"/>
                      <a:pt x="55" y="232"/>
                    </a:cubicBezTo>
                    <a:cubicBezTo>
                      <a:pt x="55" y="246"/>
                      <a:pt x="55" y="246"/>
                      <a:pt x="55" y="246"/>
                    </a:cubicBezTo>
                    <a:lnTo>
                      <a:pt x="55" y="246"/>
                    </a:lnTo>
                    <a:cubicBezTo>
                      <a:pt x="245" y="246"/>
                      <a:pt x="245" y="246"/>
                      <a:pt x="245" y="246"/>
                    </a:cubicBezTo>
                    <a:lnTo>
                      <a:pt x="245" y="246"/>
                    </a:lnTo>
                    <a:cubicBezTo>
                      <a:pt x="245" y="41"/>
                      <a:pt x="245" y="41"/>
                      <a:pt x="245" y="41"/>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784"/>
              <p:cNvSpPr>
                <a:spLocks noChangeArrowheads="1"/>
              </p:cNvSpPr>
              <p:nvPr/>
            </p:nvSpPr>
            <p:spPr bwMode="auto">
              <a:xfrm>
                <a:off x="14867881" y="10665936"/>
                <a:ext cx="261483" cy="261551"/>
              </a:xfrm>
              <a:custGeom>
                <a:avLst/>
                <a:gdLst>
                  <a:gd name="T0" fmla="*/ 0 w 246"/>
                  <a:gd name="T1" fmla="*/ 205 h 246"/>
                  <a:gd name="T2" fmla="*/ 0 w 246"/>
                  <a:gd name="T3" fmla="*/ 205 h 246"/>
                  <a:gd name="T4" fmla="*/ 13 w 246"/>
                  <a:gd name="T5" fmla="*/ 205 h 246"/>
                  <a:gd name="T6" fmla="*/ 41 w 246"/>
                  <a:gd name="T7" fmla="*/ 164 h 246"/>
                  <a:gd name="T8" fmla="*/ 137 w 246"/>
                  <a:gd name="T9" fmla="*/ 245 h 246"/>
                  <a:gd name="T10" fmla="*/ 177 w 246"/>
                  <a:gd name="T11" fmla="*/ 177 h 246"/>
                  <a:gd name="T12" fmla="*/ 245 w 246"/>
                  <a:gd name="T13" fmla="*/ 123 h 246"/>
                  <a:gd name="T14" fmla="*/ 163 w 246"/>
                  <a:gd name="T15" fmla="*/ 42 h 246"/>
                  <a:gd name="T16" fmla="*/ 204 w 246"/>
                  <a:gd name="T17" fmla="*/ 0 h 246"/>
                  <a:gd name="T18" fmla="*/ 204 w 246"/>
                  <a:gd name="T19" fmla="*/ 0 h 246"/>
                  <a:gd name="T20" fmla="*/ 204 w 246"/>
                  <a:gd name="T21" fmla="*/ 0 h 246"/>
                  <a:gd name="T22" fmla="*/ 13 w 246"/>
                  <a:gd name="T23" fmla="*/ 0 h 246"/>
                  <a:gd name="T24" fmla="*/ 0 w 246"/>
                  <a:gd name="T25" fmla="*/ 0 h 246"/>
                  <a:gd name="T26" fmla="*/ 0 w 246"/>
                  <a:gd name="T27" fmla="*/ 191 h 246"/>
                  <a:gd name="T28" fmla="*/ 0 w 246"/>
                  <a:gd name="T29" fmla="*/ 20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0" y="205"/>
                    </a:moveTo>
                    <a:lnTo>
                      <a:pt x="0" y="205"/>
                    </a:lnTo>
                    <a:cubicBezTo>
                      <a:pt x="13" y="205"/>
                      <a:pt x="13" y="205"/>
                      <a:pt x="13" y="205"/>
                    </a:cubicBezTo>
                    <a:cubicBezTo>
                      <a:pt x="41" y="164"/>
                      <a:pt x="41" y="164"/>
                      <a:pt x="41" y="164"/>
                    </a:cubicBezTo>
                    <a:cubicBezTo>
                      <a:pt x="137" y="245"/>
                      <a:pt x="137" y="245"/>
                      <a:pt x="137" y="245"/>
                    </a:cubicBezTo>
                    <a:cubicBezTo>
                      <a:pt x="137" y="219"/>
                      <a:pt x="163" y="191"/>
                      <a:pt x="177" y="177"/>
                    </a:cubicBezTo>
                    <a:cubicBezTo>
                      <a:pt x="204" y="150"/>
                      <a:pt x="217" y="137"/>
                      <a:pt x="245" y="123"/>
                    </a:cubicBezTo>
                    <a:cubicBezTo>
                      <a:pt x="163" y="42"/>
                      <a:pt x="163" y="42"/>
                      <a:pt x="163" y="42"/>
                    </a:cubicBezTo>
                    <a:cubicBezTo>
                      <a:pt x="204" y="0"/>
                      <a:pt x="204" y="0"/>
                      <a:pt x="204" y="0"/>
                    </a:cubicBezTo>
                    <a:lnTo>
                      <a:pt x="204" y="0"/>
                    </a:lnTo>
                    <a:lnTo>
                      <a:pt x="204" y="0"/>
                    </a:lnTo>
                    <a:cubicBezTo>
                      <a:pt x="13" y="0"/>
                      <a:pt x="13" y="0"/>
                      <a:pt x="13" y="0"/>
                    </a:cubicBezTo>
                    <a:cubicBezTo>
                      <a:pt x="0" y="0"/>
                      <a:pt x="0" y="0"/>
                      <a:pt x="0" y="0"/>
                    </a:cubicBezTo>
                    <a:cubicBezTo>
                      <a:pt x="0" y="191"/>
                      <a:pt x="0" y="191"/>
                      <a:pt x="0" y="191"/>
                    </a:cubicBezTo>
                    <a:lnTo>
                      <a:pt x="0" y="205"/>
                    </a:ln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785"/>
              <p:cNvSpPr>
                <a:spLocks noChangeArrowheads="1"/>
              </p:cNvSpPr>
              <p:nvPr/>
            </p:nvSpPr>
            <p:spPr bwMode="auto">
              <a:xfrm>
                <a:off x="14867881" y="11100297"/>
                <a:ext cx="261483" cy="261551"/>
              </a:xfrm>
              <a:custGeom>
                <a:avLst/>
                <a:gdLst>
                  <a:gd name="T0" fmla="*/ 177 w 246"/>
                  <a:gd name="T1" fmla="*/ 67 h 247"/>
                  <a:gd name="T2" fmla="*/ 177 w 246"/>
                  <a:gd name="T3" fmla="*/ 67 h 247"/>
                  <a:gd name="T4" fmla="*/ 137 w 246"/>
                  <a:gd name="T5" fmla="*/ 0 h 247"/>
                  <a:gd name="T6" fmla="*/ 41 w 246"/>
                  <a:gd name="T7" fmla="*/ 82 h 247"/>
                  <a:gd name="T8" fmla="*/ 13 w 246"/>
                  <a:gd name="T9" fmla="*/ 41 h 247"/>
                  <a:gd name="T10" fmla="*/ 0 w 246"/>
                  <a:gd name="T11" fmla="*/ 41 h 247"/>
                  <a:gd name="T12" fmla="*/ 0 w 246"/>
                  <a:gd name="T13" fmla="*/ 41 h 247"/>
                  <a:gd name="T14" fmla="*/ 0 w 246"/>
                  <a:gd name="T15" fmla="*/ 246 h 247"/>
                  <a:gd name="T16" fmla="*/ 13 w 246"/>
                  <a:gd name="T17" fmla="*/ 246 h 247"/>
                  <a:gd name="T18" fmla="*/ 204 w 246"/>
                  <a:gd name="T19" fmla="*/ 246 h 247"/>
                  <a:gd name="T20" fmla="*/ 204 w 246"/>
                  <a:gd name="T21" fmla="*/ 246 h 247"/>
                  <a:gd name="T22" fmla="*/ 204 w 246"/>
                  <a:gd name="T23" fmla="*/ 232 h 247"/>
                  <a:gd name="T24" fmla="*/ 163 w 246"/>
                  <a:gd name="T25" fmla="*/ 204 h 247"/>
                  <a:gd name="T26" fmla="*/ 245 w 246"/>
                  <a:gd name="T27" fmla="*/ 109 h 247"/>
                  <a:gd name="T28" fmla="*/ 177 w 246"/>
                  <a:gd name="T29" fmla="*/ 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7">
                    <a:moveTo>
                      <a:pt x="177" y="67"/>
                    </a:moveTo>
                    <a:lnTo>
                      <a:pt x="177" y="67"/>
                    </a:lnTo>
                    <a:cubicBezTo>
                      <a:pt x="163" y="55"/>
                      <a:pt x="137" y="27"/>
                      <a:pt x="137" y="0"/>
                    </a:cubicBezTo>
                    <a:cubicBezTo>
                      <a:pt x="41" y="82"/>
                      <a:pt x="41" y="82"/>
                      <a:pt x="41" y="82"/>
                    </a:cubicBezTo>
                    <a:cubicBezTo>
                      <a:pt x="13" y="41"/>
                      <a:pt x="13" y="41"/>
                      <a:pt x="13" y="41"/>
                    </a:cubicBezTo>
                    <a:cubicBezTo>
                      <a:pt x="13" y="41"/>
                      <a:pt x="13" y="41"/>
                      <a:pt x="0" y="41"/>
                    </a:cubicBezTo>
                    <a:lnTo>
                      <a:pt x="0" y="41"/>
                    </a:lnTo>
                    <a:cubicBezTo>
                      <a:pt x="0" y="246"/>
                      <a:pt x="0" y="246"/>
                      <a:pt x="0" y="246"/>
                    </a:cubicBezTo>
                    <a:cubicBezTo>
                      <a:pt x="0" y="246"/>
                      <a:pt x="0" y="246"/>
                      <a:pt x="13" y="246"/>
                    </a:cubicBezTo>
                    <a:cubicBezTo>
                      <a:pt x="204" y="246"/>
                      <a:pt x="204" y="246"/>
                      <a:pt x="204" y="246"/>
                    </a:cubicBezTo>
                    <a:lnTo>
                      <a:pt x="204" y="246"/>
                    </a:lnTo>
                    <a:cubicBezTo>
                      <a:pt x="204" y="246"/>
                      <a:pt x="204" y="246"/>
                      <a:pt x="204" y="232"/>
                    </a:cubicBezTo>
                    <a:cubicBezTo>
                      <a:pt x="163" y="204"/>
                      <a:pt x="163" y="204"/>
                      <a:pt x="163" y="204"/>
                    </a:cubicBezTo>
                    <a:cubicBezTo>
                      <a:pt x="245" y="109"/>
                      <a:pt x="245" y="109"/>
                      <a:pt x="245" y="109"/>
                    </a:cubicBezTo>
                    <a:cubicBezTo>
                      <a:pt x="217" y="109"/>
                      <a:pt x="204" y="95"/>
                      <a:pt x="177" y="67"/>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Box 52"/>
            <p:cNvSpPr txBox="1"/>
            <p:nvPr/>
          </p:nvSpPr>
          <p:spPr>
            <a:xfrm>
              <a:off x="12039935"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grpSp>
        <p:nvGrpSpPr>
          <p:cNvPr id="10" name="Group 9"/>
          <p:cNvGrpSpPr/>
          <p:nvPr/>
        </p:nvGrpSpPr>
        <p:grpSpPr>
          <a:xfrm>
            <a:off x="9493603" y="2641611"/>
            <a:ext cx="2130103" cy="2525529"/>
            <a:chOff x="15934716" y="4586232"/>
            <a:chExt cx="4039528" cy="4789414"/>
          </a:xfrm>
        </p:grpSpPr>
        <p:sp>
          <p:nvSpPr>
            <p:cNvPr id="15" name="Freeform 11"/>
            <p:cNvSpPr>
              <a:spLocks noChangeArrowheads="1"/>
            </p:cNvSpPr>
            <p:nvPr/>
          </p:nvSpPr>
          <p:spPr bwMode="auto">
            <a:xfrm rot="16200000">
              <a:off x="16501228" y="4168530"/>
              <a:ext cx="2871405" cy="3706810"/>
            </a:xfrm>
            <a:custGeom>
              <a:avLst/>
              <a:gdLst>
                <a:gd name="T0" fmla="*/ 493 w 2800"/>
                <a:gd name="T1" fmla="*/ 912 h 3618"/>
                <a:gd name="T2" fmla="*/ 493 w 2800"/>
                <a:gd name="T3" fmla="*/ 912 h 3618"/>
                <a:gd name="T4" fmla="*/ 493 w 2800"/>
                <a:gd name="T5" fmla="*/ 912 h 3618"/>
                <a:gd name="T6" fmla="*/ 451 w 2800"/>
                <a:gd name="T7" fmla="*/ 2663 h 3618"/>
                <a:gd name="T8" fmla="*/ 451 w 2800"/>
                <a:gd name="T9" fmla="*/ 2663 h 3618"/>
                <a:gd name="T10" fmla="*/ 1400 w 2800"/>
                <a:gd name="T11" fmla="*/ 3617 h 3618"/>
                <a:gd name="T12" fmla="*/ 2311 w 2800"/>
                <a:gd name="T13" fmla="*/ 2705 h 3618"/>
                <a:gd name="T14" fmla="*/ 2311 w 2800"/>
                <a:gd name="T15" fmla="*/ 2705 h 3618"/>
                <a:gd name="T16" fmla="*/ 2348 w 2800"/>
                <a:gd name="T17" fmla="*/ 954 h 3618"/>
                <a:gd name="T18" fmla="*/ 2353 w 2800"/>
                <a:gd name="T19" fmla="*/ 954 h 3618"/>
                <a:gd name="T20" fmla="*/ 1400 w 2800"/>
                <a:gd name="T21" fmla="*/ 0 h 3618"/>
                <a:gd name="T22" fmla="*/ 493 w 2800"/>
                <a:gd name="T23" fmla="*/ 912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0" h="3618">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16432912" y="7450219"/>
              <a:ext cx="3032242" cy="709929"/>
            </a:xfrm>
            <a:prstGeom prst="rect">
              <a:avLst/>
            </a:prstGeom>
            <a:noFill/>
          </p:spPr>
          <p:txBody>
            <a:bodyPr wrap="none" lIns="96416" tIns="48208" rIns="96416" bIns="48208" rtlCol="0">
              <a:spAutoFit/>
            </a:bodyPr>
            <a:lstStyle/>
            <a:p>
              <a:pPr algn="ctr"/>
              <a:r>
                <a:rPr lang="id-ID" b="1" dirty="0" smtClean="0">
                  <a:latin typeface="Arial" panose="020B0604020202020204" pitchFamily="34" charset="0"/>
                  <a:ea typeface="微软雅黑" panose="020B0503020204020204" pitchFamily="34" charset="-122"/>
                  <a:sym typeface="Arial" panose="020B0604020202020204" pitchFamily="34" charset="0"/>
                </a:rPr>
                <a:t>Low Interest</a:t>
              </a:r>
              <a:endParaRPr lang="id-ID"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17496601" y="5556752"/>
              <a:ext cx="834765" cy="846415"/>
              <a:chOff x="3866421" y="8396641"/>
              <a:chExt cx="610363" cy="618881"/>
            </a:xfrm>
          </p:grpSpPr>
          <p:sp>
            <p:nvSpPr>
              <p:cNvPr id="43" name="Freeform 812"/>
              <p:cNvSpPr>
                <a:spLocks noChangeArrowheads="1"/>
              </p:cNvSpPr>
              <p:nvPr/>
            </p:nvSpPr>
            <p:spPr bwMode="auto">
              <a:xfrm>
                <a:off x="3866421" y="8614084"/>
                <a:ext cx="401334" cy="401438"/>
              </a:xfrm>
              <a:custGeom>
                <a:avLst/>
                <a:gdLst>
                  <a:gd name="T0" fmla="*/ 218 w 422"/>
                  <a:gd name="T1" fmla="*/ 0 h 423"/>
                  <a:gd name="T2" fmla="*/ 218 w 422"/>
                  <a:gd name="T3" fmla="*/ 0 h 423"/>
                  <a:gd name="T4" fmla="*/ 0 w 422"/>
                  <a:gd name="T5" fmla="*/ 218 h 423"/>
                  <a:gd name="T6" fmla="*/ 218 w 422"/>
                  <a:gd name="T7" fmla="*/ 422 h 423"/>
                  <a:gd name="T8" fmla="*/ 421 w 422"/>
                  <a:gd name="T9" fmla="*/ 218 h 423"/>
                  <a:gd name="T10" fmla="*/ 218 w 422"/>
                  <a:gd name="T11" fmla="*/ 0 h 423"/>
                  <a:gd name="T12" fmla="*/ 218 w 422"/>
                  <a:gd name="T13" fmla="*/ 314 h 423"/>
                  <a:gd name="T14" fmla="*/ 218 w 422"/>
                  <a:gd name="T15" fmla="*/ 314 h 423"/>
                  <a:gd name="T16" fmla="*/ 218 w 422"/>
                  <a:gd name="T17" fmla="*/ 354 h 423"/>
                  <a:gd name="T18" fmla="*/ 204 w 422"/>
                  <a:gd name="T19" fmla="*/ 354 h 423"/>
                  <a:gd name="T20" fmla="*/ 204 w 422"/>
                  <a:gd name="T21" fmla="*/ 314 h 423"/>
                  <a:gd name="T22" fmla="*/ 150 w 422"/>
                  <a:gd name="T23" fmla="*/ 300 h 423"/>
                  <a:gd name="T24" fmla="*/ 163 w 422"/>
                  <a:gd name="T25" fmla="*/ 286 h 423"/>
                  <a:gd name="T26" fmla="*/ 204 w 422"/>
                  <a:gd name="T27" fmla="*/ 300 h 423"/>
                  <a:gd name="T28" fmla="*/ 244 w 422"/>
                  <a:gd name="T29" fmla="*/ 259 h 423"/>
                  <a:gd name="T30" fmla="*/ 204 w 422"/>
                  <a:gd name="T31" fmla="*/ 218 h 423"/>
                  <a:gd name="T32" fmla="*/ 150 w 422"/>
                  <a:gd name="T33" fmla="*/ 163 h 423"/>
                  <a:gd name="T34" fmla="*/ 204 w 422"/>
                  <a:gd name="T35" fmla="*/ 109 h 423"/>
                  <a:gd name="T36" fmla="*/ 204 w 422"/>
                  <a:gd name="T37" fmla="*/ 68 h 423"/>
                  <a:gd name="T38" fmla="*/ 231 w 422"/>
                  <a:gd name="T39" fmla="*/ 68 h 423"/>
                  <a:gd name="T40" fmla="*/ 231 w 422"/>
                  <a:gd name="T41" fmla="*/ 109 h 423"/>
                  <a:gd name="T42" fmla="*/ 272 w 422"/>
                  <a:gd name="T43" fmla="*/ 123 h 423"/>
                  <a:gd name="T44" fmla="*/ 258 w 422"/>
                  <a:gd name="T45" fmla="*/ 135 h 423"/>
                  <a:gd name="T46" fmla="*/ 218 w 422"/>
                  <a:gd name="T47" fmla="*/ 123 h 423"/>
                  <a:gd name="T48" fmla="*/ 177 w 422"/>
                  <a:gd name="T49" fmla="*/ 163 h 423"/>
                  <a:gd name="T50" fmla="*/ 231 w 422"/>
                  <a:gd name="T51" fmla="*/ 191 h 423"/>
                  <a:gd name="T52" fmla="*/ 272 w 422"/>
                  <a:gd name="T53" fmla="*/ 259 h 423"/>
                  <a:gd name="T54" fmla="*/ 218 w 422"/>
                  <a:gd name="T55" fmla="*/ 3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2" h="423">
                    <a:moveTo>
                      <a:pt x="218" y="0"/>
                    </a:moveTo>
                    <a:lnTo>
                      <a:pt x="218" y="0"/>
                    </a:lnTo>
                    <a:cubicBezTo>
                      <a:pt x="95" y="0"/>
                      <a:pt x="0" y="95"/>
                      <a:pt x="0" y="218"/>
                    </a:cubicBezTo>
                    <a:cubicBezTo>
                      <a:pt x="0" y="326"/>
                      <a:pt x="95" y="422"/>
                      <a:pt x="218" y="422"/>
                    </a:cubicBezTo>
                    <a:cubicBezTo>
                      <a:pt x="326" y="422"/>
                      <a:pt x="421" y="326"/>
                      <a:pt x="421" y="218"/>
                    </a:cubicBezTo>
                    <a:cubicBezTo>
                      <a:pt x="421" y="95"/>
                      <a:pt x="326" y="0"/>
                      <a:pt x="218" y="0"/>
                    </a:cubicBezTo>
                    <a:close/>
                    <a:moveTo>
                      <a:pt x="218" y="314"/>
                    </a:moveTo>
                    <a:lnTo>
                      <a:pt x="218" y="314"/>
                    </a:lnTo>
                    <a:cubicBezTo>
                      <a:pt x="218" y="354"/>
                      <a:pt x="218" y="354"/>
                      <a:pt x="218" y="354"/>
                    </a:cubicBezTo>
                    <a:cubicBezTo>
                      <a:pt x="204" y="354"/>
                      <a:pt x="204" y="354"/>
                      <a:pt x="204" y="354"/>
                    </a:cubicBezTo>
                    <a:cubicBezTo>
                      <a:pt x="204" y="314"/>
                      <a:pt x="204" y="314"/>
                      <a:pt x="204" y="314"/>
                    </a:cubicBezTo>
                    <a:cubicBezTo>
                      <a:pt x="177" y="314"/>
                      <a:pt x="163" y="314"/>
                      <a:pt x="150" y="300"/>
                    </a:cubicBezTo>
                    <a:cubicBezTo>
                      <a:pt x="163" y="286"/>
                      <a:pt x="163" y="286"/>
                      <a:pt x="163" y="286"/>
                    </a:cubicBezTo>
                    <a:cubicBezTo>
                      <a:pt x="177" y="286"/>
                      <a:pt x="190" y="300"/>
                      <a:pt x="204" y="300"/>
                    </a:cubicBezTo>
                    <a:cubicBezTo>
                      <a:pt x="231" y="300"/>
                      <a:pt x="244" y="286"/>
                      <a:pt x="244" y="259"/>
                    </a:cubicBezTo>
                    <a:cubicBezTo>
                      <a:pt x="244" y="245"/>
                      <a:pt x="231" y="231"/>
                      <a:pt x="204" y="218"/>
                    </a:cubicBezTo>
                    <a:cubicBezTo>
                      <a:pt x="177" y="205"/>
                      <a:pt x="150" y="191"/>
                      <a:pt x="150" y="163"/>
                    </a:cubicBezTo>
                    <a:cubicBezTo>
                      <a:pt x="150" y="135"/>
                      <a:pt x="177" y="109"/>
                      <a:pt x="204" y="109"/>
                    </a:cubicBezTo>
                    <a:cubicBezTo>
                      <a:pt x="204" y="68"/>
                      <a:pt x="204" y="68"/>
                      <a:pt x="204" y="68"/>
                    </a:cubicBezTo>
                    <a:cubicBezTo>
                      <a:pt x="231" y="68"/>
                      <a:pt x="231" y="68"/>
                      <a:pt x="231" y="68"/>
                    </a:cubicBezTo>
                    <a:cubicBezTo>
                      <a:pt x="231" y="109"/>
                      <a:pt x="231" y="109"/>
                      <a:pt x="231" y="109"/>
                    </a:cubicBezTo>
                    <a:cubicBezTo>
                      <a:pt x="244" y="109"/>
                      <a:pt x="258" y="109"/>
                      <a:pt x="272" y="123"/>
                    </a:cubicBezTo>
                    <a:cubicBezTo>
                      <a:pt x="258" y="135"/>
                      <a:pt x="258" y="135"/>
                      <a:pt x="258" y="135"/>
                    </a:cubicBezTo>
                    <a:cubicBezTo>
                      <a:pt x="258" y="135"/>
                      <a:pt x="244" y="123"/>
                      <a:pt x="218" y="123"/>
                    </a:cubicBezTo>
                    <a:cubicBezTo>
                      <a:pt x="190" y="123"/>
                      <a:pt x="177" y="149"/>
                      <a:pt x="177" y="163"/>
                    </a:cubicBezTo>
                    <a:cubicBezTo>
                      <a:pt x="177" y="177"/>
                      <a:pt x="190" y="191"/>
                      <a:pt x="231" y="191"/>
                    </a:cubicBezTo>
                    <a:cubicBezTo>
                      <a:pt x="258" y="218"/>
                      <a:pt x="272" y="231"/>
                      <a:pt x="272" y="259"/>
                    </a:cubicBezTo>
                    <a:cubicBezTo>
                      <a:pt x="272" y="286"/>
                      <a:pt x="258" y="314"/>
                      <a:pt x="218" y="314"/>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813"/>
              <p:cNvSpPr>
                <a:spLocks noChangeArrowheads="1"/>
              </p:cNvSpPr>
              <p:nvPr/>
            </p:nvSpPr>
            <p:spPr bwMode="auto">
              <a:xfrm>
                <a:off x="4033643" y="8396641"/>
                <a:ext cx="438960" cy="142175"/>
              </a:xfrm>
              <a:custGeom>
                <a:avLst/>
                <a:gdLst>
                  <a:gd name="T0" fmla="*/ 231 w 464"/>
                  <a:gd name="T1" fmla="*/ 149 h 150"/>
                  <a:gd name="T2" fmla="*/ 231 w 464"/>
                  <a:gd name="T3" fmla="*/ 149 h 150"/>
                  <a:gd name="T4" fmla="*/ 463 w 464"/>
                  <a:gd name="T5" fmla="*/ 68 h 150"/>
                  <a:gd name="T6" fmla="*/ 231 w 464"/>
                  <a:gd name="T7" fmla="*/ 0 h 150"/>
                  <a:gd name="T8" fmla="*/ 0 w 464"/>
                  <a:gd name="T9" fmla="*/ 68 h 150"/>
                  <a:gd name="T10" fmla="*/ 231 w 464"/>
                  <a:gd name="T11" fmla="*/ 149 h 150"/>
                </a:gdLst>
                <a:ahLst/>
                <a:cxnLst>
                  <a:cxn ang="0">
                    <a:pos x="T0" y="T1"/>
                  </a:cxn>
                  <a:cxn ang="0">
                    <a:pos x="T2" y="T3"/>
                  </a:cxn>
                  <a:cxn ang="0">
                    <a:pos x="T4" y="T5"/>
                  </a:cxn>
                  <a:cxn ang="0">
                    <a:pos x="T6" y="T7"/>
                  </a:cxn>
                  <a:cxn ang="0">
                    <a:pos x="T8" y="T9"/>
                  </a:cxn>
                  <a:cxn ang="0">
                    <a:pos x="T10" y="T11"/>
                  </a:cxn>
                </a:cxnLst>
                <a:rect l="0" t="0" r="r" b="b"/>
                <a:pathLst>
                  <a:path w="464" h="150">
                    <a:moveTo>
                      <a:pt x="231" y="149"/>
                    </a:moveTo>
                    <a:lnTo>
                      <a:pt x="231" y="149"/>
                    </a:lnTo>
                    <a:cubicBezTo>
                      <a:pt x="354" y="149"/>
                      <a:pt x="463" y="108"/>
                      <a:pt x="463" y="68"/>
                    </a:cubicBezTo>
                    <a:cubicBezTo>
                      <a:pt x="463" y="27"/>
                      <a:pt x="354" y="0"/>
                      <a:pt x="231" y="0"/>
                    </a:cubicBezTo>
                    <a:cubicBezTo>
                      <a:pt x="109" y="0"/>
                      <a:pt x="0" y="27"/>
                      <a:pt x="0" y="68"/>
                    </a:cubicBezTo>
                    <a:cubicBezTo>
                      <a:pt x="0" y="108"/>
                      <a:pt x="109" y="149"/>
                      <a:pt x="231" y="149"/>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814"/>
              <p:cNvSpPr>
                <a:spLocks noChangeArrowheads="1"/>
              </p:cNvSpPr>
              <p:nvPr/>
            </p:nvSpPr>
            <p:spPr bwMode="auto">
              <a:xfrm>
                <a:off x="4033643" y="8509544"/>
                <a:ext cx="438960" cy="91996"/>
              </a:xfrm>
              <a:custGeom>
                <a:avLst/>
                <a:gdLst>
                  <a:gd name="T0" fmla="*/ 449 w 464"/>
                  <a:gd name="T1" fmla="*/ 0 h 96"/>
                  <a:gd name="T2" fmla="*/ 449 w 464"/>
                  <a:gd name="T3" fmla="*/ 0 h 96"/>
                  <a:gd name="T4" fmla="*/ 449 w 464"/>
                  <a:gd name="T5" fmla="*/ 0 h 96"/>
                  <a:gd name="T6" fmla="*/ 231 w 464"/>
                  <a:gd name="T7" fmla="*/ 40 h 96"/>
                  <a:gd name="T8" fmla="*/ 13 w 464"/>
                  <a:gd name="T9" fmla="*/ 0 h 96"/>
                  <a:gd name="T10" fmla="*/ 13 w 464"/>
                  <a:gd name="T11" fmla="*/ 0 h 96"/>
                  <a:gd name="T12" fmla="*/ 13 w 464"/>
                  <a:gd name="T13" fmla="*/ 0 h 96"/>
                  <a:gd name="T14" fmla="*/ 0 w 464"/>
                  <a:gd name="T15" fmla="*/ 26 h 96"/>
                  <a:gd name="T16" fmla="*/ 231 w 464"/>
                  <a:gd name="T17" fmla="*/ 95 h 96"/>
                  <a:gd name="T18" fmla="*/ 463 w 464"/>
                  <a:gd name="T19" fmla="*/ 26 h 96"/>
                  <a:gd name="T20" fmla="*/ 449 w 4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96">
                    <a:moveTo>
                      <a:pt x="449" y="0"/>
                    </a:moveTo>
                    <a:lnTo>
                      <a:pt x="449" y="0"/>
                    </a:lnTo>
                    <a:lnTo>
                      <a:pt x="449" y="0"/>
                    </a:lnTo>
                    <a:cubicBezTo>
                      <a:pt x="394" y="26"/>
                      <a:pt x="300" y="40"/>
                      <a:pt x="231" y="40"/>
                    </a:cubicBezTo>
                    <a:cubicBezTo>
                      <a:pt x="163" y="40"/>
                      <a:pt x="67" y="26"/>
                      <a:pt x="13" y="0"/>
                    </a:cubicBezTo>
                    <a:lnTo>
                      <a:pt x="13" y="0"/>
                    </a:lnTo>
                    <a:lnTo>
                      <a:pt x="13" y="0"/>
                    </a:lnTo>
                    <a:cubicBezTo>
                      <a:pt x="0" y="12"/>
                      <a:pt x="0" y="12"/>
                      <a:pt x="0" y="26"/>
                    </a:cubicBezTo>
                    <a:cubicBezTo>
                      <a:pt x="0" y="68"/>
                      <a:pt x="109" y="95"/>
                      <a:pt x="231" y="95"/>
                    </a:cubicBezTo>
                    <a:cubicBezTo>
                      <a:pt x="354" y="95"/>
                      <a:pt x="463" y="68"/>
                      <a:pt x="463" y="26"/>
                    </a:cubicBezTo>
                    <a:cubicBezTo>
                      <a:pt x="463" y="12"/>
                      <a:pt x="463" y="12"/>
                      <a:pt x="449"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815"/>
              <p:cNvSpPr>
                <a:spLocks noChangeArrowheads="1"/>
              </p:cNvSpPr>
              <p:nvPr/>
            </p:nvSpPr>
            <p:spPr bwMode="auto">
              <a:xfrm>
                <a:off x="4033644" y="8576451"/>
                <a:ext cx="41805" cy="12545"/>
              </a:xfrm>
              <a:custGeom>
                <a:avLst/>
                <a:gdLst>
                  <a:gd name="T0" fmla="*/ 41 w 42"/>
                  <a:gd name="T1" fmla="*/ 12 h 13"/>
                  <a:gd name="T2" fmla="*/ 41 w 42"/>
                  <a:gd name="T3" fmla="*/ 12 h 13"/>
                  <a:gd name="T4" fmla="*/ 13 w 42"/>
                  <a:gd name="T5" fmla="*/ 0 h 13"/>
                  <a:gd name="T6" fmla="*/ 13 w 42"/>
                  <a:gd name="T7" fmla="*/ 0 h 13"/>
                  <a:gd name="T8" fmla="*/ 13 w 42"/>
                  <a:gd name="T9" fmla="*/ 0 h 13"/>
                  <a:gd name="T10" fmla="*/ 0 w 42"/>
                  <a:gd name="T11" fmla="*/ 12 h 13"/>
                  <a:gd name="T12" fmla="*/ 41 w 4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1" y="12"/>
                    </a:moveTo>
                    <a:lnTo>
                      <a:pt x="41" y="12"/>
                    </a:lnTo>
                    <a:cubicBezTo>
                      <a:pt x="41" y="12"/>
                      <a:pt x="27" y="12"/>
                      <a:pt x="13" y="0"/>
                    </a:cubicBezTo>
                    <a:lnTo>
                      <a:pt x="13" y="0"/>
                    </a:lnTo>
                    <a:lnTo>
                      <a:pt x="13" y="0"/>
                    </a:lnTo>
                    <a:cubicBezTo>
                      <a:pt x="13" y="12"/>
                      <a:pt x="0" y="12"/>
                      <a:pt x="0" y="12"/>
                    </a:cubicBezTo>
                    <a:cubicBezTo>
                      <a:pt x="13" y="12"/>
                      <a:pt x="27" y="12"/>
                      <a:pt x="41" y="12"/>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816"/>
              <p:cNvSpPr>
                <a:spLocks noChangeArrowheads="1"/>
              </p:cNvSpPr>
              <p:nvPr/>
            </p:nvSpPr>
            <p:spPr bwMode="auto">
              <a:xfrm>
                <a:off x="4163243" y="8576451"/>
                <a:ext cx="309362" cy="91996"/>
              </a:xfrm>
              <a:custGeom>
                <a:avLst/>
                <a:gdLst>
                  <a:gd name="T0" fmla="*/ 313 w 328"/>
                  <a:gd name="T1" fmla="*/ 0 h 96"/>
                  <a:gd name="T2" fmla="*/ 313 w 328"/>
                  <a:gd name="T3" fmla="*/ 0 h 96"/>
                  <a:gd name="T4" fmla="*/ 313 w 328"/>
                  <a:gd name="T5" fmla="*/ 0 h 96"/>
                  <a:gd name="T6" fmla="*/ 95 w 328"/>
                  <a:gd name="T7" fmla="*/ 40 h 96"/>
                  <a:gd name="T8" fmla="*/ 0 w 328"/>
                  <a:gd name="T9" fmla="*/ 40 h 96"/>
                  <a:gd name="T10" fmla="*/ 82 w 328"/>
                  <a:gd name="T11" fmla="*/ 95 h 96"/>
                  <a:gd name="T12" fmla="*/ 95 w 328"/>
                  <a:gd name="T13" fmla="*/ 95 h 96"/>
                  <a:gd name="T14" fmla="*/ 327 w 328"/>
                  <a:gd name="T15" fmla="*/ 27 h 96"/>
                  <a:gd name="T16" fmla="*/ 313 w 328"/>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96">
                    <a:moveTo>
                      <a:pt x="313" y="0"/>
                    </a:moveTo>
                    <a:lnTo>
                      <a:pt x="313" y="0"/>
                    </a:lnTo>
                    <a:lnTo>
                      <a:pt x="313" y="0"/>
                    </a:lnTo>
                    <a:cubicBezTo>
                      <a:pt x="258" y="27"/>
                      <a:pt x="164" y="40"/>
                      <a:pt x="95" y="40"/>
                    </a:cubicBezTo>
                    <a:cubicBezTo>
                      <a:pt x="68" y="40"/>
                      <a:pt x="27" y="40"/>
                      <a:pt x="0" y="40"/>
                    </a:cubicBezTo>
                    <a:cubicBezTo>
                      <a:pt x="27" y="54"/>
                      <a:pt x="54" y="67"/>
                      <a:pt x="82" y="95"/>
                    </a:cubicBezTo>
                    <a:lnTo>
                      <a:pt x="95" y="95"/>
                    </a:lnTo>
                    <a:cubicBezTo>
                      <a:pt x="218" y="95"/>
                      <a:pt x="327" y="67"/>
                      <a:pt x="327" y="27"/>
                    </a:cubicBezTo>
                    <a:cubicBezTo>
                      <a:pt x="327" y="12"/>
                      <a:pt x="327" y="12"/>
                      <a:pt x="313"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17"/>
              <p:cNvSpPr>
                <a:spLocks noChangeArrowheads="1"/>
              </p:cNvSpPr>
              <p:nvPr/>
            </p:nvSpPr>
            <p:spPr bwMode="auto">
              <a:xfrm>
                <a:off x="4255215" y="8639177"/>
                <a:ext cx="221569" cy="91996"/>
              </a:xfrm>
              <a:custGeom>
                <a:avLst/>
                <a:gdLst>
                  <a:gd name="T0" fmla="*/ 218 w 233"/>
                  <a:gd name="T1" fmla="*/ 0 h 97"/>
                  <a:gd name="T2" fmla="*/ 218 w 233"/>
                  <a:gd name="T3" fmla="*/ 0 h 97"/>
                  <a:gd name="T4" fmla="*/ 218 w 233"/>
                  <a:gd name="T5" fmla="*/ 0 h 97"/>
                  <a:gd name="T6" fmla="*/ 0 w 233"/>
                  <a:gd name="T7" fmla="*/ 41 h 97"/>
                  <a:gd name="T8" fmla="*/ 0 w 233"/>
                  <a:gd name="T9" fmla="*/ 41 h 97"/>
                  <a:gd name="T10" fmla="*/ 27 w 233"/>
                  <a:gd name="T11" fmla="*/ 96 h 97"/>
                  <a:gd name="T12" fmla="*/ 232 w 233"/>
                  <a:gd name="T13" fmla="*/ 28 h 97"/>
                  <a:gd name="T14" fmla="*/ 218 w 233"/>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7">
                    <a:moveTo>
                      <a:pt x="218" y="0"/>
                    </a:moveTo>
                    <a:lnTo>
                      <a:pt x="218" y="0"/>
                    </a:lnTo>
                    <a:lnTo>
                      <a:pt x="218" y="0"/>
                    </a:lnTo>
                    <a:cubicBezTo>
                      <a:pt x="163" y="41"/>
                      <a:pt x="69" y="41"/>
                      <a:pt x="0" y="41"/>
                    </a:cubicBezTo>
                    <a:lnTo>
                      <a:pt x="0" y="41"/>
                    </a:lnTo>
                    <a:cubicBezTo>
                      <a:pt x="13" y="54"/>
                      <a:pt x="13" y="82"/>
                      <a:pt x="27" y="96"/>
                    </a:cubicBezTo>
                    <a:cubicBezTo>
                      <a:pt x="137" y="96"/>
                      <a:pt x="232" y="68"/>
                      <a:pt x="232" y="28"/>
                    </a:cubicBezTo>
                    <a:cubicBezTo>
                      <a:pt x="232" y="14"/>
                      <a:pt x="232" y="14"/>
                      <a:pt x="218"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818"/>
              <p:cNvSpPr>
                <a:spLocks noChangeArrowheads="1"/>
              </p:cNvSpPr>
              <p:nvPr/>
            </p:nvSpPr>
            <p:spPr bwMode="auto">
              <a:xfrm>
                <a:off x="4280297" y="8701901"/>
                <a:ext cx="196486" cy="91996"/>
              </a:xfrm>
              <a:custGeom>
                <a:avLst/>
                <a:gdLst>
                  <a:gd name="T0" fmla="*/ 191 w 206"/>
                  <a:gd name="T1" fmla="*/ 0 h 97"/>
                  <a:gd name="T2" fmla="*/ 191 w 206"/>
                  <a:gd name="T3" fmla="*/ 0 h 97"/>
                  <a:gd name="T4" fmla="*/ 191 w 206"/>
                  <a:gd name="T5" fmla="*/ 0 h 97"/>
                  <a:gd name="T6" fmla="*/ 0 w 206"/>
                  <a:gd name="T7" fmla="*/ 40 h 97"/>
                  <a:gd name="T8" fmla="*/ 14 w 206"/>
                  <a:gd name="T9" fmla="*/ 96 h 97"/>
                  <a:gd name="T10" fmla="*/ 205 w 206"/>
                  <a:gd name="T11" fmla="*/ 28 h 97"/>
                  <a:gd name="T12" fmla="*/ 191 w 2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06" h="97">
                    <a:moveTo>
                      <a:pt x="191" y="0"/>
                    </a:moveTo>
                    <a:lnTo>
                      <a:pt x="191" y="0"/>
                    </a:lnTo>
                    <a:lnTo>
                      <a:pt x="191" y="0"/>
                    </a:lnTo>
                    <a:cubicBezTo>
                      <a:pt x="150" y="28"/>
                      <a:pt x="68" y="40"/>
                      <a:pt x="0" y="40"/>
                    </a:cubicBezTo>
                    <a:cubicBezTo>
                      <a:pt x="14" y="54"/>
                      <a:pt x="14" y="82"/>
                      <a:pt x="14" y="96"/>
                    </a:cubicBezTo>
                    <a:cubicBezTo>
                      <a:pt x="123" y="96"/>
                      <a:pt x="205" y="68"/>
                      <a:pt x="205" y="28"/>
                    </a:cubicBezTo>
                    <a:cubicBezTo>
                      <a:pt x="205" y="14"/>
                      <a:pt x="205" y="14"/>
                      <a:pt x="191"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819"/>
              <p:cNvSpPr>
                <a:spLocks noChangeArrowheads="1"/>
              </p:cNvSpPr>
              <p:nvPr/>
            </p:nvSpPr>
            <p:spPr bwMode="auto">
              <a:xfrm>
                <a:off x="4292839" y="8768807"/>
                <a:ext cx="183944" cy="91996"/>
              </a:xfrm>
              <a:custGeom>
                <a:avLst/>
                <a:gdLst>
                  <a:gd name="T0" fmla="*/ 177 w 192"/>
                  <a:gd name="T1" fmla="*/ 0 h 97"/>
                  <a:gd name="T2" fmla="*/ 177 w 192"/>
                  <a:gd name="T3" fmla="*/ 0 h 97"/>
                  <a:gd name="T4" fmla="*/ 177 w 192"/>
                  <a:gd name="T5" fmla="*/ 0 h 97"/>
                  <a:gd name="T6" fmla="*/ 0 w 192"/>
                  <a:gd name="T7" fmla="*/ 42 h 97"/>
                  <a:gd name="T8" fmla="*/ 0 w 192"/>
                  <a:gd name="T9" fmla="*/ 55 h 97"/>
                  <a:gd name="T10" fmla="*/ 0 w 192"/>
                  <a:gd name="T11" fmla="*/ 96 h 97"/>
                  <a:gd name="T12" fmla="*/ 191 w 192"/>
                  <a:gd name="T13" fmla="*/ 28 h 97"/>
                  <a:gd name="T14" fmla="*/ 177 w 19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7">
                    <a:moveTo>
                      <a:pt x="177" y="0"/>
                    </a:moveTo>
                    <a:lnTo>
                      <a:pt x="177" y="0"/>
                    </a:lnTo>
                    <a:lnTo>
                      <a:pt x="177" y="0"/>
                    </a:lnTo>
                    <a:cubicBezTo>
                      <a:pt x="136" y="28"/>
                      <a:pt x="68" y="42"/>
                      <a:pt x="0" y="42"/>
                    </a:cubicBezTo>
                    <a:lnTo>
                      <a:pt x="0" y="55"/>
                    </a:lnTo>
                    <a:cubicBezTo>
                      <a:pt x="0" y="68"/>
                      <a:pt x="0" y="82"/>
                      <a:pt x="0" y="96"/>
                    </a:cubicBezTo>
                    <a:cubicBezTo>
                      <a:pt x="109" y="96"/>
                      <a:pt x="191" y="68"/>
                      <a:pt x="191" y="28"/>
                    </a:cubicBezTo>
                    <a:cubicBezTo>
                      <a:pt x="191" y="14"/>
                      <a:pt x="191" y="14"/>
                      <a:pt x="177"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4"/>
            <p:cNvSpPr txBox="1"/>
            <p:nvPr/>
          </p:nvSpPr>
          <p:spPr>
            <a:xfrm>
              <a:off x="15934716"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grpSp>
        <p:nvGrpSpPr>
          <p:cNvPr id="6" name="Group 5"/>
          <p:cNvGrpSpPr/>
          <p:nvPr/>
        </p:nvGrpSpPr>
        <p:grpSpPr>
          <a:xfrm>
            <a:off x="1225844" y="2641611"/>
            <a:ext cx="2130103" cy="2525529"/>
            <a:chOff x="4410860" y="4586232"/>
            <a:chExt cx="4039528" cy="4789414"/>
          </a:xfrm>
        </p:grpSpPr>
        <p:sp>
          <p:nvSpPr>
            <p:cNvPr id="13" name="Freeform 9"/>
            <p:cNvSpPr>
              <a:spLocks noChangeArrowheads="1"/>
            </p:cNvSpPr>
            <p:nvPr/>
          </p:nvSpPr>
          <p:spPr bwMode="auto">
            <a:xfrm rot="16200000">
              <a:off x="5026407" y="4168530"/>
              <a:ext cx="2871405" cy="3706810"/>
            </a:xfrm>
            <a:custGeom>
              <a:avLst/>
              <a:gdLst>
                <a:gd name="T0" fmla="*/ 488 w 2801"/>
                <a:gd name="T1" fmla="*/ 910 h 3617"/>
                <a:gd name="T2" fmla="*/ 488 w 2801"/>
                <a:gd name="T3" fmla="*/ 910 h 3617"/>
                <a:gd name="T4" fmla="*/ 488 w 2801"/>
                <a:gd name="T5" fmla="*/ 910 h 3617"/>
                <a:gd name="T6" fmla="*/ 451 w 2801"/>
                <a:gd name="T7" fmla="*/ 2662 h 3617"/>
                <a:gd name="T8" fmla="*/ 451 w 2801"/>
                <a:gd name="T9" fmla="*/ 2662 h 3617"/>
                <a:gd name="T10" fmla="*/ 1399 w 2801"/>
                <a:gd name="T11" fmla="*/ 3616 h 3617"/>
                <a:gd name="T12" fmla="*/ 2311 w 2801"/>
                <a:gd name="T13" fmla="*/ 2705 h 3617"/>
                <a:gd name="T14" fmla="*/ 2311 w 2801"/>
                <a:gd name="T15" fmla="*/ 2705 h 3617"/>
                <a:gd name="T16" fmla="*/ 2348 w 2801"/>
                <a:gd name="T17" fmla="*/ 953 h 3617"/>
                <a:gd name="T18" fmla="*/ 2348 w 2801"/>
                <a:gd name="T19" fmla="*/ 953 h 3617"/>
                <a:gd name="T20" fmla="*/ 1399 w 2801"/>
                <a:gd name="T21" fmla="*/ 0 h 3617"/>
                <a:gd name="T22" fmla="*/ 488 w 2801"/>
                <a:gd name="T23" fmla="*/ 910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1" h="3617">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5025332" y="7450219"/>
              <a:ext cx="2898487" cy="709929"/>
            </a:xfrm>
            <a:prstGeom prst="rect">
              <a:avLst/>
            </a:prstGeom>
            <a:noFill/>
          </p:spPr>
          <p:txBody>
            <a:bodyPr wrap="none" lIns="96416" tIns="48208" rIns="96416" bIns="48208" rtlCol="0">
              <a:spAutoFit/>
            </a:bodyPr>
            <a:lstStyle/>
            <a:p>
              <a:pPr algn="ctr"/>
              <a:r>
                <a:rPr lang="id-ID" b="1" dirty="0" smtClean="0">
                  <a:latin typeface="Arial" panose="020B0604020202020204" pitchFamily="34" charset="0"/>
                  <a:ea typeface="微软雅黑" panose="020B0503020204020204" pitchFamily="34" charset="-122"/>
                  <a:sym typeface="Arial" panose="020B0604020202020204" pitchFamily="34" charset="0"/>
                </a:rPr>
                <a:t>Save Money</a:t>
              </a:r>
              <a:endParaRPr lang="id-ID" b="1"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00"/>
            <p:cNvSpPr>
              <a:spLocks noChangeAspect="1" noChangeArrowheads="1"/>
            </p:cNvSpPr>
            <p:nvPr/>
          </p:nvSpPr>
          <p:spPr bwMode="auto">
            <a:xfrm>
              <a:off x="5965063" y="5496653"/>
              <a:ext cx="1079159" cy="898326"/>
            </a:xfrm>
            <a:custGeom>
              <a:avLst/>
              <a:gdLst>
                <a:gd name="T0" fmla="*/ 654 w 655"/>
                <a:gd name="T1" fmla="*/ 165 h 546"/>
                <a:gd name="T2" fmla="*/ 572 w 655"/>
                <a:gd name="T3" fmla="*/ 219 h 546"/>
                <a:gd name="T4" fmla="*/ 286 w 655"/>
                <a:gd name="T5" fmla="*/ 55 h 546"/>
                <a:gd name="T6" fmla="*/ 137 w 655"/>
                <a:gd name="T7" fmla="*/ 0 h 546"/>
                <a:gd name="T8" fmla="*/ 96 w 655"/>
                <a:gd name="T9" fmla="*/ 14 h 546"/>
                <a:gd name="T10" fmla="*/ 137 w 655"/>
                <a:gd name="T11" fmla="*/ 123 h 546"/>
                <a:gd name="T12" fmla="*/ 28 w 655"/>
                <a:gd name="T13" fmla="*/ 205 h 546"/>
                <a:gd name="T14" fmla="*/ 0 w 655"/>
                <a:gd name="T15" fmla="*/ 273 h 546"/>
                <a:gd name="T16" fmla="*/ 14 w 655"/>
                <a:gd name="T17" fmla="*/ 328 h 546"/>
                <a:gd name="T18" fmla="*/ 123 w 655"/>
                <a:gd name="T19" fmla="*/ 450 h 546"/>
                <a:gd name="T20" fmla="*/ 123 w 655"/>
                <a:gd name="T21" fmla="*/ 545 h 546"/>
                <a:gd name="T22" fmla="*/ 191 w 655"/>
                <a:gd name="T23" fmla="*/ 545 h 546"/>
                <a:gd name="T24" fmla="*/ 191 w 655"/>
                <a:gd name="T25" fmla="*/ 477 h 546"/>
                <a:gd name="T26" fmla="*/ 396 w 655"/>
                <a:gd name="T27" fmla="*/ 545 h 546"/>
                <a:gd name="T28" fmla="*/ 464 w 655"/>
                <a:gd name="T29" fmla="*/ 545 h 546"/>
                <a:gd name="T30" fmla="*/ 464 w 655"/>
                <a:gd name="T31" fmla="*/ 450 h 546"/>
                <a:gd name="T32" fmla="*/ 572 w 655"/>
                <a:gd name="T33" fmla="*/ 245 h 546"/>
                <a:gd name="T34" fmla="*/ 654 w 655"/>
                <a:gd name="T35" fmla="*/ 191 h 546"/>
                <a:gd name="T36" fmla="*/ 219 w 655"/>
                <a:gd name="T37" fmla="*/ 232 h 546"/>
                <a:gd name="T38" fmla="*/ 191 w 655"/>
                <a:gd name="T39" fmla="*/ 191 h 546"/>
                <a:gd name="T40" fmla="*/ 245 w 655"/>
                <a:gd name="T41" fmla="*/ 191 h 546"/>
                <a:gd name="T42" fmla="*/ 382 w 655"/>
                <a:gd name="T43" fmla="*/ 368 h 546"/>
                <a:gd name="T44" fmla="*/ 382 w 655"/>
                <a:gd name="T45" fmla="*/ 396 h 546"/>
                <a:gd name="T46" fmla="*/ 368 w 655"/>
                <a:gd name="T47" fmla="*/ 368 h 546"/>
                <a:gd name="T48" fmla="*/ 327 w 655"/>
                <a:gd name="T49" fmla="*/ 340 h 546"/>
                <a:gd name="T50" fmla="*/ 396 w 655"/>
                <a:gd name="T51" fmla="*/ 328 h 546"/>
                <a:gd name="T52" fmla="*/ 327 w 655"/>
                <a:gd name="T53" fmla="*/ 245 h 546"/>
                <a:gd name="T54" fmla="*/ 368 w 655"/>
                <a:gd name="T55" fmla="*/ 177 h 546"/>
                <a:gd name="T56" fmla="*/ 382 w 655"/>
                <a:gd name="T57" fmla="*/ 205 h 546"/>
                <a:gd name="T58" fmla="*/ 408 w 655"/>
                <a:gd name="T59" fmla="*/ 232 h 546"/>
                <a:gd name="T60" fmla="*/ 340 w 655"/>
                <a:gd name="T61" fmla="*/ 245 h 546"/>
                <a:gd name="T62" fmla="*/ 422 w 655"/>
                <a:gd name="T63" fmla="*/ 3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 h="546">
                  <a:moveTo>
                    <a:pt x="654" y="165"/>
                  </a:moveTo>
                  <a:lnTo>
                    <a:pt x="654" y="165"/>
                  </a:lnTo>
                  <a:cubicBezTo>
                    <a:pt x="639" y="165"/>
                    <a:pt x="639" y="165"/>
                    <a:pt x="627" y="177"/>
                  </a:cubicBezTo>
                  <a:cubicBezTo>
                    <a:pt x="627" y="177"/>
                    <a:pt x="613" y="219"/>
                    <a:pt x="572" y="219"/>
                  </a:cubicBezTo>
                  <a:cubicBezTo>
                    <a:pt x="572" y="219"/>
                    <a:pt x="572" y="232"/>
                    <a:pt x="559" y="232"/>
                  </a:cubicBezTo>
                  <a:cubicBezTo>
                    <a:pt x="531" y="123"/>
                    <a:pt x="422" y="55"/>
                    <a:pt x="286" y="55"/>
                  </a:cubicBezTo>
                  <a:cubicBezTo>
                    <a:pt x="273" y="55"/>
                    <a:pt x="259" y="55"/>
                    <a:pt x="259" y="55"/>
                  </a:cubicBezTo>
                  <a:cubicBezTo>
                    <a:pt x="219" y="14"/>
                    <a:pt x="163" y="0"/>
                    <a:pt x="137" y="0"/>
                  </a:cubicBezTo>
                  <a:cubicBezTo>
                    <a:pt x="109" y="0"/>
                    <a:pt x="96" y="14"/>
                    <a:pt x="96" y="14"/>
                  </a:cubicBezTo>
                  <a:lnTo>
                    <a:pt x="96" y="14"/>
                  </a:lnTo>
                  <a:lnTo>
                    <a:pt x="96" y="14"/>
                  </a:lnTo>
                  <a:cubicBezTo>
                    <a:pt x="123" y="42"/>
                    <a:pt x="150" y="82"/>
                    <a:pt x="137" y="123"/>
                  </a:cubicBezTo>
                  <a:cubicBezTo>
                    <a:pt x="137" y="177"/>
                    <a:pt x="109" y="205"/>
                    <a:pt x="55" y="205"/>
                  </a:cubicBezTo>
                  <a:cubicBezTo>
                    <a:pt x="42" y="205"/>
                    <a:pt x="28" y="205"/>
                    <a:pt x="28" y="205"/>
                  </a:cubicBezTo>
                  <a:lnTo>
                    <a:pt x="14" y="205"/>
                  </a:lnTo>
                  <a:cubicBezTo>
                    <a:pt x="14" y="232"/>
                    <a:pt x="0" y="245"/>
                    <a:pt x="0" y="273"/>
                  </a:cubicBezTo>
                  <a:cubicBezTo>
                    <a:pt x="0" y="286"/>
                    <a:pt x="0" y="300"/>
                    <a:pt x="14" y="328"/>
                  </a:cubicBezTo>
                  <a:lnTo>
                    <a:pt x="14" y="328"/>
                  </a:lnTo>
                  <a:cubicBezTo>
                    <a:pt x="68" y="328"/>
                    <a:pt x="123" y="382"/>
                    <a:pt x="123" y="450"/>
                  </a:cubicBezTo>
                  <a:lnTo>
                    <a:pt x="123" y="450"/>
                  </a:lnTo>
                  <a:lnTo>
                    <a:pt x="123" y="450"/>
                  </a:lnTo>
                  <a:cubicBezTo>
                    <a:pt x="123" y="545"/>
                    <a:pt x="123" y="545"/>
                    <a:pt x="123" y="545"/>
                  </a:cubicBezTo>
                  <a:lnTo>
                    <a:pt x="123" y="545"/>
                  </a:lnTo>
                  <a:cubicBezTo>
                    <a:pt x="191" y="545"/>
                    <a:pt x="191" y="545"/>
                    <a:pt x="191" y="545"/>
                  </a:cubicBezTo>
                  <a:lnTo>
                    <a:pt x="191" y="545"/>
                  </a:lnTo>
                  <a:cubicBezTo>
                    <a:pt x="191" y="477"/>
                    <a:pt x="191" y="477"/>
                    <a:pt x="191" y="477"/>
                  </a:cubicBezTo>
                  <a:cubicBezTo>
                    <a:pt x="259" y="504"/>
                    <a:pt x="327" y="491"/>
                    <a:pt x="396" y="477"/>
                  </a:cubicBezTo>
                  <a:cubicBezTo>
                    <a:pt x="396" y="545"/>
                    <a:pt x="396" y="545"/>
                    <a:pt x="396" y="545"/>
                  </a:cubicBezTo>
                  <a:lnTo>
                    <a:pt x="396" y="545"/>
                  </a:lnTo>
                  <a:cubicBezTo>
                    <a:pt x="464" y="545"/>
                    <a:pt x="464" y="545"/>
                    <a:pt x="464" y="545"/>
                  </a:cubicBezTo>
                  <a:lnTo>
                    <a:pt x="464" y="545"/>
                  </a:lnTo>
                  <a:cubicBezTo>
                    <a:pt x="464" y="450"/>
                    <a:pt x="464" y="450"/>
                    <a:pt x="464" y="450"/>
                  </a:cubicBezTo>
                  <a:cubicBezTo>
                    <a:pt x="531" y="410"/>
                    <a:pt x="572" y="340"/>
                    <a:pt x="572" y="273"/>
                  </a:cubicBezTo>
                  <a:cubicBezTo>
                    <a:pt x="572" y="273"/>
                    <a:pt x="572" y="259"/>
                    <a:pt x="572" y="245"/>
                  </a:cubicBezTo>
                  <a:lnTo>
                    <a:pt x="572" y="245"/>
                  </a:lnTo>
                  <a:cubicBezTo>
                    <a:pt x="627" y="245"/>
                    <a:pt x="654" y="191"/>
                    <a:pt x="654" y="191"/>
                  </a:cubicBezTo>
                  <a:cubicBezTo>
                    <a:pt x="654" y="177"/>
                    <a:pt x="654" y="177"/>
                    <a:pt x="654" y="165"/>
                  </a:cubicBezTo>
                  <a:close/>
                  <a:moveTo>
                    <a:pt x="219" y="232"/>
                  </a:moveTo>
                  <a:lnTo>
                    <a:pt x="219" y="232"/>
                  </a:lnTo>
                  <a:cubicBezTo>
                    <a:pt x="205" y="232"/>
                    <a:pt x="191" y="219"/>
                    <a:pt x="191" y="191"/>
                  </a:cubicBezTo>
                  <a:cubicBezTo>
                    <a:pt x="191" y="177"/>
                    <a:pt x="205" y="165"/>
                    <a:pt x="219" y="165"/>
                  </a:cubicBezTo>
                  <a:cubicBezTo>
                    <a:pt x="231" y="165"/>
                    <a:pt x="245" y="177"/>
                    <a:pt x="245" y="191"/>
                  </a:cubicBezTo>
                  <a:cubicBezTo>
                    <a:pt x="245" y="219"/>
                    <a:pt x="231" y="232"/>
                    <a:pt x="219" y="232"/>
                  </a:cubicBezTo>
                  <a:close/>
                  <a:moveTo>
                    <a:pt x="382" y="368"/>
                  </a:moveTo>
                  <a:lnTo>
                    <a:pt x="382" y="368"/>
                  </a:lnTo>
                  <a:cubicBezTo>
                    <a:pt x="382" y="396"/>
                    <a:pt x="382" y="396"/>
                    <a:pt x="382" y="396"/>
                  </a:cubicBezTo>
                  <a:cubicBezTo>
                    <a:pt x="368" y="396"/>
                    <a:pt x="368" y="396"/>
                    <a:pt x="368" y="396"/>
                  </a:cubicBezTo>
                  <a:cubicBezTo>
                    <a:pt x="368" y="368"/>
                    <a:pt x="368" y="368"/>
                    <a:pt x="368" y="368"/>
                  </a:cubicBezTo>
                  <a:cubicBezTo>
                    <a:pt x="340" y="368"/>
                    <a:pt x="327" y="368"/>
                    <a:pt x="327" y="354"/>
                  </a:cubicBezTo>
                  <a:cubicBezTo>
                    <a:pt x="327" y="340"/>
                    <a:pt x="327" y="340"/>
                    <a:pt x="327" y="340"/>
                  </a:cubicBezTo>
                  <a:cubicBezTo>
                    <a:pt x="340" y="340"/>
                    <a:pt x="354" y="354"/>
                    <a:pt x="368" y="354"/>
                  </a:cubicBezTo>
                  <a:cubicBezTo>
                    <a:pt x="382" y="354"/>
                    <a:pt x="396" y="340"/>
                    <a:pt x="396" y="328"/>
                  </a:cubicBezTo>
                  <a:cubicBezTo>
                    <a:pt x="396" y="314"/>
                    <a:pt x="382" y="300"/>
                    <a:pt x="368" y="300"/>
                  </a:cubicBezTo>
                  <a:cubicBezTo>
                    <a:pt x="340" y="286"/>
                    <a:pt x="327" y="273"/>
                    <a:pt x="327" y="245"/>
                  </a:cubicBezTo>
                  <a:cubicBezTo>
                    <a:pt x="327" y="232"/>
                    <a:pt x="340" y="219"/>
                    <a:pt x="368" y="205"/>
                  </a:cubicBezTo>
                  <a:cubicBezTo>
                    <a:pt x="368" y="177"/>
                    <a:pt x="368" y="177"/>
                    <a:pt x="368" y="177"/>
                  </a:cubicBezTo>
                  <a:cubicBezTo>
                    <a:pt x="382" y="177"/>
                    <a:pt x="382" y="177"/>
                    <a:pt x="382" y="177"/>
                  </a:cubicBezTo>
                  <a:cubicBezTo>
                    <a:pt x="382" y="205"/>
                    <a:pt x="382" y="205"/>
                    <a:pt x="382" y="205"/>
                  </a:cubicBezTo>
                  <a:cubicBezTo>
                    <a:pt x="396" y="205"/>
                    <a:pt x="408" y="219"/>
                    <a:pt x="408" y="219"/>
                  </a:cubicBezTo>
                  <a:cubicBezTo>
                    <a:pt x="408" y="232"/>
                    <a:pt x="408" y="232"/>
                    <a:pt x="408" y="232"/>
                  </a:cubicBezTo>
                  <a:cubicBezTo>
                    <a:pt x="408" y="232"/>
                    <a:pt x="396" y="219"/>
                    <a:pt x="368" y="219"/>
                  </a:cubicBezTo>
                  <a:cubicBezTo>
                    <a:pt x="354" y="219"/>
                    <a:pt x="340" y="232"/>
                    <a:pt x="340" y="245"/>
                  </a:cubicBezTo>
                  <a:cubicBezTo>
                    <a:pt x="340" y="259"/>
                    <a:pt x="354" y="273"/>
                    <a:pt x="382" y="273"/>
                  </a:cubicBezTo>
                  <a:cubicBezTo>
                    <a:pt x="408" y="286"/>
                    <a:pt x="422" y="300"/>
                    <a:pt x="422" y="328"/>
                  </a:cubicBezTo>
                  <a:cubicBezTo>
                    <a:pt x="422" y="340"/>
                    <a:pt x="408" y="368"/>
                    <a:pt x="382" y="368"/>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4410860"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sp>
        <p:nvSpPr>
          <p:cNvPr id="51" name="Right Arrow 50"/>
          <p:cNvSpPr>
            <a:spLocks noChangeAspect="1"/>
          </p:cNvSpPr>
          <p:nvPr/>
        </p:nvSpPr>
        <p:spPr>
          <a:xfrm>
            <a:off x="6227842" y="3275772"/>
            <a:ext cx="466515" cy="231078"/>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Right Arrow 67"/>
          <p:cNvSpPr>
            <a:spLocks noChangeAspect="1"/>
          </p:cNvSpPr>
          <p:nvPr/>
        </p:nvSpPr>
        <p:spPr>
          <a:xfrm>
            <a:off x="8980095" y="3275772"/>
            <a:ext cx="466515" cy="231078"/>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Right Arrow 68"/>
          <p:cNvSpPr>
            <a:spLocks noChangeAspect="1"/>
          </p:cNvSpPr>
          <p:nvPr/>
        </p:nvSpPr>
        <p:spPr>
          <a:xfrm>
            <a:off x="3470518" y="3275772"/>
            <a:ext cx="466515" cy="231078"/>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矩形 59"/>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p:cNvGrpSpPr/>
          <p:nvPr/>
        </p:nvGrpSpPr>
        <p:grpSpPr>
          <a:xfrm>
            <a:off x="2212235" y="4742902"/>
            <a:ext cx="2393094" cy="1071849"/>
            <a:chOff x="2083565" y="4731160"/>
            <a:chExt cx="2269723" cy="1016328"/>
          </a:xfrm>
        </p:grpSpPr>
        <p:sp>
          <p:nvSpPr>
            <p:cNvPr id="201" name="Text Placeholder 2"/>
            <p:cNvSpPr txBox="1"/>
            <p:nvPr/>
          </p:nvSpPr>
          <p:spPr>
            <a:xfrm>
              <a:off x="2083565"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75" b="1" dirty="0">
                  <a:latin typeface="Arial" panose="020B0604020202020204" pitchFamily="34" charset="0"/>
                  <a:ea typeface="微软雅黑" panose="020B0503020204020204" pitchFamily="34" charset="-122"/>
                  <a:cs typeface="Lato Regular"/>
                  <a:sym typeface="Arial" panose="020B0604020202020204" pitchFamily="34" charset="0"/>
                </a:rPr>
                <a:t>95% of Male</a:t>
              </a:r>
            </a:p>
          </p:txBody>
        </p:sp>
        <p:sp>
          <p:nvSpPr>
            <p:cNvPr id="202" name="TextBox 201"/>
            <p:cNvSpPr txBox="1"/>
            <p:nvPr/>
          </p:nvSpPr>
          <p:spPr>
            <a:xfrm>
              <a:off x="2107783" y="5070433"/>
              <a:ext cx="2245505" cy="677055"/>
            </a:xfrm>
            <a:prstGeom prst="rect">
              <a:avLst/>
            </a:prstGeom>
            <a:noFill/>
          </p:spPr>
          <p:txBody>
            <a:bodyPr wrap="square" lIns="0" tIns="0" rIns="0" bIns="0" rtlCol="0">
              <a:spAutoFit/>
            </a:bodyPr>
            <a:lstStyle/>
            <a:p>
              <a:pPr algn="ct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Lorem ipsum dolor sit amet. Curabitur elementum posuere pretium. </a:t>
              </a:r>
            </a:p>
          </p:txBody>
        </p:sp>
      </p:grpSp>
      <p:grpSp>
        <p:nvGrpSpPr>
          <p:cNvPr id="17" name="Group 16"/>
          <p:cNvGrpSpPr/>
          <p:nvPr/>
        </p:nvGrpSpPr>
        <p:grpSpPr>
          <a:xfrm>
            <a:off x="1803686" y="2218345"/>
            <a:ext cx="9444873" cy="757117"/>
            <a:chOff x="1708778" y="2337375"/>
            <a:chExt cx="8957963" cy="717898"/>
          </a:xfrm>
        </p:grpSpPr>
        <p:sp>
          <p:nvSpPr>
            <p:cNvPr id="32" name="Shape 3747"/>
            <p:cNvSpPr/>
            <p:nvPr/>
          </p:nvSpPr>
          <p:spPr>
            <a:xfrm>
              <a:off x="614422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 name="Shape 3748"/>
            <p:cNvSpPr/>
            <p:nvPr/>
          </p:nvSpPr>
          <p:spPr>
            <a:xfrm>
              <a:off x="6231468"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 name="Shape 3749"/>
            <p:cNvSpPr/>
            <p:nvPr/>
          </p:nvSpPr>
          <p:spPr>
            <a:xfrm>
              <a:off x="651325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 name="Shape 3750"/>
            <p:cNvSpPr/>
            <p:nvPr/>
          </p:nvSpPr>
          <p:spPr>
            <a:xfrm>
              <a:off x="660049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 name="Shape 3751"/>
            <p:cNvSpPr/>
            <p:nvPr/>
          </p:nvSpPr>
          <p:spPr>
            <a:xfrm>
              <a:off x="68836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 name="Shape 3752"/>
            <p:cNvSpPr/>
            <p:nvPr/>
          </p:nvSpPr>
          <p:spPr>
            <a:xfrm>
              <a:off x="6970915"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7252702" y="2337375"/>
              <a:ext cx="283144" cy="714746"/>
              <a:chOff x="7252702" y="2337375"/>
              <a:chExt cx="283144" cy="714746"/>
            </a:xfrm>
            <a:solidFill>
              <a:schemeClr val="bg1">
                <a:lumMod val="85000"/>
              </a:schemeClr>
            </a:solidFill>
          </p:grpSpPr>
          <p:sp>
            <p:nvSpPr>
              <p:cNvPr id="40"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5"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7622750" y="2337375"/>
              <a:ext cx="283144" cy="714746"/>
              <a:chOff x="7622750" y="2337375"/>
              <a:chExt cx="283144" cy="714746"/>
            </a:xfrm>
            <a:solidFill>
              <a:schemeClr val="bg1">
                <a:lumMod val="85000"/>
              </a:schemeClr>
            </a:solidFill>
          </p:grpSpPr>
          <p:sp>
            <p:nvSpPr>
              <p:cNvPr id="4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7991776" y="2337375"/>
              <a:ext cx="283144" cy="714746"/>
              <a:chOff x="7991776" y="2337375"/>
              <a:chExt cx="283144" cy="714746"/>
            </a:xfrm>
            <a:solidFill>
              <a:schemeClr val="bg1">
                <a:lumMod val="85000"/>
              </a:schemeClr>
            </a:solidFill>
          </p:grpSpPr>
          <p:sp>
            <p:nvSpPr>
              <p:cNvPr id="48"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9"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8362198" y="2337375"/>
              <a:ext cx="283144" cy="714746"/>
              <a:chOff x="8362198" y="2337375"/>
              <a:chExt cx="283144" cy="714746"/>
            </a:xfrm>
            <a:solidFill>
              <a:schemeClr val="bg1">
                <a:lumMod val="85000"/>
              </a:schemeClr>
            </a:solidFill>
          </p:grpSpPr>
          <p:sp>
            <p:nvSpPr>
              <p:cNvPr id="5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8731224" y="2337375"/>
              <a:ext cx="283144" cy="714746"/>
              <a:chOff x="8731224" y="2337375"/>
              <a:chExt cx="283144" cy="714746"/>
            </a:xfrm>
            <a:solidFill>
              <a:schemeClr val="bg1">
                <a:lumMod val="85000"/>
              </a:schemeClr>
            </a:solidFill>
          </p:grpSpPr>
          <p:sp>
            <p:nvSpPr>
              <p:cNvPr id="52"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3"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Shape 3763"/>
            <p:cNvSpPr/>
            <p:nvPr/>
          </p:nvSpPr>
          <p:spPr>
            <a:xfrm>
              <a:off x="318899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5" name="Shape 3764"/>
            <p:cNvSpPr/>
            <p:nvPr/>
          </p:nvSpPr>
          <p:spPr>
            <a:xfrm>
              <a:off x="327623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6" name="Shape 3765"/>
            <p:cNvSpPr/>
            <p:nvPr/>
          </p:nvSpPr>
          <p:spPr>
            <a:xfrm>
              <a:off x="355802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7" name="Shape 3766"/>
            <p:cNvSpPr/>
            <p:nvPr/>
          </p:nvSpPr>
          <p:spPr>
            <a:xfrm>
              <a:off x="364525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8" name="Shape 3767"/>
            <p:cNvSpPr/>
            <p:nvPr/>
          </p:nvSpPr>
          <p:spPr>
            <a:xfrm>
              <a:off x="392850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9" name="Shape 3768"/>
            <p:cNvSpPr/>
            <p:nvPr/>
          </p:nvSpPr>
          <p:spPr>
            <a:xfrm>
              <a:off x="401567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0" name="Shape 3769"/>
            <p:cNvSpPr/>
            <p:nvPr/>
          </p:nvSpPr>
          <p:spPr>
            <a:xfrm>
              <a:off x="4297467"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1" name="Shape 3770"/>
            <p:cNvSpPr/>
            <p:nvPr/>
          </p:nvSpPr>
          <p:spPr>
            <a:xfrm>
              <a:off x="438470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2" name="Shape 3771"/>
            <p:cNvSpPr/>
            <p:nvPr/>
          </p:nvSpPr>
          <p:spPr>
            <a:xfrm>
              <a:off x="466751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3" name="Shape 3772"/>
            <p:cNvSpPr/>
            <p:nvPr/>
          </p:nvSpPr>
          <p:spPr>
            <a:xfrm>
              <a:off x="475475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4" name="Shape 3773"/>
            <p:cNvSpPr/>
            <p:nvPr/>
          </p:nvSpPr>
          <p:spPr>
            <a:xfrm>
              <a:off x="503654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5" name="Shape 3774"/>
            <p:cNvSpPr/>
            <p:nvPr/>
          </p:nvSpPr>
          <p:spPr>
            <a:xfrm>
              <a:off x="512378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6" name="Shape 3775"/>
            <p:cNvSpPr/>
            <p:nvPr/>
          </p:nvSpPr>
          <p:spPr>
            <a:xfrm>
              <a:off x="540696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7" name="Shape 3776"/>
            <p:cNvSpPr/>
            <p:nvPr/>
          </p:nvSpPr>
          <p:spPr>
            <a:xfrm>
              <a:off x="549420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8" name="Shape 3777"/>
            <p:cNvSpPr/>
            <p:nvPr/>
          </p:nvSpPr>
          <p:spPr>
            <a:xfrm>
              <a:off x="577598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9" name="Shape 3778"/>
            <p:cNvSpPr/>
            <p:nvPr/>
          </p:nvSpPr>
          <p:spPr>
            <a:xfrm>
              <a:off x="586322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0" name="Shape 3779"/>
            <p:cNvSpPr/>
            <p:nvPr/>
          </p:nvSpPr>
          <p:spPr>
            <a:xfrm>
              <a:off x="170877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1" name="Shape 3780"/>
            <p:cNvSpPr/>
            <p:nvPr/>
          </p:nvSpPr>
          <p:spPr>
            <a:xfrm>
              <a:off x="179601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2" name="Shape 3781"/>
            <p:cNvSpPr/>
            <p:nvPr/>
          </p:nvSpPr>
          <p:spPr>
            <a:xfrm>
              <a:off x="207780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3" name="Shape 3782"/>
            <p:cNvSpPr/>
            <p:nvPr/>
          </p:nvSpPr>
          <p:spPr>
            <a:xfrm>
              <a:off x="216504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4" name="Shape 3783"/>
            <p:cNvSpPr/>
            <p:nvPr/>
          </p:nvSpPr>
          <p:spPr>
            <a:xfrm>
              <a:off x="244822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5" name="Shape 3784"/>
            <p:cNvSpPr/>
            <p:nvPr/>
          </p:nvSpPr>
          <p:spPr>
            <a:xfrm>
              <a:off x="2535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6" name="Shape 3785"/>
            <p:cNvSpPr/>
            <p:nvPr/>
          </p:nvSpPr>
          <p:spPr>
            <a:xfrm>
              <a:off x="2817251"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7" name="Shape 3786"/>
            <p:cNvSpPr/>
            <p:nvPr/>
          </p:nvSpPr>
          <p:spPr>
            <a:xfrm>
              <a:off x="29044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120" name="Group 3831"/>
            <p:cNvGrpSpPr/>
            <p:nvPr/>
          </p:nvGrpSpPr>
          <p:grpSpPr>
            <a:xfrm>
              <a:off x="6145263" y="2340527"/>
              <a:ext cx="283144" cy="714746"/>
              <a:chOff x="0" y="0"/>
              <a:chExt cx="590244" cy="1489964"/>
            </a:xfrm>
            <a:solidFill>
              <a:schemeClr val="accent1"/>
            </a:solidFill>
          </p:grpSpPr>
          <p:sp>
            <p:nvSpPr>
              <p:cNvPr id="163"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64"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1" name="Group 3834"/>
            <p:cNvGrpSpPr/>
            <p:nvPr/>
          </p:nvGrpSpPr>
          <p:grpSpPr>
            <a:xfrm>
              <a:off x="6514290" y="2340527"/>
              <a:ext cx="283144" cy="714746"/>
              <a:chOff x="0" y="0"/>
              <a:chExt cx="590244" cy="1489964"/>
            </a:xfrm>
            <a:solidFill>
              <a:schemeClr val="accent1"/>
            </a:solidFill>
          </p:grpSpPr>
          <p:sp>
            <p:nvSpPr>
              <p:cNvPr id="161"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62"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2" name="Group 3837"/>
            <p:cNvGrpSpPr/>
            <p:nvPr/>
          </p:nvGrpSpPr>
          <p:grpSpPr>
            <a:xfrm>
              <a:off x="6884711" y="2340527"/>
              <a:ext cx="283145" cy="714746"/>
              <a:chOff x="0" y="0"/>
              <a:chExt cx="590244" cy="1489964"/>
            </a:xfrm>
            <a:solidFill>
              <a:schemeClr val="accent1"/>
            </a:solidFill>
          </p:grpSpPr>
          <p:sp>
            <p:nvSpPr>
              <p:cNvPr id="159"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60"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3840"/>
            <p:cNvGrpSpPr/>
            <p:nvPr/>
          </p:nvGrpSpPr>
          <p:grpSpPr>
            <a:xfrm>
              <a:off x="3190030" y="2340527"/>
              <a:ext cx="283144" cy="714746"/>
              <a:chOff x="0" y="0"/>
              <a:chExt cx="590244" cy="1489964"/>
            </a:xfrm>
            <a:solidFill>
              <a:schemeClr val="accent1"/>
            </a:solidFill>
          </p:grpSpPr>
          <p:sp>
            <p:nvSpPr>
              <p:cNvPr id="157"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8"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4" name="Group 3843"/>
            <p:cNvGrpSpPr/>
            <p:nvPr/>
          </p:nvGrpSpPr>
          <p:grpSpPr>
            <a:xfrm>
              <a:off x="3559056" y="2340527"/>
              <a:ext cx="283144" cy="714746"/>
              <a:chOff x="0" y="0"/>
              <a:chExt cx="590244" cy="1489964"/>
            </a:xfrm>
            <a:solidFill>
              <a:schemeClr val="accent1"/>
            </a:solidFill>
          </p:grpSpPr>
          <p:sp>
            <p:nvSpPr>
              <p:cNvPr id="155"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6"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5" name="Group 3846"/>
            <p:cNvGrpSpPr/>
            <p:nvPr/>
          </p:nvGrpSpPr>
          <p:grpSpPr>
            <a:xfrm>
              <a:off x="3929542" y="2340527"/>
              <a:ext cx="283144" cy="714746"/>
              <a:chOff x="0" y="0"/>
              <a:chExt cx="590244" cy="1489964"/>
            </a:xfrm>
            <a:solidFill>
              <a:schemeClr val="accent1"/>
            </a:solidFill>
          </p:grpSpPr>
          <p:sp>
            <p:nvSpPr>
              <p:cNvPr id="153"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4"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Group 3849"/>
            <p:cNvGrpSpPr/>
            <p:nvPr/>
          </p:nvGrpSpPr>
          <p:grpSpPr>
            <a:xfrm>
              <a:off x="4298503" y="2340527"/>
              <a:ext cx="283144" cy="714746"/>
              <a:chOff x="0" y="0"/>
              <a:chExt cx="590244" cy="1489964"/>
            </a:xfrm>
            <a:solidFill>
              <a:schemeClr val="accent1"/>
            </a:solidFill>
          </p:grpSpPr>
          <p:sp>
            <p:nvSpPr>
              <p:cNvPr id="151"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2"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Group 3852"/>
            <p:cNvGrpSpPr/>
            <p:nvPr/>
          </p:nvGrpSpPr>
          <p:grpSpPr>
            <a:xfrm>
              <a:off x="4668551" y="2340527"/>
              <a:ext cx="283144" cy="714746"/>
              <a:chOff x="0" y="0"/>
              <a:chExt cx="590244" cy="1489964"/>
            </a:xfrm>
            <a:solidFill>
              <a:schemeClr val="accent1"/>
            </a:solidFill>
          </p:grpSpPr>
          <p:sp>
            <p:nvSpPr>
              <p:cNvPr id="149"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0"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8" name="Group 3855"/>
            <p:cNvGrpSpPr/>
            <p:nvPr/>
          </p:nvGrpSpPr>
          <p:grpSpPr>
            <a:xfrm>
              <a:off x="5037578" y="2340527"/>
              <a:ext cx="283144" cy="714746"/>
              <a:chOff x="0" y="0"/>
              <a:chExt cx="590244" cy="1489964"/>
            </a:xfrm>
            <a:solidFill>
              <a:schemeClr val="accent1"/>
            </a:solidFill>
          </p:grpSpPr>
          <p:sp>
            <p:nvSpPr>
              <p:cNvPr id="147"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8"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Group 3858"/>
            <p:cNvGrpSpPr/>
            <p:nvPr/>
          </p:nvGrpSpPr>
          <p:grpSpPr>
            <a:xfrm>
              <a:off x="5407999" y="2340527"/>
              <a:ext cx="283144" cy="714746"/>
              <a:chOff x="0" y="0"/>
              <a:chExt cx="590244" cy="1489964"/>
            </a:xfrm>
            <a:solidFill>
              <a:schemeClr val="accent1"/>
            </a:solidFill>
          </p:grpSpPr>
          <p:sp>
            <p:nvSpPr>
              <p:cNvPr id="145"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6"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Group 3861"/>
            <p:cNvGrpSpPr/>
            <p:nvPr/>
          </p:nvGrpSpPr>
          <p:grpSpPr>
            <a:xfrm>
              <a:off x="5777024" y="2340527"/>
              <a:ext cx="283144" cy="714746"/>
              <a:chOff x="0" y="0"/>
              <a:chExt cx="590244" cy="1489964"/>
            </a:xfrm>
            <a:solidFill>
              <a:schemeClr val="accent1"/>
            </a:solidFill>
          </p:grpSpPr>
          <p:sp>
            <p:nvSpPr>
              <p:cNvPr id="143"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4"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1" name="Group 3864"/>
            <p:cNvGrpSpPr/>
            <p:nvPr/>
          </p:nvGrpSpPr>
          <p:grpSpPr>
            <a:xfrm>
              <a:off x="1709814" y="2340527"/>
              <a:ext cx="283144" cy="714746"/>
              <a:chOff x="0" y="0"/>
              <a:chExt cx="590244" cy="1489964"/>
            </a:xfrm>
            <a:solidFill>
              <a:schemeClr val="accent1"/>
            </a:solidFill>
          </p:grpSpPr>
          <p:sp>
            <p:nvSpPr>
              <p:cNvPr id="141"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2"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2" name="Group 3867"/>
            <p:cNvGrpSpPr/>
            <p:nvPr/>
          </p:nvGrpSpPr>
          <p:grpSpPr>
            <a:xfrm>
              <a:off x="2078840" y="2340527"/>
              <a:ext cx="283144" cy="714746"/>
              <a:chOff x="0" y="0"/>
              <a:chExt cx="590244" cy="1489964"/>
            </a:xfrm>
            <a:solidFill>
              <a:schemeClr val="accent1"/>
            </a:solidFill>
          </p:grpSpPr>
          <p:sp>
            <p:nvSpPr>
              <p:cNvPr id="139"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0"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3870"/>
            <p:cNvGrpSpPr/>
            <p:nvPr/>
          </p:nvGrpSpPr>
          <p:grpSpPr>
            <a:xfrm>
              <a:off x="2449260" y="2340527"/>
              <a:ext cx="283145" cy="714746"/>
              <a:chOff x="0" y="0"/>
              <a:chExt cx="590244" cy="1489964"/>
            </a:xfrm>
            <a:solidFill>
              <a:schemeClr val="accent1"/>
            </a:solidFill>
          </p:grpSpPr>
          <p:sp>
            <p:nvSpPr>
              <p:cNvPr id="137"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38"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4" name="Group 3873"/>
            <p:cNvGrpSpPr/>
            <p:nvPr/>
          </p:nvGrpSpPr>
          <p:grpSpPr>
            <a:xfrm>
              <a:off x="2818287" y="2340527"/>
              <a:ext cx="283144" cy="714746"/>
              <a:chOff x="0" y="0"/>
              <a:chExt cx="590244" cy="1489964"/>
            </a:xfrm>
            <a:solidFill>
              <a:schemeClr val="accent1"/>
            </a:solidFill>
          </p:grpSpPr>
          <p:sp>
            <p:nvSpPr>
              <p:cNvPr id="135"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36"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00" name="Shape 3908"/>
            <p:cNvSpPr/>
            <p:nvPr/>
          </p:nvSpPr>
          <p:spPr>
            <a:xfrm>
              <a:off x="9275522" y="2601696"/>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20091" tIns="20091" rIns="20091" bIns="20091" anchor="ct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07" name="Text Placeholder 2"/>
            <p:cNvSpPr txBox="1"/>
            <p:nvPr/>
          </p:nvSpPr>
          <p:spPr>
            <a:xfrm>
              <a:off x="9776642" y="2451213"/>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55" b="1"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95%</a:t>
              </a:r>
            </a:p>
          </p:txBody>
        </p:sp>
      </p:grpSp>
      <p:grpSp>
        <p:nvGrpSpPr>
          <p:cNvPr id="18" name="Group 17"/>
          <p:cNvGrpSpPr/>
          <p:nvPr/>
        </p:nvGrpSpPr>
        <p:grpSpPr>
          <a:xfrm>
            <a:off x="1779441" y="3351759"/>
            <a:ext cx="9469118" cy="755502"/>
            <a:chOff x="1685783" y="3412078"/>
            <a:chExt cx="8980958" cy="716367"/>
          </a:xfrm>
        </p:grpSpPr>
        <p:grpSp>
          <p:nvGrpSpPr>
            <p:cNvPr id="9" name="Group 8"/>
            <p:cNvGrpSpPr/>
            <p:nvPr/>
          </p:nvGrpSpPr>
          <p:grpSpPr>
            <a:xfrm>
              <a:off x="6121233" y="3412078"/>
              <a:ext cx="328647" cy="713215"/>
              <a:chOff x="6121233" y="3412078"/>
              <a:chExt cx="328647" cy="713215"/>
            </a:xfrm>
            <a:solidFill>
              <a:schemeClr val="bg1">
                <a:lumMod val="85000"/>
              </a:schemeClr>
            </a:solidFill>
          </p:grpSpPr>
          <p:sp>
            <p:nvSpPr>
              <p:cNvPr id="79"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0"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
            <p:cNvGrpSpPr/>
            <p:nvPr/>
          </p:nvGrpSpPr>
          <p:grpSpPr>
            <a:xfrm>
              <a:off x="6490258" y="3412078"/>
              <a:ext cx="328648" cy="713215"/>
              <a:chOff x="6490258" y="3412078"/>
              <a:chExt cx="328648" cy="713215"/>
            </a:xfrm>
            <a:solidFill>
              <a:schemeClr val="bg1">
                <a:lumMod val="85000"/>
              </a:schemeClr>
            </a:solidFill>
          </p:grpSpPr>
          <p:sp>
            <p:nvSpPr>
              <p:cNvPr id="8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6860681" y="3412078"/>
              <a:ext cx="328647" cy="713215"/>
              <a:chOff x="6860681" y="3412078"/>
              <a:chExt cx="328647" cy="713215"/>
            </a:xfrm>
            <a:solidFill>
              <a:schemeClr val="bg1">
                <a:lumMod val="85000"/>
              </a:schemeClr>
            </a:solidFill>
          </p:grpSpPr>
          <p:sp>
            <p:nvSpPr>
              <p:cNvPr id="8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7229705" y="3412078"/>
              <a:ext cx="328647" cy="713215"/>
              <a:chOff x="7229705" y="3412078"/>
              <a:chExt cx="328647" cy="713215"/>
            </a:xfrm>
            <a:solidFill>
              <a:schemeClr val="bg1">
                <a:lumMod val="85000"/>
              </a:schemeClr>
            </a:solidFill>
          </p:grpSpPr>
          <p:sp>
            <p:nvSpPr>
              <p:cNvPr id="8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
            <p:cNvGrpSpPr/>
            <p:nvPr/>
          </p:nvGrpSpPr>
          <p:grpSpPr>
            <a:xfrm>
              <a:off x="7599755" y="3412078"/>
              <a:ext cx="328648" cy="713215"/>
              <a:chOff x="7599755" y="3412078"/>
              <a:chExt cx="328648" cy="713215"/>
            </a:xfrm>
            <a:solidFill>
              <a:schemeClr val="bg1">
                <a:lumMod val="85000"/>
              </a:schemeClr>
            </a:solidFill>
          </p:grpSpPr>
          <p:sp>
            <p:nvSpPr>
              <p:cNvPr id="87"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8"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a:off x="7968781" y="3412078"/>
              <a:ext cx="328648" cy="713215"/>
              <a:chOff x="7968781" y="3412078"/>
              <a:chExt cx="328648" cy="713215"/>
            </a:xfrm>
            <a:solidFill>
              <a:schemeClr val="bg1">
                <a:lumMod val="85000"/>
              </a:schemeClr>
            </a:solidFill>
          </p:grpSpPr>
          <p:sp>
            <p:nvSpPr>
              <p:cNvPr id="89"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0"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8339202" y="3412078"/>
              <a:ext cx="328648" cy="713215"/>
              <a:chOff x="8339202" y="3412078"/>
              <a:chExt cx="328648" cy="713215"/>
            </a:xfrm>
            <a:solidFill>
              <a:schemeClr val="bg1">
                <a:lumMod val="85000"/>
              </a:schemeClr>
            </a:solidFill>
          </p:grpSpPr>
          <p:sp>
            <p:nvSpPr>
              <p:cNvPr id="9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8708228" y="3412078"/>
              <a:ext cx="328647" cy="713215"/>
              <a:chOff x="8708228" y="3412078"/>
              <a:chExt cx="328647" cy="713215"/>
            </a:xfrm>
            <a:solidFill>
              <a:schemeClr val="bg1">
                <a:lumMod val="85000"/>
              </a:schemeClr>
            </a:solidFill>
          </p:grpSpPr>
          <p:sp>
            <p:nvSpPr>
              <p:cNvPr id="9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95" name="Shape 3804"/>
            <p:cNvSpPr/>
            <p:nvPr/>
          </p:nvSpPr>
          <p:spPr>
            <a:xfrm>
              <a:off x="327504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6" name="Shape 3805"/>
            <p:cNvSpPr/>
            <p:nvPr/>
          </p:nvSpPr>
          <p:spPr>
            <a:xfrm>
              <a:off x="316599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7" name="Shape 3806"/>
            <p:cNvSpPr/>
            <p:nvPr/>
          </p:nvSpPr>
          <p:spPr>
            <a:xfrm>
              <a:off x="3644068"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8" name="Shape 3807"/>
            <p:cNvSpPr/>
            <p:nvPr/>
          </p:nvSpPr>
          <p:spPr>
            <a:xfrm>
              <a:off x="353502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9" name="Shape 3808"/>
            <p:cNvSpPr/>
            <p:nvPr/>
          </p:nvSpPr>
          <p:spPr>
            <a:xfrm>
              <a:off x="4014489"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0" name="Shape 3809"/>
            <p:cNvSpPr/>
            <p:nvPr/>
          </p:nvSpPr>
          <p:spPr>
            <a:xfrm>
              <a:off x="390544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1" name="Shape 3810"/>
            <p:cNvSpPr/>
            <p:nvPr/>
          </p:nvSpPr>
          <p:spPr>
            <a:xfrm>
              <a:off x="4383515"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2" name="Shape 3811"/>
            <p:cNvSpPr/>
            <p:nvPr/>
          </p:nvSpPr>
          <p:spPr>
            <a:xfrm>
              <a:off x="427447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3" name="Shape 3812"/>
            <p:cNvSpPr/>
            <p:nvPr/>
          </p:nvSpPr>
          <p:spPr>
            <a:xfrm>
              <a:off x="4753563"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4" name="Shape 3813"/>
            <p:cNvSpPr/>
            <p:nvPr/>
          </p:nvSpPr>
          <p:spPr>
            <a:xfrm>
              <a:off x="464451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5" name="Shape 3814"/>
            <p:cNvSpPr/>
            <p:nvPr/>
          </p:nvSpPr>
          <p:spPr>
            <a:xfrm>
              <a:off x="512258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6" name="Shape 3815"/>
            <p:cNvSpPr/>
            <p:nvPr/>
          </p:nvSpPr>
          <p:spPr>
            <a:xfrm>
              <a:off x="501354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7" name="Shape 3816"/>
            <p:cNvSpPr/>
            <p:nvPr/>
          </p:nvSpPr>
          <p:spPr>
            <a:xfrm>
              <a:off x="549301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8" name="Shape 3817"/>
            <p:cNvSpPr/>
            <p:nvPr/>
          </p:nvSpPr>
          <p:spPr>
            <a:xfrm>
              <a:off x="5383967"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5752993" y="3412078"/>
              <a:ext cx="328647" cy="713215"/>
              <a:chOff x="5752993" y="3412078"/>
              <a:chExt cx="328647" cy="713215"/>
            </a:xfrm>
            <a:solidFill>
              <a:schemeClr val="bg1">
                <a:lumMod val="85000"/>
              </a:schemeClr>
            </a:solidFill>
          </p:grpSpPr>
          <p:sp>
            <p:nvSpPr>
              <p:cNvPr id="109"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0"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11" name="Shape 3820"/>
            <p:cNvSpPr/>
            <p:nvPr/>
          </p:nvSpPr>
          <p:spPr>
            <a:xfrm>
              <a:off x="179482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2" name="Shape 3821"/>
            <p:cNvSpPr/>
            <p:nvPr/>
          </p:nvSpPr>
          <p:spPr>
            <a:xfrm>
              <a:off x="1685783"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3" name="Shape 3822"/>
            <p:cNvSpPr/>
            <p:nvPr/>
          </p:nvSpPr>
          <p:spPr>
            <a:xfrm>
              <a:off x="216385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4" name="Shape 3823"/>
            <p:cNvSpPr/>
            <p:nvPr/>
          </p:nvSpPr>
          <p:spPr>
            <a:xfrm>
              <a:off x="205480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5" name="Shape 3824"/>
            <p:cNvSpPr/>
            <p:nvPr/>
          </p:nvSpPr>
          <p:spPr>
            <a:xfrm>
              <a:off x="253427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6" name="Shape 3825"/>
            <p:cNvSpPr/>
            <p:nvPr/>
          </p:nvSpPr>
          <p:spPr>
            <a:xfrm>
              <a:off x="2425230"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7" name="Shape 3826"/>
            <p:cNvSpPr/>
            <p:nvPr/>
          </p:nvSpPr>
          <p:spPr>
            <a:xfrm>
              <a:off x="290324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8" name="Shape 3827"/>
            <p:cNvSpPr/>
            <p:nvPr/>
          </p:nvSpPr>
          <p:spPr>
            <a:xfrm>
              <a:off x="279425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Group 3876"/>
            <p:cNvGrpSpPr/>
            <p:nvPr/>
          </p:nvGrpSpPr>
          <p:grpSpPr>
            <a:xfrm>
              <a:off x="3167035" y="3415231"/>
              <a:ext cx="328647" cy="713214"/>
              <a:chOff x="0" y="0"/>
              <a:chExt cx="685101" cy="1486772"/>
            </a:xfrm>
            <a:solidFill>
              <a:schemeClr val="accent2"/>
            </a:solidFill>
          </p:grpSpPr>
          <p:sp>
            <p:nvSpPr>
              <p:cNvPr id="197"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7" name="Group 3879"/>
            <p:cNvGrpSpPr/>
            <p:nvPr/>
          </p:nvGrpSpPr>
          <p:grpSpPr>
            <a:xfrm>
              <a:off x="3536061" y="3415231"/>
              <a:ext cx="328647" cy="713214"/>
              <a:chOff x="0" y="0"/>
              <a:chExt cx="685101" cy="1486772"/>
            </a:xfrm>
            <a:solidFill>
              <a:schemeClr val="accent2"/>
            </a:solidFill>
          </p:grpSpPr>
          <p:sp>
            <p:nvSpPr>
              <p:cNvPr id="195"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8" name="Group 3882"/>
            <p:cNvGrpSpPr/>
            <p:nvPr/>
          </p:nvGrpSpPr>
          <p:grpSpPr>
            <a:xfrm>
              <a:off x="3906481" y="3415231"/>
              <a:ext cx="328648" cy="713214"/>
              <a:chOff x="0" y="0"/>
              <a:chExt cx="685101" cy="1486772"/>
            </a:xfrm>
            <a:solidFill>
              <a:schemeClr val="accent2"/>
            </a:solidFill>
          </p:grpSpPr>
          <p:sp>
            <p:nvSpPr>
              <p:cNvPr id="193"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4"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9" name="Group 3885"/>
            <p:cNvGrpSpPr/>
            <p:nvPr/>
          </p:nvGrpSpPr>
          <p:grpSpPr>
            <a:xfrm>
              <a:off x="4275506" y="3415231"/>
              <a:ext cx="328647" cy="713214"/>
              <a:chOff x="0" y="0"/>
              <a:chExt cx="685101" cy="1486772"/>
            </a:xfrm>
            <a:solidFill>
              <a:schemeClr val="accent2"/>
            </a:solidFill>
          </p:grpSpPr>
          <p:sp>
            <p:nvSpPr>
              <p:cNvPr id="191"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2"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0" name="Group 3888"/>
            <p:cNvGrpSpPr/>
            <p:nvPr/>
          </p:nvGrpSpPr>
          <p:grpSpPr>
            <a:xfrm>
              <a:off x="4645555" y="3415231"/>
              <a:ext cx="328648" cy="713214"/>
              <a:chOff x="0" y="0"/>
              <a:chExt cx="685101" cy="1486772"/>
            </a:xfrm>
            <a:solidFill>
              <a:schemeClr val="accent2"/>
            </a:solidFill>
          </p:grpSpPr>
          <p:sp>
            <p:nvSpPr>
              <p:cNvPr id="189"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0"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1" name="Group 3891"/>
            <p:cNvGrpSpPr/>
            <p:nvPr/>
          </p:nvGrpSpPr>
          <p:grpSpPr>
            <a:xfrm>
              <a:off x="5014581" y="3415231"/>
              <a:ext cx="328647" cy="713214"/>
              <a:chOff x="0" y="0"/>
              <a:chExt cx="685101" cy="1486772"/>
            </a:xfrm>
            <a:solidFill>
              <a:schemeClr val="accent2"/>
            </a:solidFill>
          </p:grpSpPr>
          <p:sp>
            <p:nvSpPr>
              <p:cNvPr id="187"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8"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Group 3894"/>
            <p:cNvGrpSpPr/>
            <p:nvPr/>
          </p:nvGrpSpPr>
          <p:grpSpPr>
            <a:xfrm>
              <a:off x="5385003" y="3415231"/>
              <a:ext cx="328648" cy="713214"/>
              <a:chOff x="0" y="0"/>
              <a:chExt cx="685101" cy="1486772"/>
            </a:xfrm>
            <a:solidFill>
              <a:schemeClr val="accent2"/>
            </a:solidFill>
          </p:grpSpPr>
          <p:sp>
            <p:nvSpPr>
              <p:cNvPr id="185"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6"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3" name="Group 3897"/>
            <p:cNvGrpSpPr/>
            <p:nvPr/>
          </p:nvGrpSpPr>
          <p:grpSpPr>
            <a:xfrm>
              <a:off x="1686818" y="3415231"/>
              <a:ext cx="328648" cy="713214"/>
              <a:chOff x="0" y="0"/>
              <a:chExt cx="685101" cy="1486772"/>
            </a:xfrm>
            <a:solidFill>
              <a:schemeClr val="accent2"/>
            </a:solidFill>
          </p:grpSpPr>
          <p:sp>
            <p:nvSpPr>
              <p:cNvPr id="183"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4"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4" name="Group 3900"/>
            <p:cNvGrpSpPr/>
            <p:nvPr/>
          </p:nvGrpSpPr>
          <p:grpSpPr>
            <a:xfrm>
              <a:off x="2055844" y="3415231"/>
              <a:ext cx="328647" cy="713214"/>
              <a:chOff x="0" y="0"/>
              <a:chExt cx="685101" cy="1486772"/>
            </a:xfrm>
            <a:solidFill>
              <a:schemeClr val="accent2"/>
            </a:solidFill>
          </p:grpSpPr>
          <p:sp>
            <p:nvSpPr>
              <p:cNvPr id="181"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2"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5" name="Group 3903"/>
            <p:cNvGrpSpPr/>
            <p:nvPr/>
          </p:nvGrpSpPr>
          <p:grpSpPr>
            <a:xfrm>
              <a:off x="2426266" y="3415231"/>
              <a:ext cx="328648" cy="713214"/>
              <a:chOff x="0" y="0"/>
              <a:chExt cx="685101" cy="1486772"/>
            </a:xfrm>
            <a:solidFill>
              <a:schemeClr val="accent2"/>
            </a:solidFill>
          </p:grpSpPr>
          <p:sp>
            <p:nvSpPr>
              <p:cNvPr id="179"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0"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6" name="Group 3906"/>
            <p:cNvGrpSpPr/>
            <p:nvPr/>
          </p:nvGrpSpPr>
          <p:grpSpPr>
            <a:xfrm>
              <a:off x="2795292" y="3415231"/>
              <a:ext cx="328648" cy="713214"/>
              <a:chOff x="0" y="0"/>
              <a:chExt cx="685101" cy="1486772"/>
            </a:xfrm>
            <a:solidFill>
              <a:schemeClr val="accent2"/>
            </a:solidFill>
          </p:grpSpPr>
          <p:sp>
            <p:nvSpPr>
              <p:cNvPr id="177"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78"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99" name="Shape 3907"/>
            <p:cNvSpPr/>
            <p:nvPr/>
          </p:nvSpPr>
          <p:spPr>
            <a:xfrm>
              <a:off x="9275522" y="3675634"/>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20091" tIns="20091" rIns="20091" bIns="20091" anchor="ct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08" name="Text Placeholder 2"/>
            <p:cNvSpPr txBox="1"/>
            <p:nvPr/>
          </p:nvSpPr>
          <p:spPr>
            <a:xfrm>
              <a:off x="9776642" y="3527209"/>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55" b="1"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40%</a:t>
              </a:r>
            </a:p>
          </p:txBody>
        </p:sp>
      </p:grpSp>
      <p:grpSp>
        <p:nvGrpSpPr>
          <p:cNvPr id="212" name="Group 211"/>
          <p:cNvGrpSpPr/>
          <p:nvPr/>
        </p:nvGrpSpPr>
        <p:grpSpPr>
          <a:xfrm>
            <a:off x="5233254" y="4742901"/>
            <a:ext cx="2409479" cy="1085243"/>
            <a:chOff x="4948842" y="4731160"/>
            <a:chExt cx="2285263" cy="1029028"/>
          </a:xfrm>
        </p:grpSpPr>
        <p:sp>
          <p:nvSpPr>
            <p:cNvPr id="203" name="Text Placeholder 2"/>
            <p:cNvSpPr txBox="1"/>
            <p:nvPr/>
          </p:nvSpPr>
          <p:spPr>
            <a:xfrm>
              <a:off x="4948842"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75" b="1" dirty="0">
                  <a:latin typeface="Arial" panose="020B0604020202020204" pitchFamily="34" charset="0"/>
                  <a:ea typeface="微软雅黑" panose="020B0503020204020204" pitchFamily="34" charset="-122"/>
                  <a:cs typeface="Lato Regular"/>
                  <a:sym typeface="Arial" panose="020B0604020202020204" pitchFamily="34" charset="0"/>
                </a:rPr>
                <a:t>40% of Female</a:t>
              </a:r>
            </a:p>
          </p:txBody>
        </p:sp>
        <p:sp>
          <p:nvSpPr>
            <p:cNvPr id="209" name="TextBox 208"/>
            <p:cNvSpPr txBox="1"/>
            <p:nvPr/>
          </p:nvSpPr>
          <p:spPr>
            <a:xfrm>
              <a:off x="4988600" y="5083133"/>
              <a:ext cx="2245505" cy="677055"/>
            </a:xfrm>
            <a:prstGeom prst="rect">
              <a:avLst/>
            </a:prstGeom>
            <a:noFill/>
          </p:spPr>
          <p:txBody>
            <a:bodyPr wrap="square" lIns="0" tIns="0" rIns="0" bIns="0" rtlCol="0">
              <a:spAutoFit/>
            </a:bodyPr>
            <a:lstStyle/>
            <a:p>
              <a:pPr algn="ct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Lorem ipsum dolor sit amet. Curabitur elementum posuere pretium. </a:t>
              </a:r>
            </a:p>
          </p:txBody>
        </p:sp>
      </p:grpSp>
      <p:grpSp>
        <p:nvGrpSpPr>
          <p:cNvPr id="213" name="Group 212"/>
          <p:cNvGrpSpPr/>
          <p:nvPr/>
        </p:nvGrpSpPr>
        <p:grpSpPr>
          <a:xfrm>
            <a:off x="8286844" y="4742899"/>
            <a:ext cx="2394340" cy="1095332"/>
            <a:chOff x="7845010" y="4731160"/>
            <a:chExt cx="2270905" cy="1038594"/>
          </a:xfrm>
        </p:grpSpPr>
        <p:sp>
          <p:nvSpPr>
            <p:cNvPr id="205" name="Text Placeholder 2"/>
            <p:cNvSpPr txBox="1"/>
            <p:nvPr/>
          </p:nvSpPr>
          <p:spPr>
            <a:xfrm>
              <a:off x="7845010"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75" b="1" dirty="0">
                  <a:latin typeface="Arial" panose="020B0604020202020204" pitchFamily="34" charset="0"/>
                  <a:ea typeface="微软雅黑" panose="020B0503020204020204" pitchFamily="34" charset="-122"/>
                  <a:cs typeface="Lato Regular"/>
                  <a:sym typeface="Arial" panose="020B0604020202020204" pitchFamily="34" charset="0"/>
                </a:rPr>
                <a:t>Description</a:t>
              </a:r>
            </a:p>
          </p:txBody>
        </p:sp>
        <p:sp>
          <p:nvSpPr>
            <p:cNvPr id="210" name="TextBox 209"/>
            <p:cNvSpPr txBox="1"/>
            <p:nvPr/>
          </p:nvSpPr>
          <p:spPr>
            <a:xfrm>
              <a:off x="7870410" y="5092700"/>
              <a:ext cx="2245505" cy="677054"/>
            </a:xfrm>
            <a:prstGeom prst="rect">
              <a:avLst/>
            </a:prstGeom>
            <a:noFill/>
          </p:spPr>
          <p:txBody>
            <a:bodyPr wrap="square" lIns="0" tIns="0" rIns="0" bIns="0" rtlCol="0">
              <a:spAutoFit/>
            </a:bodyPr>
            <a:lstStyle/>
            <a:p>
              <a:pPr algn="ct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Lorem ipsum dolor sit amet. Curabitur elementum posuere pretium. </a:t>
              </a:r>
            </a:p>
          </p:txBody>
        </p:sp>
      </p:grpSp>
      <p:sp>
        <p:nvSpPr>
          <p:cNvPr id="204" name="矩形 20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6"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4"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矩形 215"/>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2000"/>
                                        <p:tgtEl>
                                          <p:spTgt spid="1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2000"/>
                                        <p:tgtEl>
                                          <p:spTgt spid="211"/>
                                        </p:tgtEl>
                                      </p:cBhvr>
                                    </p:animEffect>
                                  </p:childTnLst>
                                </p:cTn>
                              </p:par>
                              <p:par>
                                <p:cTn id="16" presetID="10" presetClass="entr" presetSubtype="0" fill="hold"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fade">
                                      <p:cBhvr>
                                        <p:cTn id="18" dur="2000"/>
                                        <p:tgtEl>
                                          <p:spTgt spid="212"/>
                                        </p:tgtEl>
                                      </p:cBhvr>
                                    </p:animEffect>
                                  </p:childTnLst>
                                </p:cTn>
                              </p:par>
                              <p:par>
                                <p:cTn id="19" presetID="10" presetClass="entr" presetSubtype="0" fill="hold" nodeType="withEffect">
                                  <p:stCondLst>
                                    <p:cond delay="0"/>
                                  </p:stCondLst>
                                  <p:childTnLst>
                                    <p:set>
                                      <p:cBhvr>
                                        <p:cTn id="20" dur="1" fill="hold">
                                          <p:stCondLst>
                                            <p:cond delay="0"/>
                                          </p:stCondLst>
                                        </p:cTn>
                                        <p:tgtEl>
                                          <p:spTgt spid="213"/>
                                        </p:tgtEl>
                                        <p:attrNameLst>
                                          <p:attrName>style.visibility</p:attrName>
                                        </p:attrNameLst>
                                      </p:cBhvr>
                                      <p:to>
                                        <p:strVal val="visible"/>
                                      </p:to>
                                    </p:set>
                                    <p:animEffect transition="in" filter="fade">
                                      <p:cBhvr>
                                        <p:cTn id="21"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Rectangle 973"/>
          <p:cNvSpPr/>
          <p:nvPr/>
        </p:nvSpPr>
        <p:spPr>
          <a:xfrm>
            <a:off x="7700676" y="447683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5" name="Rectangle 974"/>
          <p:cNvSpPr/>
          <p:nvPr/>
        </p:nvSpPr>
        <p:spPr>
          <a:xfrm>
            <a:off x="7700676" y="4476836"/>
            <a:ext cx="1742109" cy="282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6" name="Content Placeholder 2"/>
          <p:cNvSpPr txBox="1"/>
          <p:nvPr/>
        </p:nvSpPr>
        <p:spPr>
          <a:xfrm>
            <a:off x="7685008" y="4466663"/>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50%</a:t>
            </a:r>
          </a:p>
        </p:txBody>
      </p:sp>
      <p:sp>
        <p:nvSpPr>
          <p:cNvPr id="977" name="Rectangle 976"/>
          <p:cNvSpPr/>
          <p:nvPr/>
        </p:nvSpPr>
        <p:spPr>
          <a:xfrm>
            <a:off x="7700677" y="489707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8" name="Rectangle 977"/>
          <p:cNvSpPr/>
          <p:nvPr/>
        </p:nvSpPr>
        <p:spPr>
          <a:xfrm>
            <a:off x="7700676" y="4897076"/>
            <a:ext cx="2049542" cy="282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9" name="Content Placeholder 2"/>
          <p:cNvSpPr txBox="1"/>
          <p:nvPr/>
        </p:nvSpPr>
        <p:spPr>
          <a:xfrm>
            <a:off x="7685008" y="4886904"/>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52%</a:t>
            </a:r>
          </a:p>
        </p:txBody>
      </p:sp>
      <p:sp>
        <p:nvSpPr>
          <p:cNvPr id="980" name="Rectangle 979"/>
          <p:cNvSpPr/>
          <p:nvPr/>
        </p:nvSpPr>
        <p:spPr>
          <a:xfrm>
            <a:off x="7700676" y="5341268"/>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1" name="Rectangle 980"/>
          <p:cNvSpPr/>
          <p:nvPr/>
        </p:nvSpPr>
        <p:spPr>
          <a:xfrm>
            <a:off x="7700675" y="5341268"/>
            <a:ext cx="1551727" cy="2823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2" name="Content Placeholder 2"/>
          <p:cNvSpPr txBox="1"/>
          <p:nvPr/>
        </p:nvSpPr>
        <p:spPr>
          <a:xfrm>
            <a:off x="7685008" y="5331095"/>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983" name="Rectangle 982"/>
          <p:cNvSpPr/>
          <p:nvPr/>
        </p:nvSpPr>
        <p:spPr>
          <a:xfrm>
            <a:off x="7700676" y="5768620"/>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4" name="Rectangle 983"/>
          <p:cNvSpPr/>
          <p:nvPr/>
        </p:nvSpPr>
        <p:spPr>
          <a:xfrm>
            <a:off x="7700676" y="5768620"/>
            <a:ext cx="2596084" cy="2823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5" name="Content Placeholder 2"/>
          <p:cNvSpPr txBox="1"/>
          <p:nvPr/>
        </p:nvSpPr>
        <p:spPr>
          <a:xfrm>
            <a:off x="7685008" y="5758447"/>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986" name="Rectangle 985"/>
          <p:cNvSpPr/>
          <p:nvPr/>
        </p:nvSpPr>
        <p:spPr>
          <a:xfrm>
            <a:off x="7700676" y="6195972"/>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7" name="Rectangle 986"/>
          <p:cNvSpPr/>
          <p:nvPr/>
        </p:nvSpPr>
        <p:spPr>
          <a:xfrm>
            <a:off x="7700676" y="6195972"/>
            <a:ext cx="2049542" cy="2823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8" name="Content Placeholder 2"/>
          <p:cNvSpPr txBox="1"/>
          <p:nvPr/>
        </p:nvSpPr>
        <p:spPr>
          <a:xfrm>
            <a:off x="7685008" y="6186959"/>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grpSp>
        <p:nvGrpSpPr>
          <p:cNvPr id="994" name="Group 993"/>
          <p:cNvGrpSpPr/>
          <p:nvPr/>
        </p:nvGrpSpPr>
        <p:grpSpPr>
          <a:xfrm>
            <a:off x="7353297" y="5792117"/>
            <a:ext cx="296109" cy="228762"/>
            <a:chOff x="15545203" y="5206321"/>
            <a:chExt cx="561542" cy="433824"/>
          </a:xfrm>
          <a:solidFill>
            <a:schemeClr val="accent4"/>
          </a:solidFill>
        </p:grpSpPr>
        <p:sp>
          <p:nvSpPr>
            <p:cNvPr id="995" name="Freeform 413"/>
            <p:cNvSpPr>
              <a:spLocks noChangeArrowheads="1"/>
            </p:cNvSpPr>
            <p:nvPr/>
          </p:nvSpPr>
          <p:spPr bwMode="auto">
            <a:xfrm>
              <a:off x="15545203" y="5430083"/>
              <a:ext cx="164353" cy="168963"/>
            </a:xfrm>
            <a:custGeom>
              <a:avLst/>
              <a:gdLst>
                <a:gd name="T0" fmla="*/ 68 w 164"/>
                <a:gd name="T1" fmla="*/ 0 h 166"/>
                <a:gd name="T2" fmla="*/ 68 w 164"/>
                <a:gd name="T3" fmla="*/ 0 h 166"/>
                <a:gd name="T4" fmla="*/ 27 w 164"/>
                <a:gd name="T5" fmla="*/ 14 h 166"/>
                <a:gd name="T6" fmla="*/ 0 w 164"/>
                <a:gd name="T7" fmla="*/ 55 h 166"/>
                <a:gd name="T8" fmla="*/ 109 w 164"/>
                <a:gd name="T9" fmla="*/ 165 h 166"/>
                <a:gd name="T10" fmla="*/ 163 w 164"/>
                <a:gd name="T11" fmla="*/ 43 h 166"/>
                <a:gd name="T12" fmla="*/ 68 w 164"/>
                <a:gd name="T13" fmla="*/ 0 h 166"/>
                <a:gd name="T14" fmla="*/ 81 w 164"/>
                <a:gd name="T15" fmla="*/ 68 h 166"/>
                <a:gd name="T16" fmla="*/ 81 w 164"/>
                <a:gd name="T17" fmla="*/ 68 h 166"/>
                <a:gd name="T18" fmla="*/ 68 w 164"/>
                <a:gd name="T19" fmla="*/ 68 h 166"/>
                <a:gd name="T20" fmla="*/ 81 w 164"/>
                <a:gd name="T21" fmla="*/ 55 h 166"/>
                <a:gd name="T22" fmla="*/ 95 w 164"/>
                <a:gd name="T23" fmla="*/ 68 h 166"/>
                <a:gd name="T24" fmla="*/ 81 w 164"/>
                <a:gd name="T25"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6">
                  <a:moveTo>
                    <a:pt x="68" y="0"/>
                  </a:moveTo>
                  <a:lnTo>
                    <a:pt x="68" y="0"/>
                  </a:lnTo>
                  <a:cubicBezTo>
                    <a:pt x="54" y="0"/>
                    <a:pt x="40" y="0"/>
                    <a:pt x="27" y="14"/>
                  </a:cubicBezTo>
                  <a:cubicBezTo>
                    <a:pt x="13" y="14"/>
                    <a:pt x="0" y="29"/>
                    <a:pt x="0" y="55"/>
                  </a:cubicBezTo>
                  <a:cubicBezTo>
                    <a:pt x="13" y="83"/>
                    <a:pt x="40" y="123"/>
                    <a:pt x="109" y="165"/>
                  </a:cubicBezTo>
                  <a:cubicBezTo>
                    <a:pt x="109" y="138"/>
                    <a:pt x="122" y="97"/>
                    <a:pt x="163" y="43"/>
                  </a:cubicBezTo>
                  <a:cubicBezTo>
                    <a:pt x="136" y="14"/>
                    <a:pt x="95" y="0"/>
                    <a:pt x="68" y="0"/>
                  </a:cubicBezTo>
                  <a:close/>
                  <a:moveTo>
                    <a:pt x="81" y="68"/>
                  </a:moveTo>
                  <a:lnTo>
                    <a:pt x="81" y="68"/>
                  </a:lnTo>
                  <a:lnTo>
                    <a:pt x="68" y="68"/>
                  </a:lnTo>
                  <a:cubicBezTo>
                    <a:pt x="68" y="55"/>
                    <a:pt x="81" y="55"/>
                    <a:pt x="81" y="55"/>
                  </a:cubicBezTo>
                  <a:cubicBezTo>
                    <a:pt x="81" y="55"/>
                    <a:pt x="95" y="55"/>
                    <a:pt x="95" y="68"/>
                  </a:cubicBezTo>
                  <a:lnTo>
                    <a:pt x="81" y="68"/>
                  </a:lnTo>
                  <a:close/>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6" name="Freeform 414"/>
            <p:cNvSpPr>
              <a:spLocks noChangeArrowheads="1"/>
            </p:cNvSpPr>
            <p:nvPr/>
          </p:nvSpPr>
          <p:spPr bwMode="auto">
            <a:xfrm>
              <a:off x="15796298" y="5443783"/>
              <a:ext cx="150658" cy="182662"/>
            </a:xfrm>
            <a:custGeom>
              <a:avLst/>
              <a:gdLst>
                <a:gd name="T0" fmla="*/ 82 w 151"/>
                <a:gd name="T1" fmla="*/ 0 h 180"/>
                <a:gd name="T2" fmla="*/ 82 w 151"/>
                <a:gd name="T3" fmla="*/ 0 h 180"/>
                <a:gd name="T4" fmla="*/ 41 w 151"/>
                <a:gd name="T5" fmla="*/ 15 h 180"/>
                <a:gd name="T6" fmla="*/ 14 w 151"/>
                <a:gd name="T7" fmla="*/ 29 h 180"/>
                <a:gd name="T8" fmla="*/ 41 w 151"/>
                <a:gd name="T9" fmla="*/ 179 h 180"/>
                <a:gd name="T10" fmla="*/ 150 w 151"/>
                <a:gd name="T11" fmla="*/ 138 h 180"/>
                <a:gd name="T12" fmla="*/ 82 w 151"/>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82" y="0"/>
                  </a:moveTo>
                  <a:lnTo>
                    <a:pt x="82" y="0"/>
                  </a:lnTo>
                  <a:cubicBezTo>
                    <a:pt x="68" y="0"/>
                    <a:pt x="55" y="15"/>
                    <a:pt x="41" y="15"/>
                  </a:cubicBezTo>
                  <a:cubicBezTo>
                    <a:pt x="41" y="15"/>
                    <a:pt x="27" y="15"/>
                    <a:pt x="14" y="29"/>
                  </a:cubicBezTo>
                  <a:cubicBezTo>
                    <a:pt x="14" y="54"/>
                    <a:pt x="0" y="109"/>
                    <a:pt x="41" y="179"/>
                  </a:cubicBezTo>
                  <a:cubicBezTo>
                    <a:pt x="82" y="179"/>
                    <a:pt x="123" y="164"/>
                    <a:pt x="150" y="138"/>
                  </a:cubicBezTo>
                  <a:cubicBezTo>
                    <a:pt x="109" y="109"/>
                    <a:pt x="82" y="41"/>
                    <a:pt x="82" y="0"/>
                  </a:cubicBez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7" name="Freeform 415"/>
            <p:cNvSpPr>
              <a:spLocks noChangeArrowheads="1"/>
            </p:cNvSpPr>
            <p:nvPr/>
          </p:nvSpPr>
          <p:spPr bwMode="auto">
            <a:xfrm>
              <a:off x="15668467" y="5475749"/>
              <a:ext cx="136961" cy="164396"/>
            </a:xfrm>
            <a:custGeom>
              <a:avLst/>
              <a:gdLst>
                <a:gd name="T0" fmla="*/ 123 w 138"/>
                <a:gd name="T1" fmla="*/ 0 h 164"/>
                <a:gd name="T2" fmla="*/ 123 w 138"/>
                <a:gd name="T3" fmla="*/ 0 h 164"/>
                <a:gd name="T4" fmla="*/ 82 w 138"/>
                <a:gd name="T5" fmla="*/ 0 h 164"/>
                <a:gd name="T6" fmla="*/ 69 w 138"/>
                <a:gd name="T7" fmla="*/ 12 h 164"/>
                <a:gd name="T8" fmla="*/ 0 w 138"/>
                <a:gd name="T9" fmla="*/ 135 h 164"/>
                <a:gd name="T10" fmla="*/ 96 w 138"/>
                <a:gd name="T11" fmla="*/ 163 h 164"/>
                <a:gd name="T12" fmla="*/ 137 w 138"/>
                <a:gd name="T13" fmla="*/ 163 h 164"/>
                <a:gd name="T14" fmla="*/ 123 w 138"/>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64">
                  <a:moveTo>
                    <a:pt x="123" y="0"/>
                  </a:moveTo>
                  <a:lnTo>
                    <a:pt x="123" y="0"/>
                  </a:lnTo>
                  <a:cubicBezTo>
                    <a:pt x="110" y="0"/>
                    <a:pt x="96" y="0"/>
                    <a:pt x="82" y="0"/>
                  </a:cubicBezTo>
                  <a:lnTo>
                    <a:pt x="69" y="12"/>
                  </a:lnTo>
                  <a:cubicBezTo>
                    <a:pt x="14" y="66"/>
                    <a:pt x="0" y="135"/>
                    <a:pt x="0" y="135"/>
                  </a:cubicBezTo>
                  <a:cubicBezTo>
                    <a:pt x="28" y="150"/>
                    <a:pt x="69" y="163"/>
                    <a:pt x="96" y="163"/>
                  </a:cubicBezTo>
                  <a:cubicBezTo>
                    <a:pt x="110" y="163"/>
                    <a:pt x="123" y="163"/>
                    <a:pt x="137" y="163"/>
                  </a:cubicBezTo>
                  <a:cubicBezTo>
                    <a:pt x="110" y="95"/>
                    <a:pt x="110" y="40"/>
                    <a:pt x="123" y="0"/>
                  </a:cubicBez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8" name="Freeform 416"/>
            <p:cNvSpPr>
              <a:spLocks noChangeArrowheads="1"/>
            </p:cNvSpPr>
            <p:nvPr/>
          </p:nvSpPr>
          <p:spPr bwMode="auto">
            <a:xfrm>
              <a:off x="15855649" y="5206321"/>
              <a:ext cx="251096" cy="196363"/>
            </a:xfrm>
            <a:custGeom>
              <a:avLst/>
              <a:gdLst>
                <a:gd name="T0" fmla="*/ 247 w 248"/>
                <a:gd name="T1" fmla="*/ 0 h 193"/>
                <a:gd name="T2" fmla="*/ 247 w 248"/>
                <a:gd name="T3" fmla="*/ 0 h 193"/>
                <a:gd name="T4" fmla="*/ 136 w 248"/>
                <a:gd name="T5" fmla="*/ 83 h 193"/>
                <a:gd name="T6" fmla="*/ 13 w 248"/>
                <a:gd name="T7" fmla="*/ 27 h 193"/>
                <a:gd name="T8" fmla="*/ 0 w 248"/>
                <a:gd name="T9" fmla="*/ 27 h 193"/>
                <a:gd name="T10" fmla="*/ 0 w 248"/>
                <a:gd name="T11" fmla="*/ 41 h 193"/>
                <a:gd name="T12" fmla="*/ 41 w 248"/>
                <a:gd name="T13" fmla="*/ 150 h 193"/>
                <a:gd name="T14" fmla="*/ 136 w 248"/>
                <a:gd name="T15" fmla="*/ 192 h 193"/>
                <a:gd name="T16" fmla="*/ 191 w 248"/>
                <a:gd name="T17" fmla="*/ 164 h 193"/>
                <a:gd name="T18" fmla="*/ 247 w 248"/>
                <a:gd name="T19" fmla="*/ 13 h 193"/>
                <a:gd name="T20" fmla="*/ 247 w 248"/>
                <a:gd name="T21" fmla="*/ 13 h 193"/>
                <a:gd name="T22" fmla="*/ 247 w 248"/>
                <a:gd name="T2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93">
                  <a:moveTo>
                    <a:pt x="247" y="0"/>
                  </a:moveTo>
                  <a:lnTo>
                    <a:pt x="247" y="0"/>
                  </a:lnTo>
                  <a:cubicBezTo>
                    <a:pt x="232" y="0"/>
                    <a:pt x="232" y="0"/>
                    <a:pt x="136" y="83"/>
                  </a:cubicBezTo>
                  <a:cubicBezTo>
                    <a:pt x="13" y="27"/>
                    <a:pt x="13" y="27"/>
                    <a:pt x="13" y="27"/>
                  </a:cubicBezTo>
                  <a:lnTo>
                    <a:pt x="0" y="27"/>
                  </a:lnTo>
                  <a:cubicBezTo>
                    <a:pt x="0" y="41"/>
                    <a:pt x="0" y="41"/>
                    <a:pt x="0" y="41"/>
                  </a:cubicBezTo>
                  <a:cubicBezTo>
                    <a:pt x="0" y="83"/>
                    <a:pt x="13" y="123"/>
                    <a:pt x="41" y="150"/>
                  </a:cubicBezTo>
                  <a:cubicBezTo>
                    <a:pt x="68" y="177"/>
                    <a:pt x="109" y="192"/>
                    <a:pt x="136" y="192"/>
                  </a:cubicBezTo>
                  <a:cubicBezTo>
                    <a:pt x="164" y="192"/>
                    <a:pt x="177" y="177"/>
                    <a:pt x="191" y="164"/>
                  </a:cubicBezTo>
                  <a:cubicBezTo>
                    <a:pt x="218" y="123"/>
                    <a:pt x="247" y="68"/>
                    <a:pt x="247" y="13"/>
                  </a:cubicBezTo>
                  <a:lnTo>
                    <a:pt x="247" y="13"/>
                  </a:lnTo>
                  <a:lnTo>
                    <a:pt x="247" y="0"/>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9" name="Freeform 417"/>
            <p:cNvSpPr>
              <a:spLocks noChangeArrowheads="1"/>
            </p:cNvSpPr>
            <p:nvPr/>
          </p:nvSpPr>
          <p:spPr bwMode="auto">
            <a:xfrm>
              <a:off x="15896736" y="5402684"/>
              <a:ext cx="136961" cy="164396"/>
            </a:xfrm>
            <a:custGeom>
              <a:avLst/>
              <a:gdLst>
                <a:gd name="T0" fmla="*/ 109 w 137"/>
                <a:gd name="T1" fmla="*/ 14 h 165"/>
                <a:gd name="T2" fmla="*/ 109 w 137"/>
                <a:gd name="T3" fmla="*/ 14 h 165"/>
                <a:gd name="T4" fmla="*/ 95 w 137"/>
                <a:gd name="T5" fmla="*/ 14 h 165"/>
                <a:gd name="T6" fmla="*/ 13 w 137"/>
                <a:gd name="T7" fmla="*/ 0 h 165"/>
                <a:gd name="T8" fmla="*/ 13 w 137"/>
                <a:gd name="T9" fmla="*/ 14 h 165"/>
                <a:gd name="T10" fmla="*/ 0 w 137"/>
                <a:gd name="T11" fmla="*/ 26 h 165"/>
                <a:gd name="T12" fmla="*/ 68 w 137"/>
                <a:gd name="T13" fmla="*/ 164 h 165"/>
                <a:gd name="T14" fmla="*/ 123 w 137"/>
                <a:gd name="T15" fmla="*/ 14 h 165"/>
                <a:gd name="T16" fmla="*/ 109 w 137"/>
                <a:gd name="T17"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65">
                  <a:moveTo>
                    <a:pt x="109" y="14"/>
                  </a:moveTo>
                  <a:lnTo>
                    <a:pt x="109" y="14"/>
                  </a:lnTo>
                  <a:cubicBezTo>
                    <a:pt x="95" y="14"/>
                    <a:pt x="95" y="14"/>
                    <a:pt x="95" y="14"/>
                  </a:cubicBezTo>
                  <a:cubicBezTo>
                    <a:pt x="68" y="26"/>
                    <a:pt x="41" y="14"/>
                    <a:pt x="13" y="0"/>
                  </a:cubicBezTo>
                  <a:lnTo>
                    <a:pt x="13" y="14"/>
                  </a:lnTo>
                  <a:cubicBezTo>
                    <a:pt x="0" y="14"/>
                    <a:pt x="0" y="14"/>
                    <a:pt x="0" y="26"/>
                  </a:cubicBezTo>
                  <a:cubicBezTo>
                    <a:pt x="13" y="55"/>
                    <a:pt x="27" y="123"/>
                    <a:pt x="68" y="164"/>
                  </a:cubicBezTo>
                  <a:cubicBezTo>
                    <a:pt x="109" y="123"/>
                    <a:pt x="136" y="69"/>
                    <a:pt x="123" y="14"/>
                  </a:cubicBezTo>
                  <a:lnTo>
                    <a:pt x="109" y="14"/>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0" name="Freeform 418"/>
            <p:cNvSpPr>
              <a:spLocks noChangeArrowheads="1"/>
            </p:cNvSpPr>
            <p:nvPr/>
          </p:nvSpPr>
          <p:spPr bwMode="auto">
            <a:xfrm>
              <a:off x="15782602" y="5302221"/>
              <a:ext cx="68481" cy="109597"/>
            </a:xfrm>
            <a:custGeom>
              <a:avLst/>
              <a:gdLst>
                <a:gd name="T0" fmla="*/ 40 w 69"/>
                <a:gd name="T1" fmla="*/ 43 h 112"/>
                <a:gd name="T2" fmla="*/ 40 w 69"/>
                <a:gd name="T3" fmla="*/ 43 h 112"/>
                <a:gd name="T4" fmla="*/ 40 w 69"/>
                <a:gd name="T5" fmla="*/ 111 h 112"/>
                <a:gd name="T6" fmla="*/ 54 w 69"/>
                <a:gd name="T7" fmla="*/ 111 h 112"/>
                <a:gd name="T8" fmla="*/ 54 w 69"/>
                <a:gd name="T9" fmla="*/ 111 h 112"/>
                <a:gd name="T10" fmla="*/ 68 w 69"/>
                <a:gd name="T11" fmla="*/ 97 h 112"/>
                <a:gd name="T12" fmla="*/ 54 w 69"/>
                <a:gd name="T13" fmla="*/ 43 h 112"/>
                <a:gd name="T14" fmla="*/ 54 w 69"/>
                <a:gd name="T15" fmla="*/ 28 h 112"/>
                <a:gd name="T16" fmla="*/ 13 w 69"/>
                <a:gd name="T17" fmla="*/ 0 h 112"/>
                <a:gd name="T18" fmla="*/ 0 w 69"/>
                <a:gd name="T19" fmla="*/ 0 h 112"/>
                <a:gd name="T20" fmla="*/ 0 w 69"/>
                <a:gd name="T21" fmla="*/ 14 h 112"/>
                <a:gd name="T22" fmla="*/ 40 w 69"/>
                <a:gd name="T23"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40" y="43"/>
                  </a:moveTo>
                  <a:lnTo>
                    <a:pt x="40" y="43"/>
                  </a:lnTo>
                  <a:cubicBezTo>
                    <a:pt x="40" y="111"/>
                    <a:pt x="40" y="111"/>
                    <a:pt x="40" y="111"/>
                  </a:cubicBezTo>
                  <a:cubicBezTo>
                    <a:pt x="40" y="111"/>
                    <a:pt x="40" y="111"/>
                    <a:pt x="54" y="111"/>
                  </a:cubicBezTo>
                  <a:lnTo>
                    <a:pt x="54" y="111"/>
                  </a:lnTo>
                  <a:cubicBezTo>
                    <a:pt x="54" y="111"/>
                    <a:pt x="68" y="111"/>
                    <a:pt x="68" y="97"/>
                  </a:cubicBezTo>
                  <a:cubicBezTo>
                    <a:pt x="54" y="43"/>
                    <a:pt x="54" y="43"/>
                    <a:pt x="54" y="43"/>
                  </a:cubicBezTo>
                  <a:cubicBezTo>
                    <a:pt x="54" y="28"/>
                    <a:pt x="54" y="28"/>
                    <a:pt x="54" y="28"/>
                  </a:cubicBezTo>
                  <a:cubicBezTo>
                    <a:pt x="13" y="0"/>
                    <a:pt x="13" y="0"/>
                    <a:pt x="13" y="0"/>
                  </a:cubicBezTo>
                  <a:cubicBezTo>
                    <a:pt x="13" y="0"/>
                    <a:pt x="13" y="0"/>
                    <a:pt x="0" y="0"/>
                  </a:cubicBezTo>
                  <a:lnTo>
                    <a:pt x="0" y="14"/>
                  </a:lnTo>
                  <a:lnTo>
                    <a:pt x="40" y="43"/>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1" name="Freeform 419"/>
            <p:cNvSpPr>
              <a:spLocks noChangeArrowheads="1"/>
            </p:cNvSpPr>
            <p:nvPr/>
          </p:nvSpPr>
          <p:spPr bwMode="auto">
            <a:xfrm>
              <a:off x="15727817" y="5315920"/>
              <a:ext cx="54785" cy="141563"/>
            </a:xfrm>
            <a:custGeom>
              <a:avLst/>
              <a:gdLst>
                <a:gd name="T0" fmla="*/ 27 w 56"/>
                <a:gd name="T1" fmla="*/ 55 h 139"/>
                <a:gd name="T2" fmla="*/ 27 w 56"/>
                <a:gd name="T3" fmla="*/ 55 h 139"/>
                <a:gd name="T4" fmla="*/ 14 w 56"/>
                <a:gd name="T5" fmla="*/ 123 h 139"/>
                <a:gd name="T6" fmla="*/ 27 w 56"/>
                <a:gd name="T7" fmla="*/ 123 h 139"/>
                <a:gd name="T8" fmla="*/ 27 w 56"/>
                <a:gd name="T9" fmla="*/ 138 h 139"/>
                <a:gd name="T10" fmla="*/ 41 w 56"/>
                <a:gd name="T11" fmla="*/ 123 h 139"/>
                <a:gd name="T12" fmla="*/ 55 w 56"/>
                <a:gd name="T13" fmla="*/ 55 h 139"/>
                <a:gd name="T14" fmla="*/ 55 w 56"/>
                <a:gd name="T15" fmla="*/ 41 h 139"/>
                <a:gd name="T16" fmla="*/ 27 w 56"/>
                <a:gd name="T17" fmla="*/ 14 h 139"/>
                <a:gd name="T18" fmla="*/ 14 w 56"/>
                <a:gd name="T19" fmla="*/ 14 h 139"/>
                <a:gd name="T20" fmla="*/ 0 w 56"/>
                <a:gd name="T21" fmla="*/ 29 h 139"/>
                <a:gd name="T22" fmla="*/ 27 w 56"/>
                <a:gd name="T2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9">
                  <a:moveTo>
                    <a:pt x="27" y="55"/>
                  </a:moveTo>
                  <a:lnTo>
                    <a:pt x="27" y="55"/>
                  </a:lnTo>
                  <a:cubicBezTo>
                    <a:pt x="14" y="123"/>
                    <a:pt x="14" y="123"/>
                    <a:pt x="14" y="123"/>
                  </a:cubicBezTo>
                  <a:lnTo>
                    <a:pt x="27" y="123"/>
                  </a:lnTo>
                  <a:cubicBezTo>
                    <a:pt x="27" y="138"/>
                    <a:pt x="27" y="138"/>
                    <a:pt x="27" y="138"/>
                  </a:cubicBezTo>
                  <a:cubicBezTo>
                    <a:pt x="41" y="138"/>
                    <a:pt x="41" y="123"/>
                    <a:pt x="41" y="123"/>
                  </a:cubicBezTo>
                  <a:cubicBezTo>
                    <a:pt x="55" y="55"/>
                    <a:pt x="55" y="55"/>
                    <a:pt x="55" y="55"/>
                  </a:cubicBezTo>
                  <a:cubicBezTo>
                    <a:pt x="55" y="55"/>
                    <a:pt x="55" y="55"/>
                    <a:pt x="55" y="41"/>
                  </a:cubicBezTo>
                  <a:cubicBezTo>
                    <a:pt x="27" y="14"/>
                    <a:pt x="27" y="14"/>
                    <a:pt x="27" y="14"/>
                  </a:cubicBezTo>
                  <a:cubicBezTo>
                    <a:pt x="14" y="0"/>
                    <a:pt x="14" y="0"/>
                    <a:pt x="14" y="14"/>
                  </a:cubicBezTo>
                  <a:cubicBezTo>
                    <a:pt x="0" y="14"/>
                    <a:pt x="0" y="14"/>
                    <a:pt x="0" y="29"/>
                  </a:cubicBezTo>
                  <a:lnTo>
                    <a:pt x="27" y="55"/>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02" name="Freeform 636"/>
          <p:cNvSpPr>
            <a:spLocks noChangeArrowheads="1"/>
          </p:cNvSpPr>
          <p:nvPr/>
        </p:nvSpPr>
        <p:spPr bwMode="auto">
          <a:xfrm>
            <a:off x="7329376" y="4886904"/>
            <a:ext cx="317775" cy="310635"/>
          </a:xfrm>
          <a:custGeom>
            <a:avLst/>
            <a:gdLst>
              <a:gd name="T0" fmla="*/ 532 w 587"/>
              <a:gd name="T1" fmla="*/ 41 h 574"/>
              <a:gd name="T2" fmla="*/ 532 w 587"/>
              <a:gd name="T3" fmla="*/ 41 h 574"/>
              <a:gd name="T4" fmla="*/ 300 w 587"/>
              <a:gd name="T5" fmla="*/ 82 h 574"/>
              <a:gd name="T6" fmla="*/ 218 w 587"/>
              <a:gd name="T7" fmla="*/ 68 h 574"/>
              <a:gd name="T8" fmla="*/ 95 w 587"/>
              <a:gd name="T9" fmla="*/ 218 h 574"/>
              <a:gd name="T10" fmla="*/ 177 w 587"/>
              <a:gd name="T11" fmla="*/ 232 h 574"/>
              <a:gd name="T12" fmla="*/ 136 w 587"/>
              <a:gd name="T13" fmla="*/ 368 h 574"/>
              <a:gd name="T14" fmla="*/ 0 w 587"/>
              <a:gd name="T15" fmla="*/ 437 h 574"/>
              <a:gd name="T16" fmla="*/ 109 w 587"/>
              <a:gd name="T17" fmla="*/ 464 h 574"/>
              <a:gd name="T18" fmla="*/ 136 w 587"/>
              <a:gd name="T19" fmla="*/ 573 h 574"/>
              <a:gd name="T20" fmla="*/ 204 w 587"/>
              <a:gd name="T21" fmla="*/ 437 h 574"/>
              <a:gd name="T22" fmla="*/ 341 w 587"/>
              <a:gd name="T23" fmla="*/ 396 h 574"/>
              <a:gd name="T24" fmla="*/ 354 w 587"/>
              <a:gd name="T25" fmla="*/ 478 h 574"/>
              <a:gd name="T26" fmla="*/ 504 w 587"/>
              <a:gd name="T27" fmla="*/ 355 h 574"/>
              <a:gd name="T28" fmla="*/ 491 w 587"/>
              <a:gd name="T29" fmla="*/ 273 h 574"/>
              <a:gd name="T30" fmla="*/ 532 w 587"/>
              <a:gd name="T31" fmla="*/ 41 h 574"/>
              <a:gd name="T32" fmla="*/ 477 w 587"/>
              <a:gd name="T33" fmla="*/ 150 h 574"/>
              <a:gd name="T34" fmla="*/ 477 w 587"/>
              <a:gd name="T35" fmla="*/ 150 h 574"/>
              <a:gd name="T36" fmla="*/ 423 w 587"/>
              <a:gd name="T37" fmla="*/ 150 h 574"/>
              <a:gd name="T38" fmla="*/ 423 w 587"/>
              <a:gd name="T39" fmla="*/ 109 h 574"/>
              <a:gd name="T40" fmla="*/ 477 w 587"/>
              <a:gd name="T41" fmla="*/ 109 h 574"/>
              <a:gd name="T42" fmla="*/ 477 w 587"/>
              <a:gd name="T43" fmla="*/ 15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7" h="574">
                <a:moveTo>
                  <a:pt x="532" y="41"/>
                </a:moveTo>
                <a:lnTo>
                  <a:pt x="532" y="41"/>
                </a:lnTo>
                <a:cubicBezTo>
                  <a:pt x="532" y="41"/>
                  <a:pt x="409" y="0"/>
                  <a:pt x="300" y="82"/>
                </a:cubicBezTo>
                <a:cubicBezTo>
                  <a:pt x="273" y="68"/>
                  <a:pt x="245" y="53"/>
                  <a:pt x="218" y="68"/>
                </a:cubicBezTo>
                <a:cubicBezTo>
                  <a:pt x="163" y="82"/>
                  <a:pt x="95" y="218"/>
                  <a:pt x="95" y="218"/>
                </a:cubicBezTo>
                <a:cubicBezTo>
                  <a:pt x="177" y="232"/>
                  <a:pt x="177" y="232"/>
                  <a:pt x="177" y="232"/>
                </a:cubicBezTo>
                <a:cubicBezTo>
                  <a:pt x="163" y="273"/>
                  <a:pt x="150" y="314"/>
                  <a:pt x="136" y="368"/>
                </a:cubicBezTo>
                <a:cubicBezTo>
                  <a:pt x="0" y="437"/>
                  <a:pt x="0" y="437"/>
                  <a:pt x="0" y="437"/>
                </a:cubicBezTo>
                <a:cubicBezTo>
                  <a:pt x="0" y="437"/>
                  <a:pt x="54" y="464"/>
                  <a:pt x="109" y="464"/>
                </a:cubicBezTo>
                <a:cubicBezTo>
                  <a:pt x="109" y="519"/>
                  <a:pt x="136" y="573"/>
                  <a:pt x="136" y="573"/>
                </a:cubicBezTo>
                <a:cubicBezTo>
                  <a:pt x="204" y="437"/>
                  <a:pt x="204" y="437"/>
                  <a:pt x="204" y="437"/>
                </a:cubicBezTo>
                <a:cubicBezTo>
                  <a:pt x="259" y="423"/>
                  <a:pt x="300" y="409"/>
                  <a:pt x="341" y="396"/>
                </a:cubicBezTo>
                <a:cubicBezTo>
                  <a:pt x="354" y="478"/>
                  <a:pt x="354" y="478"/>
                  <a:pt x="354" y="478"/>
                </a:cubicBezTo>
                <a:cubicBezTo>
                  <a:pt x="354" y="478"/>
                  <a:pt x="491" y="409"/>
                  <a:pt x="504" y="355"/>
                </a:cubicBezTo>
                <a:cubicBezTo>
                  <a:pt x="518" y="327"/>
                  <a:pt x="504" y="300"/>
                  <a:pt x="491" y="273"/>
                </a:cubicBezTo>
                <a:cubicBezTo>
                  <a:pt x="586" y="164"/>
                  <a:pt x="532" y="41"/>
                  <a:pt x="532" y="41"/>
                </a:cubicBezTo>
                <a:close/>
                <a:moveTo>
                  <a:pt x="477" y="150"/>
                </a:moveTo>
                <a:lnTo>
                  <a:pt x="477" y="150"/>
                </a:lnTo>
                <a:cubicBezTo>
                  <a:pt x="464" y="164"/>
                  <a:pt x="436" y="164"/>
                  <a:pt x="423" y="150"/>
                </a:cubicBezTo>
                <a:cubicBezTo>
                  <a:pt x="409" y="136"/>
                  <a:pt x="409" y="109"/>
                  <a:pt x="423" y="109"/>
                </a:cubicBezTo>
                <a:cubicBezTo>
                  <a:pt x="436" y="95"/>
                  <a:pt x="464" y="95"/>
                  <a:pt x="477" y="109"/>
                </a:cubicBezTo>
                <a:cubicBezTo>
                  <a:pt x="477" y="109"/>
                  <a:pt x="477" y="136"/>
                  <a:pt x="477" y="150"/>
                </a:cubicBezTo>
                <a:close/>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3" name="Freeform 212"/>
          <p:cNvSpPr>
            <a:spLocks noChangeArrowheads="1"/>
          </p:cNvSpPr>
          <p:nvPr/>
        </p:nvSpPr>
        <p:spPr bwMode="auto">
          <a:xfrm>
            <a:off x="7340845" y="4449658"/>
            <a:ext cx="296109" cy="296186"/>
          </a:xfrm>
          <a:custGeom>
            <a:avLst/>
            <a:gdLst>
              <a:gd name="T0" fmla="*/ 520 w 547"/>
              <a:gd name="T1" fmla="*/ 152 h 548"/>
              <a:gd name="T2" fmla="*/ 520 w 547"/>
              <a:gd name="T3" fmla="*/ 152 h 548"/>
              <a:gd name="T4" fmla="*/ 534 w 547"/>
              <a:gd name="T5" fmla="*/ 55 h 548"/>
              <a:gd name="T6" fmla="*/ 520 w 547"/>
              <a:gd name="T7" fmla="*/ 41 h 548"/>
              <a:gd name="T8" fmla="*/ 505 w 547"/>
              <a:gd name="T9" fmla="*/ 55 h 548"/>
              <a:gd name="T10" fmla="*/ 478 w 547"/>
              <a:gd name="T11" fmla="*/ 164 h 548"/>
              <a:gd name="T12" fmla="*/ 437 w 547"/>
              <a:gd name="T13" fmla="*/ 191 h 548"/>
              <a:gd name="T14" fmla="*/ 437 w 547"/>
              <a:gd name="T15" fmla="*/ 55 h 548"/>
              <a:gd name="T16" fmla="*/ 423 w 547"/>
              <a:gd name="T17" fmla="*/ 41 h 548"/>
              <a:gd name="T18" fmla="*/ 411 w 547"/>
              <a:gd name="T19" fmla="*/ 55 h 548"/>
              <a:gd name="T20" fmla="*/ 411 w 547"/>
              <a:gd name="T21" fmla="*/ 191 h 548"/>
              <a:gd name="T22" fmla="*/ 411 w 547"/>
              <a:gd name="T23" fmla="*/ 191 h 548"/>
              <a:gd name="T24" fmla="*/ 382 w 547"/>
              <a:gd name="T25" fmla="*/ 191 h 548"/>
              <a:gd name="T26" fmla="*/ 382 w 547"/>
              <a:gd name="T27" fmla="*/ 191 h 548"/>
              <a:gd name="T28" fmla="*/ 356 w 547"/>
              <a:gd name="T29" fmla="*/ 14 h 548"/>
              <a:gd name="T30" fmla="*/ 341 w 547"/>
              <a:gd name="T31" fmla="*/ 0 h 548"/>
              <a:gd name="T32" fmla="*/ 328 w 547"/>
              <a:gd name="T33" fmla="*/ 14 h 548"/>
              <a:gd name="T34" fmla="*/ 341 w 547"/>
              <a:gd name="T35" fmla="*/ 191 h 548"/>
              <a:gd name="T36" fmla="*/ 341 w 547"/>
              <a:gd name="T37" fmla="*/ 206 h 548"/>
              <a:gd name="T38" fmla="*/ 300 w 547"/>
              <a:gd name="T39" fmla="*/ 206 h 548"/>
              <a:gd name="T40" fmla="*/ 314 w 547"/>
              <a:gd name="T41" fmla="*/ 82 h 548"/>
              <a:gd name="T42" fmla="*/ 300 w 547"/>
              <a:gd name="T43" fmla="*/ 68 h 548"/>
              <a:gd name="T44" fmla="*/ 273 w 547"/>
              <a:gd name="T45" fmla="*/ 82 h 548"/>
              <a:gd name="T46" fmla="*/ 259 w 547"/>
              <a:gd name="T47" fmla="*/ 206 h 548"/>
              <a:gd name="T48" fmla="*/ 246 w 547"/>
              <a:gd name="T49" fmla="*/ 206 h 548"/>
              <a:gd name="T50" fmla="*/ 259 w 547"/>
              <a:gd name="T51" fmla="*/ 14 h 548"/>
              <a:gd name="T52" fmla="*/ 232 w 547"/>
              <a:gd name="T53" fmla="*/ 0 h 548"/>
              <a:gd name="T54" fmla="*/ 218 w 547"/>
              <a:gd name="T55" fmla="*/ 14 h 548"/>
              <a:gd name="T56" fmla="*/ 205 w 547"/>
              <a:gd name="T57" fmla="*/ 206 h 548"/>
              <a:gd name="T58" fmla="*/ 205 w 547"/>
              <a:gd name="T59" fmla="*/ 206 h 548"/>
              <a:gd name="T60" fmla="*/ 205 w 547"/>
              <a:gd name="T61" fmla="*/ 191 h 548"/>
              <a:gd name="T62" fmla="*/ 164 w 547"/>
              <a:gd name="T63" fmla="*/ 55 h 548"/>
              <a:gd name="T64" fmla="*/ 150 w 547"/>
              <a:gd name="T65" fmla="*/ 41 h 548"/>
              <a:gd name="T66" fmla="*/ 137 w 547"/>
              <a:gd name="T67" fmla="*/ 68 h 548"/>
              <a:gd name="T68" fmla="*/ 164 w 547"/>
              <a:gd name="T69" fmla="*/ 191 h 548"/>
              <a:gd name="T70" fmla="*/ 164 w 547"/>
              <a:gd name="T71" fmla="*/ 191 h 548"/>
              <a:gd name="T72" fmla="*/ 164 w 547"/>
              <a:gd name="T73" fmla="*/ 191 h 548"/>
              <a:gd name="T74" fmla="*/ 109 w 547"/>
              <a:gd name="T75" fmla="*/ 41 h 548"/>
              <a:gd name="T76" fmla="*/ 96 w 547"/>
              <a:gd name="T77" fmla="*/ 27 h 548"/>
              <a:gd name="T78" fmla="*/ 82 w 547"/>
              <a:gd name="T79" fmla="*/ 55 h 548"/>
              <a:gd name="T80" fmla="*/ 123 w 547"/>
              <a:gd name="T81" fmla="*/ 191 h 548"/>
              <a:gd name="T82" fmla="*/ 96 w 547"/>
              <a:gd name="T83" fmla="*/ 178 h 548"/>
              <a:gd name="T84" fmla="*/ 41 w 547"/>
              <a:gd name="T85" fmla="*/ 41 h 548"/>
              <a:gd name="T86" fmla="*/ 14 w 547"/>
              <a:gd name="T87" fmla="*/ 41 h 548"/>
              <a:gd name="T88" fmla="*/ 0 w 547"/>
              <a:gd name="T89" fmla="*/ 68 h 548"/>
              <a:gd name="T90" fmla="*/ 55 w 547"/>
              <a:gd name="T91" fmla="*/ 164 h 548"/>
              <a:gd name="T92" fmla="*/ 14 w 547"/>
              <a:gd name="T93" fmla="*/ 137 h 548"/>
              <a:gd name="T94" fmla="*/ 96 w 547"/>
              <a:gd name="T95" fmla="*/ 547 h 548"/>
              <a:gd name="T96" fmla="*/ 465 w 547"/>
              <a:gd name="T97" fmla="*/ 547 h 548"/>
              <a:gd name="T98" fmla="*/ 546 w 547"/>
              <a:gd name="T99" fmla="*/ 137 h 548"/>
              <a:gd name="T100" fmla="*/ 520 w 547"/>
              <a:gd name="T101" fmla="*/ 152 h 548"/>
              <a:gd name="T102" fmla="*/ 273 w 547"/>
              <a:gd name="T103" fmla="*/ 452 h 548"/>
              <a:gd name="T104" fmla="*/ 273 w 547"/>
              <a:gd name="T105" fmla="*/ 452 h 548"/>
              <a:gd name="T106" fmla="*/ 191 w 547"/>
              <a:gd name="T107" fmla="*/ 370 h 548"/>
              <a:gd name="T108" fmla="*/ 273 w 547"/>
              <a:gd name="T109" fmla="*/ 273 h 548"/>
              <a:gd name="T110" fmla="*/ 368 w 547"/>
              <a:gd name="T111" fmla="*/ 370 h 548"/>
              <a:gd name="T112" fmla="*/ 273 w 547"/>
              <a:gd name="T113" fmla="*/ 45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7" h="548">
                <a:moveTo>
                  <a:pt x="520" y="152"/>
                </a:moveTo>
                <a:lnTo>
                  <a:pt x="520" y="152"/>
                </a:lnTo>
                <a:cubicBezTo>
                  <a:pt x="534" y="55"/>
                  <a:pt x="534" y="55"/>
                  <a:pt x="534" y="55"/>
                </a:cubicBezTo>
                <a:cubicBezTo>
                  <a:pt x="534" y="41"/>
                  <a:pt x="520" y="41"/>
                  <a:pt x="520" y="41"/>
                </a:cubicBezTo>
                <a:cubicBezTo>
                  <a:pt x="505" y="41"/>
                  <a:pt x="505" y="41"/>
                  <a:pt x="505" y="55"/>
                </a:cubicBezTo>
                <a:cubicBezTo>
                  <a:pt x="478" y="164"/>
                  <a:pt x="478" y="164"/>
                  <a:pt x="478" y="164"/>
                </a:cubicBezTo>
                <a:cubicBezTo>
                  <a:pt x="465" y="178"/>
                  <a:pt x="450" y="178"/>
                  <a:pt x="437" y="191"/>
                </a:cubicBezTo>
                <a:cubicBezTo>
                  <a:pt x="437" y="55"/>
                  <a:pt x="437" y="55"/>
                  <a:pt x="437" y="55"/>
                </a:cubicBezTo>
                <a:cubicBezTo>
                  <a:pt x="437" y="41"/>
                  <a:pt x="437" y="41"/>
                  <a:pt x="423" y="41"/>
                </a:cubicBezTo>
                <a:cubicBezTo>
                  <a:pt x="423" y="41"/>
                  <a:pt x="411" y="41"/>
                  <a:pt x="411" y="55"/>
                </a:cubicBezTo>
                <a:cubicBezTo>
                  <a:pt x="411" y="191"/>
                  <a:pt x="411" y="191"/>
                  <a:pt x="411" y="191"/>
                </a:cubicBezTo>
                <a:lnTo>
                  <a:pt x="411" y="191"/>
                </a:lnTo>
                <a:cubicBezTo>
                  <a:pt x="396" y="191"/>
                  <a:pt x="382" y="191"/>
                  <a:pt x="382" y="191"/>
                </a:cubicBezTo>
                <a:lnTo>
                  <a:pt x="382" y="191"/>
                </a:lnTo>
                <a:cubicBezTo>
                  <a:pt x="356" y="14"/>
                  <a:pt x="356" y="14"/>
                  <a:pt x="356" y="14"/>
                </a:cubicBezTo>
                <a:cubicBezTo>
                  <a:pt x="356" y="0"/>
                  <a:pt x="356" y="0"/>
                  <a:pt x="341" y="0"/>
                </a:cubicBezTo>
                <a:cubicBezTo>
                  <a:pt x="328" y="0"/>
                  <a:pt x="328" y="14"/>
                  <a:pt x="328" y="14"/>
                </a:cubicBezTo>
                <a:cubicBezTo>
                  <a:pt x="341" y="191"/>
                  <a:pt x="341" y="191"/>
                  <a:pt x="341" y="191"/>
                </a:cubicBezTo>
                <a:cubicBezTo>
                  <a:pt x="341" y="206"/>
                  <a:pt x="341" y="206"/>
                  <a:pt x="341" y="206"/>
                </a:cubicBezTo>
                <a:cubicBezTo>
                  <a:pt x="328" y="206"/>
                  <a:pt x="314" y="206"/>
                  <a:pt x="300" y="206"/>
                </a:cubicBezTo>
                <a:cubicBezTo>
                  <a:pt x="314" y="82"/>
                  <a:pt x="314" y="82"/>
                  <a:pt x="314" y="82"/>
                </a:cubicBezTo>
                <a:cubicBezTo>
                  <a:pt x="314" y="68"/>
                  <a:pt x="300" y="68"/>
                  <a:pt x="300" y="68"/>
                </a:cubicBezTo>
                <a:cubicBezTo>
                  <a:pt x="287" y="55"/>
                  <a:pt x="287" y="68"/>
                  <a:pt x="273" y="82"/>
                </a:cubicBezTo>
                <a:cubicBezTo>
                  <a:pt x="259" y="206"/>
                  <a:pt x="259" y="206"/>
                  <a:pt x="259" y="206"/>
                </a:cubicBezTo>
                <a:lnTo>
                  <a:pt x="246" y="206"/>
                </a:lnTo>
                <a:cubicBezTo>
                  <a:pt x="259" y="14"/>
                  <a:pt x="259" y="14"/>
                  <a:pt x="259" y="14"/>
                </a:cubicBezTo>
                <a:cubicBezTo>
                  <a:pt x="259" y="0"/>
                  <a:pt x="246" y="0"/>
                  <a:pt x="232" y="0"/>
                </a:cubicBezTo>
                <a:cubicBezTo>
                  <a:pt x="232" y="0"/>
                  <a:pt x="218" y="0"/>
                  <a:pt x="218" y="14"/>
                </a:cubicBezTo>
                <a:cubicBezTo>
                  <a:pt x="205" y="206"/>
                  <a:pt x="205" y="206"/>
                  <a:pt x="205" y="206"/>
                </a:cubicBezTo>
                <a:lnTo>
                  <a:pt x="205" y="206"/>
                </a:lnTo>
                <a:cubicBezTo>
                  <a:pt x="205" y="191"/>
                  <a:pt x="205" y="191"/>
                  <a:pt x="205" y="191"/>
                </a:cubicBezTo>
                <a:cubicBezTo>
                  <a:pt x="164" y="55"/>
                  <a:pt x="164" y="55"/>
                  <a:pt x="164" y="55"/>
                </a:cubicBezTo>
                <a:lnTo>
                  <a:pt x="150" y="41"/>
                </a:lnTo>
                <a:cubicBezTo>
                  <a:pt x="137" y="55"/>
                  <a:pt x="137" y="55"/>
                  <a:pt x="137" y="68"/>
                </a:cubicBezTo>
                <a:cubicBezTo>
                  <a:pt x="164" y="191"/>
                  <a:pt x="164" y="191"/>
                  <a:pt x="164" y="191"/>
                </a:cubicBezTo>
                <a:lnTo>
                  <a:pt x="164" y="191"/>
                </a:lnTo>
                <a:lnTo>
                  <a:pt x="164" y="191"/>
                </a:lnTo>
                <a:cubicBezTo>
                  <a:pt x="109" y="41"/>
                  <a:pt x="109" y="41"/>
                  <a:pt x="109" y="41"/>
                </a:cubicBezTo>
                <a:cubicBezTo>
                  <a:pt x="109" y="27"/>
                  <a:pt x="96" y="27"/>
                  <a:pt x="96" y="27"/>
                </a:cubicBezTo>
                <a:cubicBezTo>
                  <a:pt x="82" y="27"/>
                  <a:pt x="82" y="41"/>
                  <a:pt x="82" y="55"/>
                </a:cubicBezTo>
                <a:cubicBezTo>
                  <a:pt x="123" y="191"/>
                  <a:pt x="123" y="191"/>
                  <a:pt x="123" y="191"/>
                </a:cubicBezTo>
                <a:cubicBezTo>
                  <a:pt x="123" y="178"/>
                  <a:pt x="109" y="178"/>
                  <a:pt x="96" y="178"/>
                </a:cubicBezTo>
                <a:cubicBezTo>
                  <a:pt x="41" y="41"/>
                  <a:pt x="41" y="41"/>
                  <a:pt x="41" y="41"/>
                </a:cubicBezTo>
                <a:cubicBezTo>
                  <a:pt x="27" y="41"/>
                  <a:pt x="27" y="41"/>
                  <a:pt x="14" y="41"/>
                </a:cubicBezTo>
                <a:cubicBezTo>
                  <a:pt x="0" y="41"/>
                  <a:pt x="0" y="55"/>
                  <a:pt x="0" y="68"/>
                </a:cubicBezTo>
                <a:cubicBezTo>
                  <a:pt x="55" y="164"/>
                  <a:pt x="55" y="164"/>
                  <a:pt x="55" y="164"/>
                </a:cubicBezTo>
                <a:cubicBezTo>
                  <a:pt x="41" y="152"/>
                  <a:pt x="27" y="152"/>
                  <a:pt x="14" y="137"/>
                </a:cubicBezTo>
                <a:cubicBezTo>
                  <a:pt x="96" y="547"/>
                  <a:pt x="96" y="547"/>
                  <a:pt x="96" y="547"/>
                </a:cubicBezTo>
                <a:cubicBezTo>
                  <a:pt x="465" y="547"/>
                  <a:pt x="465" y="547"/>
                  <a:pt x="465" y="547"/>
                </a:cubicBezTo>
                <a:cubicBezTo>
                  <a:pt x="546" y="137"/>
                  <a:pt x="546" y="137"/>
                  <a:pt x="546" y="137"/>
                </a:cubicBezTo>
                <a:cubicBezTo>
                  <a:pt x="546" y="152"/>
                  <a:pt x="534" y="152"/>
                  <a:pt x="520" y="152"/>
                </a:cubicBezTo>
                <a:close/>
                <a:moveTo>
                  <a:pt x="273" y="452"/>
                </a:moveTo>
                <a:lnTo>
                  <a:pt x="273" y="452"/>
                </a:lnTo>
                <a:cubicBezTo>
                  <a:pt x="232" y="452"/>
                  <a:pt x="191" y="410"/>
                  <a:pt x="191" y="370"/>
                </a:cubicBezTo>
                <a:cubicBezTo>
                  <a:pt x="191" y="315"/>
                  <a:pt x="232" y="273"/>
                  <a:pt x="273" y="273"/>
                </a:cubicBezTo>
                <a:cubicBezTo>
                  <a:pt x="328" y="273"/>
                  <a:pt x="368" y="315"/>
                  <a:pt x="368" y="370"/>
                </a:cubicBezTo>
                <a:cubicBezTo>
                  <a:pt x="368" y="410"/>
                  <a:pt x="328" y="452"/>
                  <a:pt x="273" y="452"/>
                </a:cubicBezTo>
                <a:close/>
              </a:path>
            </a:pathLst>
          </a:custGeom>
          <a:solidFill>
            <a:schemeClr val="accent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4" name="Freeform 734"/>
          <p:cNvSpPr>
            <a:spLocks noChangeArrowheads="1"/>
          </p:cNvSpPr>
          <p:nvPr/>
        </p:nvSpPr>
        <p:spPr bwMode="auto">
          <a:xfrm>
            <a:off x="7349397" y="6211806"/>
            <a:ext cx="296109" cy="228762"/>
          </a:xfrm>
          <a:custGeom>
            <a:avLst/>
            <a:gdLst>
              <a:gd name="T0" fmla="*/ 287 w 547"/>
              <a:gd name="T1" fmla="*/ 82 h 424"/>
              <a:gd name="T2" fmla="*/ 287 w 547"/>
              <a:gd name="T3" fmla="*/ 82 h 424"/>
              <a:gd name="T4" fmla="*/ 205 w 547"/>
              <a:gd name="T5" fmla="*/ 96 h 424"/>
              <a:gd name="T6" fmla="*/ 96 w 547"/>
              <a:gd name="T7" fmla="*/ 0 h 424"/>
              <a:gd name="T8" fmla="*/ 68 w 547"/>
              <a:gd name="T9" fmla="*/ 0 h 424"/>
              <a:gd name="T10" fmla="*/ 82 w 547"/>
              <a:gd name="T11" fmla="*/ 14 h 424"/>
              <a:gd name="T12" fmla="*/ 178 w 547"/>
              <a:gd name="T13" fmla="*/ 96 h 424"/>
              <a:gd name="T14" fmla="*/ 123 w 547"/>
              <a:gd name="T15" fmla="*/ 109 h 424"/>
              <a:gd name="T16" fmla="*/ 14 w 547"/>
              <a:gd name="T17" fmla="*/ 27 h 424"/>
              <a:gd name="T18" fmla="*/ 0 w 547"/>
              <a:gd name="T19" fmla="*/ 27 h 424"/>
              <a:gd name="T20" fmla="*/ 0 w 547"/>
              <a:gd name="T21" fmla="*/ 41 h 424"/>
              <a:gd name="T22" fmla="*/ 96 w 547"/>
              <a:gd name="T23" fmla="*/ 109 h 424"/>
              <a:gd name="T24" fmla="*/ 41 w 547"/>
              <a:gd name="T25" fmla="*/ 178 h 424"/>
              <a:gd name="T26" fmla="*/ 287 w 547"/>
              <a:gd name="T27" fmla="*/ 423 h 424"/>
              <a:gd name="T28" fmla="*/ 546 w 547"/>
              <a:gd name="T29" fmla="*/ 178 h 424"/>
              <a:gd name="T30" fmla="*/ 287 w 547"/>
              <a:gd name="T31" fmla="*/ 82 h 424"/>
              <a:gd name="T32" fmla="*/ 109 w 547"/>
              <a:gd name="T33" fmla="*/ 137 h 424"/>
              <a:gd name="T34" fmla="*/ 109 w 547"/>
              <a:gd name="T35" fmla="*/ 137 h 424"/>
              <a:gd name="T36" fmla="*/ 205 w 547"/>
              <a:gd name="T37" fmla="*/ 205 h 424"/>
              <a:gd name="T38" fmla="*/ 218 w 547"/>
              <a:gd name="T39" fmla="*/ 205 h 424"/>
              <a:gd name="T40" fmla="*/ 232 w 547"/>
              <a:gd name="T41" fmla="*/ 205 h 424"/>
              <a:gd name="T42" fmla="*/ 232 w 547"/>
              <a:gd name="T43" fmla="*/ 191 h 424"/>
              <a:gd name="T44" fmla="*/ 150 w 547"/>
              <a:gd name="T45" fmla="*/ 123 h 424"/>
              <a:gd name="T46" fmla="*/ 205 w 547"/>
              <a:gd name="T47" fmla="*/ 109 h 424"/>
              <a:gd name="T48" fmla="*/ 287 w 547"/>
              <a:gd name="T49" fmla="*/ 178 h 424"/>
              <a:gd name="T50" fmla="*/ 287 w 547"/>
              <a:gd name="T51" fmla="*/ 178 h 424"/>
              <a:gd name="T52" fmla="*/ 300 w 547"/>
              <a:gd name="T53" fmla="*/ 178 h 424"/>
              <a:gd name="T54" fmla="*/ 300 w 547"/>
              <a:gd name="T55" fmla="*/ 164 h 424"/>
              <a:gd name="T56" fmla="*/ 232 w 547"/>
              <a:gd name="T57" fmla="*/ 109 h 424"/>
              <a:gd name="T58" fmla="*/ 287 w 547"/>
              <a:gd name="T59" fmla="*/ 109 h 424"/>
              <a:gd name="T60" fmla="*/ 519 w 547"/>
              <a:gd name="T61" fmla="*/ 178 h 424"/>
              <a:gd name="T62" fmla="*/ 287 w 547"/>
              <a:gd name="T63" fmla="*/ 232 h 424"/>
              <a:gd name="T64" fmla="*/ 55 w 547"/>
              <a:gd name="T65" fmla="*/ 178 h 424"/>
              <a:gd name="T66" fmla="*/ 109 w 547"/>
              <a:gd name="T67" fmla="*/ 13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424">
                <a:moveTo>
                  <a:pt x="287" y="82"/>
                </a:moveTo>
                <a:lnTo>
                  <a:pt x="287" y="82"/>
                </a:lnTo>
                <a:cubicBezTo>
                  <a:pt x="259" y="82"/>
                  <a:pt x="232" y="96"/>
                  <a:pt x="205" y="96"/>
                </a:cubicBezTo>
                <a:cubicBezTo>
                  <a:pt x="96" y="0"/>
                  <a:pt x="96" y="0"/>
                  <a:pt x="96" y="0"/>
                </a:cubicBezTo>
                <a:cubicBezTo>
                  <a:pt x="82" y="0"/>
                  <a:pt x="82" y="0"/>
                  <a:pt x="68" y="0"/>
                </a:cubicBezTo>
                <a:cubicBezTo>
                  <a:pt x="68" y="0"/>
                  <a:pt x="68" y="14"/>
                  <a:pt x="82" y="14"/>
                </a:cubicBezTo>
                <a:cubicBezTo>
                  <a:pt x="178" y="96"/>
                  <a:pt x="178" y="96"/>
                  <a:pt x="178" y="96"/>
                </a:cubicBezTo>
                <a:cubicBezTo>
                  <a:pt x="150" y="96"/>
                  <a:pt x="137" y="109"/>
                  <a:pt x="123" y="109"/>
                </a:cubicBezTo>
                <a:cubicBezTo>
                  <a:pt x="14" y="27"/>
                  <a:pt x="14" y="27"/>
                  <a:pt x="14" y="27"/>
                </a:cubicBezTo>
                <a:lnTo>
                  <a:pt x="0" y="27"/>
                </a:lnTo>
                <a:lnTo>
                  <a:pt x="0" y="41"/>
                </a:lnTo>
                <a:cubicBezTo>
                  <a:pt x="96" y="109"/>
                  <a:pt x="96" y="109"/>
                  <a:pt x="96" y="109"/>
                </a:cubicBezTo>
                <a:cubicBezTo>
                  <a:pt x="55" y="123"/>
                  <a:pt x="41" y="150"/>
                  <a:pt x="41" y="178"/>
                </a:cubicBezTo>
                <a:cubicBezTo>
                  <a:pt x="41" y="314"/>
                  <a:pt x="150" y="423"/>
                  <a:pt x="287" y="423"/>
                </a:cubicBezTo>
                <a:cubicBezTo>
                  <a:pt x="437" y="423"/>
                  <a:pt x="546" y="314"/>
                  <a:pt x="546" y="178"/>
                </a:cubicBezTo>
                <a:cubicBezTo>
                  <a:pt x="546" y="123"/>
                  <a:pt x="423" y="82"/>
                  <a:pt x="287" y="82"/>
                </a:cubicBezTo>
                <a:close/>
                <a:moveTo>
                  <a:pt x="109" y="137"/>
                </a:moveTo>
                <a:lnTo>
                  <a:pt x="109" y="137"/>
                </a:lnTo>
                <a:cubicBezTo>
                  <a:pt x="205" y="205"/>
                  <a:pt x="205" y="205"/>
                  <a:pt x="205" y="205"/>
                </a:cubicBezTo>
                <a:cubicBezTo>
                  <a:pt x="218" y="205"/>
                  <a:pt x="218" y="205"/>
                  <a:pt x="218" y="205"/>
                </a:cubicBezTo>
                <a:cubicBezTo>
                  <a:pt x="218" y="205"/>
                  <a:pt x="218" y="205"/>
                  <a:pt x="232" y="205"/>
                </a:cubicBezTo>
                <a:lnTo>
                  <a:pt x="232" y="191"/>
                </a:lnTo>
                <a:cubicBezTo>
                  <a:pt x="150" y="123"/>
                  <a:pt x="150" y="123"/>
                  <a:pt x="150" y="123"/>
                </a:cubicBezTo>
                <a:cubicBezTo>
                  <a:pt x="164" y="123"/>
                  <a:pt x="178" y="123"/>
                  <a:pt x="205" y="109"/>
                </a:cubicBezTo>
                <a:cubicBezTo>
                  <a:pt x="287" y="178"/>
                  <a:pt x="287" y="178"/>
                  <a:pt x="287" y="178"/>
                </a:cubicBezTo>
                <a:lnTo>
                  <a:pt x="287" y="178"/>
                </a:lnTo>
                <a:cubicBezTo>
                  <a:pt x="300" y="178"/>
                  <a:pt x="300" y="178"/>
                  <a:pt x="300" y="178"/>
                </a:cubicBezTo>
                <a:lnTo>
                  <a:pt x="300" y="164"/>
                </a:lnTo>
                <a:cubicBezTo>
                  <a:pt x="232" y="109"/>
                  <a:pt x="232" y="109"/>
                  <a:pt x="232" y="109"/>
                </a:cubicBezTo>
                <a:cubicBezTo>
                  <a:pt x="246" y="109"/>
                  <a:pt x="273" y="109"/>
                  <a:pt x="287" y="109"/>
                </a:cubicBezTo>
                <a:cubicBezTo>
                  <a:pt x="437" y="109"/>
                  <a:pt x="519" y="150"/>
                  <a:pt x="519" y="178"/>
                </a:cubicBezTo>
                <a:cubicBezTo>
                  <a:pt x="519" y="191"/>
                  <a:pt x="437" y="232"/>
                  <a:pt x="287" y="232"/>
                </a:cubicBezTo>
                <a:cubicBezTo>
                  <a:pt x="150" y="232"/>
                  <a:pt x="55" y="191"/>
                  <a:pt x="55" y="178"/>
                </a:cubicBezTo>
                <a:cubicBezTo>
                  <a:pt x="55" y="164"/>
                  <a:pt x="82" y="150"/>
                  <a:pt x="109" y="137"/>
                </a:cubicBezTo>
                <a:close/>
              </a:path>
            </a:pathLst>
          </a:custGeom>
          <a:solidFill>
            <a:schemeClr val="accent5"/>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05" name="Group 1004"/>
          <p:cNvGrpSpPr/>
          <p:nvPr/>
        </p:nvGrpSpPr>
        <p:grpSpPr>
          <a:xfrm>
            <a:off x="7347906" y="5325948"/>
            <a:ext cx="279256" cy="296186"/>
            <a:chOff x="881213" y="5206321"/>
            <a:chExt cx="529582" cy="561688"/>
          </a:xfrm>
          <a:solidFill>
            <a:schemeClr val="accent3"/>
          </a:solidFill>
        </p:grpSpPr>
        <p:sp>
          <p:nvSpPr>
            <p:cNvPr id="1006" name="Freeform 28"/>
            <p:cNvSpPr>
              <a:spLocks noChangeArrowheads="1"/>
            </p:cNvSpPr>
            <p:nvPr/>
          </p:nvSpPr>
          <p:spPr bwMode="auto">
            <a:xfrm>
              <a:off x="935996" y="5206321"/>
              <a:ext cx="22827" cy="164396"/>
            </a:xfrm>
            <a:custGeom>
              <a:avLst/>
              <a:gdLst>
                <a:gd name="T0" fmla="*/ 13 w 28"/>
                <a:gd name="T1" fmla="*/ 163 h 164"/>
                <a:gd name="T2" fmla="*/ 13 w 28"/>
                <a:gd name="T3" fmla="*/ 163 h 164"/>
                <a:gd name="T4" fmla="*/ 27 w 28"/>
                <a:gd name="T5" fmla="*/ 150 h 164"/>
                <a:gd name="T6" fmla="*/ 27 w 28"/>
                <a:gd name="T7" fmla="*/ 13 h 164"/>
                <a:gd name="T8" fmla="*/ 13 w 28"/>
                <a:gd name="T9" fmla="*/ 0 h 164"/>
                <a:gd name="T10" fmla="*/ 0 w 28"/>
                <a:gd name="T11" fmla="*/ 13 h 164"/>
                <a:gd name="T12" fmla="*/ 0 w 28"/>
                <a:gd name="T13" fmla="*/ 150 h 164"/>
                <a:gd name="T14" fmla="*/ 13 w 28"/>
                <a:gd name="T15" fmla="*/ 16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4">
                  <a:moveTo>
                    <a:pt x="13" y="163"/>
                  </a:moveTo>
                  <a:lnTo>
                    <a:pt x="13" y="163"/>
                  </a:lnTo>
                  <a:cubicBezTo>
                    <a:pt x="27" y="163"/>
                    <a:pt x="27" y="150"/>
                    <a:pt x="27" y="150"/>
                  </a:cubicBezTo>
                  <a:cubicBezTo>
                    <a:pt x="27" y="13"/>
                    <a:pt x="27" y="13"/>
                    <a:pt x="27" y="13"/>
                  </a:cubicBezTo>
                  <a:cubicBezTo>
                    <a:pt x="27" y="13"/>
                    <a:pt x="27" y="0"/>
                    <a:pt x="13" y="0"/>
                  </a:cubicBezTo>
                  <a:lnTo>
                    <a:pt x="0" y="13"/>
                  </a:lnTo>
                  <a:cubicBezTo>
                    <a:pt x="0" y="150"/>
                    <a:pt x="0" y="150"/>
                    <a:pt x="0" y="150"/>
                  </a:cubicBezTo>
                  <a:lnTo>
                    <a:pt x="13" y="16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7" name="Freeform 29"/>
            <p:cNvSpPr>
              <a:spLocks noChangeArrowheads="1"/>
            </p:cNvSpPr>
            <p:nvPr/>
          </p:nvSpPr>
          <p:spPr bwMode="auto">
            <a:xfrm>
              <a:off x="881213" y="5206321"/>
              <a:ext cx="150658" cy="561688"/>
            </a:xfrm>
            <a:custGeom>
              <a:avLst/>
              <a:gdLst>
                <a:gd name="T0" fmla="*/ 137 w 151"/>
                <a:gd name="T1" fmla="*/ 0 h 548"/>
                <a:gd name="T2" fmla="*/ 137 w 151"/>
                <a:gd name="T3" fmla="*/ 0 h 548"/>
                <a:gd name="T4" fmla="*/ 123 w 151"/>
                <a:gd name="T5" fmla="*/ 13 h 548"/>
                <a:gd name="T6" fmla="*/ 123 w 151"/>
                <a:gd name="T7" fmla="*/ 150 h 548"/>
                <a:gd name="T8" fmla="*/ 68 w 151"/>
                <a:gd name="T9" fmla="*/ 204 h 548"/>
                <a:gd name="T10" fmla="*/ 14 w 151"/>
                <a:gd name="T11" fmla="*/ 150 h 548"/>
                <a:gd name="T12" fmla="*/ 14 w 151"/>
                <a:gd name="T13" fmla="*/ 13 h 548"/>
                <a:gd name="T14" fmla="*/ 0 w 151"/>
                <a:gd name="T15" fmla="*/ 0 h 548"/>
                <a:gd name="T16" fmla="*/ 0 w 151"/>
                <a:gd name="T17" fmla="*/ 13 h 548"/>
                <a:gd name="T18" fmla="*/ 0 w 151"/>
                <a:gd name="T19" fmla="*/ 150 h 548"/>
                <a:gd name="T20" fmla="*/ 55 w 151"/>
                <a:gd name="T21" fmla="*/ 218 h 548"/>
                <a:gd name="T22" fmla="*/ 55 w 151"/>
                <a:gd name="T23" fmla="*/ 533 h 548"/>
                <a:gd name="T24" fmla="*/ 68 w 151"/>
                <a:gd name="T25" fmla="*/ 547 h 548"/>
                <a:gd name="T26" fmla="*/ 82 w 151"/>
                <a:gd name="T27" fmla="*/ 533 h 548"/>
                <a:gd name="T28" fmla="*/ 82 w 151"/>
                <a:gd name="T29" fmla="*/ 218 h 548"/>
                <a:gd name="T30" fmla="*/ 150 w 151"/>
                <a:gd name="T31" fmla="*/ 150 h 548"/>
                <a:gd name="T32" fmla="*/ 150 w 151"/>
                <a:gd name="T33" fmla="*/ 13 h 548"/>
                <a:gd name="T34" fmla="*/ 137 w 151"/>
                <a:gd name="T35"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548">
                  <a:moveTo>
                    <a:pt x="137" y="0"/>
                  </a:moveTo>
                  <a:lnTo>
                    <a:pt x="137" y="0"/>
                  </a:lnTo>
                  <a:lnTo>
                    <a:pt x="123" y="13"/>
                  </a:lnTo>
                  <a:cubicBezTo>
                    <a:pt x="123" y="150"/>
                    <a:pt x="123" y="150"/>
                    <a:pt x="123" y="150"/>
                  </a:cubicBezTo>
                  <a:cubicBezTo>
                    <a:pt x="123" y="177"/>
                    <a:pt x="96" y="204"/>
                    <a:pt x="68" y="204"/>
                  </a:cubicBezTo>
                  <a:cubicBezTo>
                    <a:pt x="41" y="204"/>
                    <a:pt x="14" y="177"/>
                    <a:pt x="14" y="150"/>
                  </a:cubicBezTo>
                  <a:cubicBezTo>
                    <a:pt x="14" y="13"/>
                    <a:pt x="14" y="13"/>
                    <a:pt x="14" y="13"/>
                  </a:cubicBezTo>
                  <a:cubicBezTo>
                    <a:pt x="14" y="13"/>
                    <a:pt x="14" y="0"/>
                    <a:pt x="0" y="0"/>
                  </a:cubicBezTo>
                  <a:lnTo>
                    <a:pt x="0" y="13"/>
                  </a:lnTo>
                  <a:cubicBezTo>
                    <a:pt x="0" y="150"/>
                    <a:pt x="0" y="150"/>
                    <a:pt x="0" y="150"/>
                  </a:cubicBezTo>
                  <a:cubicBezTo>
                    <a:pt x="0" y="177"/>
                    <a:pt x="14" y="218"/>
                    <a:pt x="55" y="218"/>
                  </a:cubicBezTo>
                  <a:cubicBezTo>
                    <a:pt x="55" y="533"/>
                    <a:pt x="55" y="533"/>
                    <a:pt x="55" y="533"/>
                  </a:cubicBezTo>
                  <a:cubicBezTo>
                    <a:pt x="55" y="547"/>
                    <a:pt x="68" y="547"/>
                    <a:pt x="68" y="547"/>
                  </a:cubicBezTo>
                  <a:cubicBezTo>
                    <a:pt x="82" y="547"/>
                    <a:pt x="82" y="547"/>
                    <a:pt x="82" y="533"/>
                  </a:cubicBezTo>
                  <a:cubicBezTo>
                    <a:pt x="82" y="218"/>
                    <a:pt x="82" y="218"/>
                    <a:pt x="82" y="218"/>
                  </a:cubicBezTo>
                  <a:cubicBezTo>
                    <a:pt x="123" y="218"/>
                    <a:pt x="150" y="177"/>
                    <a:pt x="150" y="150"/>
                  </a:cubicBezTo>
                  <a:cubicBezTo>
                    <a:pt x="150" y="13"/>
                    <a:pt x="150" y="13"/>
                    <a:pt x="150" y="13"/>
                  </a:cubicBezTo>
                  <a:cubicBezTo>
                    <a:pt x="150" y="13"/>
                    <a:pt x="150" y="0"/>
                    <a:pt x="137"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8" name="Freeform 30"/>
            <p:cNvSpPr>
              <a:spLocks noChangeArrowheads="1"/>
            </p:cNvSpPr>
            <p:nvPr/>
          </p:nvSpPr>
          <p:spPr bwMode="auto">
            <a:xfrm>
              <a:off x="1104916" y="5206321"/>
              <a:ext cx="150658" cy="561688"/>
            </a:xfrm>
            <a:custGeom>
              <a:avLst/>
              <a:gdLst>
                <a:gd name="T0" fmla="*/ 151 w 152"/>
                <a:gd name="T1" fmla="*/ 68 h 548"/>
                <a:gd name="T2" fmla="*/ 151 w 152"/>
                <a:gd name="T3" fmla="*/ 68 h 548"/>
                <a:gd name="T4" fmla="*/ 69 w 152"/>
                <a:gd name="T5" fmla="*/ 0 h 548"/>
                <a:gd name="T6" fmla="*/ 0 w 152"/>
                <a:gd name="T7" fmla="*/ 68 h 548"/>
                <a:gd name="T8" fmla="*/ 0 w 152"/>
                <a:gd name="T9" fmla="*/ 81 h 548"/>
                <a:gd name="T10" fmla="*/ 0 w 152"/>
                <a:gd name="T11" fmla="*/ 150 h 548"/>
                <a:gd name="T12" fmla="*/ 55 w 152"/>
                <a:gd name="T13" fmla="*/ 218 h 548"/>
                <a:gd name="T14" fmla="*/ 55 w 152"/>
                <a:gd name="T15" fmla="*/ 533 h 548"/>
                <a:gd name="T16" fmla="*/ 69 w 152"/>
                <a:gd name="T17" fmla="*/ 547 h 548"/>
                <a:gd name="T18" fmla="*/ 96 w 152"/>
                <a:gd name="T19" fmla="*/ 533 h 548"/>
                <a:gd name="T20" fmla="*/ 96 w 152"/>
                <a:gd name="T21" fmla="*/ 218 h 548"/>
                <a:gd name="T22" fmla="*/ 151 w 152"/>
                <a:gd name="T23" fmla="*/ 150 h 548"/>
                <a:gd name="T24" fmla="*/ 151 w 152"/>
                <a:gd name="T25" fmla="*/ 81 h 548"/>
                <a:gd name="T26" fmla="*/ 151 w 152"/>
                <a:gd name="T27" fmla="*/ 68 h 548"/>
                <a:gd name="T28" fmla="*/ 69 w 152"/>
                <a:gd name="T29" fmla="*/ 204 h 548"/>
                <a:gd name="T30" fmla="*/ 69 w 152"/>
                <a:gd name="T31" fmla="*/ 204 h 548"/>
                <a:gd name="T32" fmla="*/ 14 w 152"/>
                <a:gd name="T33" fmla="*/ 150 h 548"/>
                <a:gd name="T34" fmla="*/ 14 w 152"/>
                <a:gd name="T35" fmla="*/ 81 h 548"/>
                <a:gd name="T36" fmla="*/ 69 w 152"/>
                <a:gd name="T37" fmla="*/ 27 h 548"/>
                <a:gd name="T38" fmla="*/ 123 w 152"/>
                <a:gd name="T39" fmla="*/ 81 h 548"/>
                <a:gd name="T40" fmla="*/ 123 w 152"/>
                <a:gd name="T41" fmla="*/ 150 h 548"/>
                <a:gd name="T42" fmla="*/ 69 w 152"/>
                <a:gd name="T43" fmla="*/ 20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548">
                  <a:moveTo>
                    <a:pt x="151" y="68"/>
                  </a:moveTo>
                  <a:lnTo>
                    <a:pt x="151" y="68"/>
                  </a:lnTo>
                  <a:cubicBezTo>
                    <a:pt x="151" y="40"/>
                    <a:pt x="110" y="0"/>
                    <a:pt x="69" y="0"/>
                  </a:cubicBezTo>
                  <a:cubicBezTo>
                    <a:pt x="28" y="0"/>
                    <a:pt x="0" y="40"/>
                    <a:pt x="0" y="68"/>
                  </a:cubicBezTo>
                  <a:cubicBezTo>
                    <a:pt x="0" y="68"/>
                    <a:pt x="0" y="68"/>
                    <a:pt x="0" y="81"/>
                  </a:cubicBezTo>
                  <a:cubicBezTo>
                    <a:pt x="0" y="150"/>
                    <a:pt x="0" y="150"/>
                    <a:pt x="0" y="150"/>
                  </a:cubicBezTo>
                  <a:cubicBezTo>
                    <a:pt x="0" y="177"/>
                    <a:pt x="28" y="218"/>
                    <a:pt x="55" y="218"/>
                  </a:cubicBezTo>
                  <a:cubicBezTo>
                    <a:pt x="55" y="533"/>
                    <a:pt x="55" y="533"/>
                    <a:pt x="55" y="533"/>
                  </a:cubicBezTo>
                  <a:cubicBezTo>
                    <a:pt x="55" y="547"/>
                    <a:pt x="69" y="547"/>
                    <a:pt x="69" y="547"/>
                  </a:cubicBezTo>
                  <a:cubicBezTo>
                    <a:pt x="82" y="547"/>
                    <a:pt x="96" y="547"/>
                    <a:pt x="96" y="533"/>
                  </a:cubicBezTo>
                  <a:cubicBezTo>
                    <a:pt x="96" y="218"/>
                    <a:pt x="96" y="218"/>
                    <a:pt x="96" y="218"/>
                  </a:cubicBezTo>
                  <a:cubicBezTo>
                    <a:pt x="123" y="218"/>
                    <a:pt x="151" y="177"/>
                    <a:pt x="151" y="150"/>
                  </a:cubicBezTo>
                  <a:cubicBezTo>
                    <a:pt x="151" y="81"/>
                    <a:pt x="151" y="81"/>
                    <a:pt x="151" y="81"/>
                  </a:cubicBezTo>
                  <a:cubicBezTo>
                    <a:pt x="151" y="68"/>
                    <a:pt x="151" y="68"/>
                    <a:pt x="151" y="68"/>
                  </a:cubicBezTo>
                  <a:close/>
                  <a:moveTo>
                    <a:pt x="69" y="204"/>
                  </a:moveTo>
                  <a:lnTo>
                    <a:pt x="69" y="204"/>
                  </a:lnTo>
                  <a:cubicBezTo>
                    <a:pt x="41" y="204"/>
                    <a:pt x="14" y="177"/>
                    <a:pt x="14" y="150"/>
                  </a:cubicBezTo>
                  <a:cubicBezTo>
                    <a:pt x="14" y="81"/>
                    <a:pt x="14" y="81"/>
                    <a:pt x="14" y="81"/>
                  </a:cubicBezTo>
                  <a:cubicBezTo>
                    <a:pt x="14" y="54"/>
                    <a:pt x="41" y="27"/>
                    <a:pt x="69" y="27"/>
                  </a:cubicBezTo>
                  <a:cubicBezTo>
                    <a:pt x="110" y="27"/>
                    <a:pt x="123" y="54"/>
                    <a:pt x="123" y="81"/>
                  </a:cubicBezTo>
                  <a:cubicBezTo>
                    <a:pt x="123" y="150"/>
                    <a:pt x="123" y="150"/>
                    <a:pt x="123" y="150"/>
                  </a:cubicBezTo>
                  <a:cubicBezTo>
                    <a:pt x="123" y="177"/>
                    <a:pt x="110" y="204"/>
                    <a:pt x="69" y="204"/>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9" name="Freeform 31"/>
            <p:cNvSpPr>
              <a:spLocks noChangeArrowheads="1"/>
            </p:cNvSpPr>
            <p:nvPr/>
          </p:nvSpPr>
          <p:spPr bwMode="auto">
            <a:xfrm>
              <a:off x="1301227" y="5220022"/>
              <a:ext cx="109568" cy="534289"/>
            </a:xfrm>
            <a:custGeom>
              <a:avLst/>
              <a:gdLst>
                <a:gd name="T0" fmla="*/ 110 w 111"/>
                <a:gd name="T1" fmla="*/ 0 h 521"/>
                <a:gd name="T2" fmla="*/ 110 w 111"/>
                <a:gd name="T3" fmla="*/ 0 h 521"/>
                <a:gd name="T4" fmla="*/ 110 w 111"/>
                <a:gd name="T5" fmla="*/ 520 h 521"/>
                <a:gd name="T6" fmla="*/ 41 w 111"/>
                <a:gd name="T7" fmla="*/ 520 h 521"/>
                <a:gd name="T8" fmla="*/ 55 w 111"/>
                <a:gd name="T9" fmla="*/ 369 h 521"/>
                <a:gd name="T10" fmla="*/ 14 w 111"/>
                <a:gd name="T11" fmla="*/ 302 h 521"/>
                <a:gd name="T12" fmla="*/ 110 w 11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111" h="521">
                  <a:moveTo>
                    <a:pt x="110" y="0"/>
                  </a:moveTo>
                  <a:lnTo>
                    <a:pt x="110" y="0"/>
                  </a:lnTo>
                  <a:cubicBezTo>
                    <a:pt x="110" y="520"/>
                    <a:pt x="110" y="520"/>
                    <a:pt x="110" y="520"/>
                  </a:cubicBezTo>
                  <a:cubicBezTo>
                    <a:pt x="41" y="520"/>
                    <a:pt x="41" y="520"/>
                    <a:pt x="41" y="520"/>
                  </a:cubicBezTo>
                  <a:cubicBezTo>
                    <a:pt x="55" y="369"/>
                    <a:pt x="55" y="369"/>
                    <a:pt x="55" y="369"/>
                  </a:cubicBezTo>
                  <a:cubicBezTo>
                    <a:pt x="55" y="369"/>
                    <a:pt x="0" y="369"/>
                    <a:pt x="14" y="302"/>
                  </a:cubicBezTo>
                  <a:cubicBezTo>
                    <a:pt x="28" y="246"/>
                    <a:pt x="41" y="27"/>
                    <a:pt x="11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0" name="Freeform 912"/>
            <p:cNvSpPr>
              <a:spLocks noChangeArrowheads="1"/>
            </p:cNvSpPr>
            <p:nvPr/>
          </p:nvSpPr>
          <p:spPr bwMode="auto">
            <a:xfrm>
              <a:off x="1118611" y="5233721"/>
              <a:ext cx="123266" cy="178097"/>
            </a:xfrm>
            <a:custGeom>
              <a:avLst/>
              <a:gdLst>
                <a:gd name="T0" fmla="*/ 123 w 124"/>
                <a:gd name="T1" fmla="*/ 136 h 178"/>
                <a:gd name="T2" fmla="*/ 123 w 124"/>
                <a:gd name="T3" fmla="*/ 136 h 178"/>
                <a:gd name="T4" fmla="*/ 82 w 124"/>
                <a:gd name="T5" fmla="*/ 177 h 178"/>
                <a:gd name="T6" fmla="*/ 41 w 124"/>
                <a:gd name="T7" fmla="*/ 177 h 178"/>
                <a:gd name="T8" fmla="*/ 0 w 124"/>
                <a:gd name="T9" fmla="*/ 136 h 178"/>
                <a:gd name="T10" fmla="*/ 0 w 124"/>
                <a:gd name="T11" fmla="*/ 41 h 178"/>
                <a:gd name="T12" fmla="*/ 41 w 124"/>
                <a:gd name="T13" fmla="*/ 0 h 178"/>
                <a:gd name="T14" fmla="*/ 82 w 124"/>
                <a:gd name="T15" fmla="*/ 0 h 178"/>
                <a:gd name="T16" fmla="*/ 123 w 124"/>
                <a:gd name="T17" fmla="*/ 41 h 178"/>
                <a:gd name="T18" fmla="*/ 123 w 124"/>
                <a:gd name="T19"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78">
                  <a:moveTo>
                    <a:pt x="123" y="136"/>
                  </a:moveTo>
                  <a:lnTo>
                    <a:pt x="123" y="136"/>
                  </a:lnTo>
                  <a:cubicBezTo>
                    <a:pt x="123" y="150"/>
                    <a:pt x="96" y="177"/>
                    <a:pt x="82" y="177"/>
                  </a:cubicBezTo>
                  <a:cubicBezTo>
                    <a:pt x="41" y="177"/>
                    <a:pt x="41" y="177"/>
                    <a:pt x="41" y="177"/>
                  </a:cubicBezTo>
                  <a:cubicBezTo>
                    <a:pt x="14" y="177"/>
                    <a:pt x="0" y="150"/>
                    <a:pt x="0" y="136"/>
                  </a:cubicBezTo>
                  <a:cubicBezTo>
                    <a:pt x="0" y="41"/>
                    <a:pt x="0" y="41"/>
                    <a:pt x="0" y="41"/>
                  </a:cubicBezTo>
                  <a:cubicBezTo>
                    <a:pt x="0" y="13"/>
                    <a:pt x="14" y="0"/>
                    <a:pt x="41" y="0"/>
                  </a:cubicBezTo>
                  <a:cubicBezTo>
                    <a:pt x="82" y="0"/>
                    <a:pt x="82" y="0"/>
                    <a:pt x="82" y="0"/>
                  </a:cubicBezTo>
                  <a:cubicBezTo>
                    <a:pt x="96" y="0"/>
                    <a:pt x="123" y="13"/>
                    <a:pt x="123" y="41"/>
                  </a:cubicBezTo>
                  <a:lnTo>
                    <a:pt x="123" y="136"/>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Rectangle 85"/>
          <p:cNvSpPr/>
          <p:nvPr/>
        </p:nvSpPr>
        <p:spPr>
          <a:xfrm>
            <a:off x="1931991" y="447683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ectangle 86"/>
          <p:cNvSpPr/>
          <p:nvPr/>
        </p:nvSpPr>
        <p:spPr>
          <a:xfrm>
            <a:off x="1931991" y="4476836"/>
            <a:ext cx="1742109" cy="282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Content Placeholder 2"/>
          <p:cNvSpPr txBox="1"/>
          <p:nvPr/>
        </p:nvSpPr>
        <p:spPr>
          <a:xfrm>
            <a:off x="1916323" y="4466663"/>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50%</a:t>
            </a:r>
          </a:p>
        </p:txBody>
      </p:sp>
      <p:sp>
        <p:nvSpPr>
          <p:cNvPr id="89" name="Rectangle 88"/>
          <p:cNvSpPr/>
          <p:nvPr/>
        </p:nvSpPr>
        <p:spPr>
          <a:xfrm>
            <a:off x="1931992" y="489707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93"/>
          <p:cNvSpPr/>
          <p:nvPr/>
        </p:nvSpPr>
        <p:spPr>
          <a:xfrm>
            <a:off x="1931991" y="4897076"/>
            <a:ext cx="2049542" cy="282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Content Placeholder 2"/>
          <p:cNvSpPr txBox="1"/>
          <p:nvPr/>
        </p:nvSpPr>
        <p:spPr>
          <a:xfrm>
            <a:off x="1916323" y="4886904"/>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52%</a:t>
            </a:r>
          </a:p>
        </p:txBody>
      </p:sp>
      <p:sp>
        <p:nvSpPr>
          <p:cNvPr id="96" name="Rectangle 95"/>
          <p:cNvSpPr/>
          <p:nvPr/>
        </p:nvSpPr>
        <p:spPr>
          <a:xfrm>
            <a:off x="1931991" y="5341268"/>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96"/>
          <p:cNvSpPr/>
          <p:nvPr/>
        </p:nvSpPr>
        <p:spPr>
          <a:xfrm>
            <a:off x="1931990" y="5341268"/>
            <a:ext cx="1551727" cy="2823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Content Placeholder 2"/>
          <p:cNvSpPr txBox="1"/>
          <p:nvPr/>
        </p:nvSpPr>
        <p:spPr>
          <a:xfrm>
            <a:off x="1916323" y="5331095"/>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99" name="Rectangle 98"/>
          <p:cNvSpPr/>
          <p:nvPr/>
        </p:nvSpPr>
        <p:spPr>
          <a:xfrm>
            <a:off x="1931991" y="5768620"/>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Rectangle 99"/>
          <p:cNvSpPr/>
          <p:nvPr/>
        </p:nvSpPr>
        <p:spPr>
          <a:xfrm>
            <a:off x="1931991" y="5768620"/>
            <a:ext cx="2596084" cy="2823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Content Placeholder 2"/>
          <p:cNvSpPr txBox="1"/>
          <p:nvPr/>
        </p:nvSpPr>
        <p:spPr>
          <a:xfrm>
            <a:off x="1916323" y="5758447"/>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102" name="Rectangle 101"/>
          <p:cNvSpPr/>
          <p:nvPr/>
        </p:nvSpPr>
        <p:spPr>
          <a:xfrm>
            <a:off x="1931991" y="6195972"/>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02"/>
          <p:cNvSpPr/>
          <p:nvPr/>
        </p:nvSpPr>
        <p:spPr>
          <a:xfrm>
            <a:off x="1931991" y="6195972"/>
            <a:ext cx="2049542" cy="2823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Content Placeholder 2"/>
          <p:cNvSpPr txBox="1"/>
          <p:nvPr/>
        </p:nvSpPr>
        <p:spPr>
          <a:xfrm>
            <a:off x="1916323" y="6186959"/>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grpSp>
        <p:nvGrpSpPr>
          <p:cNvPr id="105" name="Group 104"/>
          <p:cNvGrpSpPr/>
          <p:nvPr/>
        </p:nvGrpSpPr>
        <p:grpSpPr>
          <a:xfrm>
            <a:off x="1584612" y="5792117"/>
            <a:ext cx="296109" cy="228762"/>
            <a:chOff x="15545203" y="5206321"/>
            <a:chExt cx="561542" cy="433824"/>
          </a:xfrm>
          <a:solidFill>
            <a:schemeClr val="accent4"/>
          </a:solidFill>
        </p:grpSpPr>
        <p:sp>
          <p:nvSpPr>
            <p:cNvPr id="106" name="Freeform 413"/>
            <p:cNvSpPr>
              <a:spLocks noChangeArrowheads="1"/>
            </p:cNvSpPr>
            <p:nvPr/>
          </p:nvSpPr>
          <p:spPr bwMode="auto">
            <a:xfrm>
              <a:off x="15545203" y="5430083"/>
              <a:ext cx="164353" cy="168963"/>
            </a:xfrm>
            <a:custGeom>
              <a:avLst/>
              <a:gdLst>
                <a:gd name="T0" fmla="*/ 68 w 164"/>
                <a:gd name="T1" fmla="*/ 0 h 166"/>
                <a:gd name="T2" fmla="*/ 68 w 164"/>
                <a:gd name="T3" fmla="*/ 0 h 166"/>
                <a:gd name="T4" fmla="*/ 27 w 164"/>
                <a:gd name="T5" fmla="*/ 14 h 166"/>
                <a:gd name="T6" fmla="*/ 0 w 164"/>
                <a:gd name="T7" fmla="*/ 55 h 166"/>
                <a:gd name="T8" fmla="*/ 109 w 164"/>
                <a:gd name="T9" fmla="*/ 165 h 166"/>
                <a:gd name="T10" fmla="*/ 163 w 164"/>
                <a:gd name="T11" fmla="*/ 43 h 166"/>
                <a:gd name="T12" fmla="*/ 68 w 164"/>
                <a:gd name="T13" fmla="*/ 0 h 166"/>
                <a:gd name="T14" fmla="*/ 81 w 164"/>
                <a:gd name="T15" fmla="*/ 68 h 166"/>
                <a:gd name="T16" fmla="*/ 81 w 164"/>
                <a:gd name="T17" fmla="*/ 68 h 166"/>
                <a:gd name="T18" fmla="*/ 68 w 164"/>
                <a:gd name="T19" fmla="*/ 68 h 166"/>
                <a:gd name="T20" fmla="*/ 81 w 164"/>
                <a:gd name="T21" fmla="*/ 55 h 166"/>
                <a:gd name="T22" fmla="*/ 95 w 164"/>
                <a:gd name="T23" fmla="*/ 68 h 166"/>
                <a:gd name="T24" fmla="*/ 81 w 164"/>
                <a:gd name="T25"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6">
                  <a:moveTo>
                    <a:pt x="68" y="0"/>
                  </a:moveTo>
                  <a:lnTo>
                    <a:pt x="68" y="0"/>
                  </a:lnTo>
                  <a:cubicBezTo>
                    <a:pt x="54" y="0"/>
                    <a:pt x="40" y="0"/>
                    <a:pt x="27" y="14"/>
                  </a:cubicBezTo>
                  <a:cubicBezTo>
                    <a:pt x="13" y="14"/>
                    <a:pt x="0" y="29"/>
                    <a:pt x="0" y="55"/>
                  </a:cubicBezTo>
                  <a:cubicBezTo>
                    <a:pt x="13" y="83"/>
                    <a:pt x="40" y="123"/>
                    <a:pt x="109" y="165"/>
                  </a:cubicBezTo>
                  <a:cubicBezTo>
                    <a:pt x="109" y="138"/>
                    <a:pt x="122" y="97"/>
                    <a:pt x="163" y="43"/>
                  </a:cubicBezTo>
                  <a:cubicBezTo>
                    <a:pt x="136" y="14"/>
                    <a:pt x="95" y="0"/>
                    <a:pt x="68" y="0"/>
                  </a:cubicBezTo>
                  <a:close/>
                  <a:moveTo>
                    <a:pt x="81" y="68"/>
                  </a:moveTo>
                  <a:lnTo>
                    <a:pt x="81" y="68"/>
                  </a:lnTo>
                  <a:lnTo>
                    <a:pt x="68" y="68"/>
                  </a:lnTo>
                  <a:cubicBezTo>
                    <a:pt x="68" y="55"/>
                    <a:pt x="81" y="55"/>
                    <a:pt x="81" y="55"/>
                  </a:cubicBezTo>
                  <a:cubicBezTo>
                    <a:pt x="81" y="55"/>
                    <a:pt x="95" y="55"/>
                    <a:pt x="95" y="68"/>
                  </a:cubicBezTo>
                  <a:lnTo>
                    <a:pt x="81" y="68"/>
                  </a:lnTo>
                  <a:close/>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414"/>
            <p:cNvSpPr>
              <a:spLocks noChangeArrowheads="1"/>
            </p:cNvSpPr>
            <p:nvPr/>
          </p:nvSpPr>
          <p:spPr bwMode="auto">
            <a:xfrm>
              <a:off x="15796298" y="5443783"/>
              <a:ext cx="150658" cy="182662"/>
            </a:xfrm>
            <a:custGeom>
              <a:avLst/>
              <a:gdLst>
                <a:gd name="T0" fmla="*/ 82 w 151"/>
                <a:gd name="T1" fmla="*/ 0 h 180"/>
                <a:gd name="T2" fmla="*/ 82 w 151"/>
                <a:gd name="T3" fmla="*/ 0 h 180"/>
                <a:gd name="T4" fmla="*/ 41 w 151"/>
                <a:gd name="T5" fmla="*/ 15 h 180"/>
                <a:gd name="T6" fmla="*/ 14 w 151"/>
                <a:gd name="T7" fmla="*/ 29 h 180"/>
                <a:gd name="T8" fmla="*/ 41 w 151"/>
                <a:gd name="T9" fmla="*/ 179 h 180"/>
                <a:gd name="T10" fmla="*/ 150 w 151"/>
                <a:gd name="T11" fmla="*/ 138 h 180"/>
                <a:gd name="T12" fmla="*/ 82 w 151"/>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82" y="0"/>
                  </a:moveTo>
                  <a:lnTo>
                    <a:pt x="82" y="0"/>
                  </a:lnTo>
                  <a:cubicBezTo>
                    <a:pt x="68" y="0"/>
                    <a:pt x="55" y="15"/>
                    <a:pt x="41" y="15"/>
                  </a:cubicBezTo>
                  <a:cubicBezTo>
                    <a:pt x="41" y="15"/>
                    <a:pt x="27" y="15"/>
                    <a:pt x="14" y="29"/>
                  </a:cubicBezTo>
                  <a:cubicBezTo>
                    <a:pt x="14" y="54"/>
                    <a:pt x="0" y="109"/>
                    <a:pt x="41" y="179"/>
                  </a:cubicBezTo>
                  <a:cubicBezTo>
                    <a:pt x="82" y="179"/>
                    <a:pt x="123" y="164"/>
                    <a:pt x="150" y="138"/>
                  </a:cubicBezTo>
                  <a:cubicBezTo>
                    <a:pt x="109" y="109"/>
                    <a:pt x="82" y="41"/>
                    <a:pt x="82" y="0"/>
                  </a:cubicBez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415"/>
            <p:cNvSpPr>
              <a:spLocks noChangeArrowheads="1"/>
            </p:cNvSpPr>
            <p:nvPr/>
          </p:nvSpPr>
          <p:spPr bwMode="auto">
            <a:xfrm>
              <a:off x="15668467" y="5475749"/>
              <a:ext cx="136961" cy="164396"/>
            </a:xfrm>
            <a:custGeom>
              <a:avLst/>
              <a:gdLst>
                <a:gd name="T0" fmla="*/ 123 w 138"/>
                <a:gd name="T1" fmla="*/ 0 h 164"/>
                <a:gd name="T2" fmla="*/ 123 w 138"/>
                <a:gd name="T3" fmla="*/ 0 h 164"/>
                <a:gd name="T4" fmla="*/ 82 w 138"/>
                <a:gd name="T5" fmla="*/ 0 h 164"/>
                <a:gd name="T6" fmla="*/ 69 w 138"/>
                <a:gd name="T7" fmla="*/ 12 h 164"/>
                <a:gd name="T8" fmla="*/ 0 w 138"/>
                <a:gd name="T9" fmla="*/ 135 h 164"/>
                <a:gd name="T10" fmla="*/ 96 w 138"/>
                <a:gd name="T11" fmla="*/ 163 h 164"/>
                <a:gd name="T12" fmla="*/ 137 w 138"/>
                <a:gd name="T13" fmla="*/ 163 h 164"/>
                <a:gd name="T14" fmla="*/ 123 w 138"/>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64">
                  <a:moveTo>
                    <a:pt x="123" y="0"/>
                  </a:moveTo>
                  <a:lnTo>
                    <a:pt x="123" y="0"/>
                  </a:lnTo>
                  <a:cubicBezTo>
                    <a:pt x="110" y="0"/>
                    <a:pt x="96" y="0"/>
                    <a:pt x="82" y="0"/>
                  </a:cubicBezTo>
                  <a:lnTo>
                    <a:pt x="69" y="12"/>
                  </a:lnTo>
                  <a:cubicBezTo>
                    <a:pt x="14" y="66"/>
                    <a:pt x="0" y="135"/>
                    <a:pt x="0" y="135"/>
                  </a:cubicBezTo>
                  <a:cubicBezTo>
                    <a:pt x="28" y="150"/>
                    <a:pt x="69" y="163"/>
                    <a:pt x="96" y="163"/>
                  </a:cubicBezTo>
                  <a:cubicBezTo>
                    <a:pt x="110" y="163"/>
                    <a:pt x="123" y="163"/>
                    <a:pt x="137" y="163"/>
                  </a:cubicBezTo>
                  <a:cubicBezTo>
                    <a:pt x="110" y="95"/>
                    <a:pt x="110" y="40"/>
                    <a:pt x="123" y="0"/>
                  </a:cubicBez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416"/>
            <p:cNvSpPr>
              <a:spLocks noChangeArrowheads="1"/>
            </p:cNvSpPr>
            <p:nvPr/>
          </p:nvSpPr>
          <p:spPr bwMode="auto">
            <a:xfrm>
              <a:off x="15855649" y="5206321"/>
              <a:ext cx="251096" cy="196363"/>
            </a:xfrm>
            <a:custGeom>
              <a:avLst/>
              <a:gdLst>
                <a:gd name="T0" fmla="*/ 247 w 248"/>
                <a:gd name="T1" fmla="*/ 0 h 193"/>
                <a:gd name="T2" fmla="*/ 247 w 248"/>
                <a:gd name="T3" fmla="*/ 0 h 193"/>
                <a:gd name="T4" fmla="*/ 136 w 248"/>
                <a:gd name="T5" fmla="*/ 83 h 193"/>
                <a:gd name="T6" fmla="*/ 13 w 248"/>
                <a:gd name="T7" fmla="*/ 27 h 193"/>
                <a:gd name="T8" fmla="*/ 0 w 248"/>
                <a:gd name="T9" fmla="*/ 27 h 193"/>
                <a:gd name="T10" fmla="*/ 0 w 248"/>
                <a:gd name="T11" fmla="*/ 41 h 193"/>
                <a:gd name="T12" fmla="*/ 41 w 248"/>
                <a:gd name="T13" fmla="*/ 150 h 193"/>
                <a:gd name="T14" fmla="*/ 136 w 248"/>
                <a:gd name="T15" fmla="*/ 192 h 193"/>
                <a:gd name="T16" fmla="*/ 191 w 248"/>
                <a:gd name="T17" fmla="*/ 164 h 193"/>
                <a:gd name="T18" fmla="*/ 247 w 248"/>
                <a:gd name="T19" fmla="*/ 13 h 193"/>
                <a:gd name="T20" fmla="*/ 247 w 248"/>
                <a:gd name="T21" fmla="*/ 13 h 193"/>
                <a:gd name="T22" fmla="*/ 247 w 248"/>
                <a:gd name="T2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93">
                  <a:moveTo>
                    <a:pt x="247" y="0"/>
                  </a:moveTo>
                  <a:lnTo>
                    <a:pt x="247" y="0"/>
                  </a:lnTo>
                  <a:cubicBezTo>
                    <a:pt x="232" y="0"/>
                    <a:pt x="232" y="0"/>
                    <a:pt x="136" y="83"/>
                  </a:cubicBezTo>
                  <a:cubicBezTo>
                    <a:pt x="13" y="27"/>
                    <a:pt x="13" y="27"/>
                    <a:pt x="13" y="27"/>
                  </a:cubicBezTo>
                  <a:lnTo>
                    <a:pt x="0" y="27"/>
                  </a:lnTo>
                  <a:cubicBezTo>
                    <a:pt x="0" y="41"/>
                    <a:pt x="0" y="41"/>
                    <a:pt x="0" y="41"/>
                  </a:cubicBezTo>
                  <a:cubicBezTo>
                    <a:pt x="0" y="83"/>
                    <a:pt x="13" y="123"/>
                    <a:pt x="41" y="150"/>
                  </a:cubicBezTo>
                  <a:cubicBezTo>
                    <a:pt x="68" y="177"/>
                    <a:pt x="109" y="192"/>
                    <a:pt x="136" y="192"/>
                  </a:cubicBezTo>
                  <a:cubicBezTo>
                    <a:pt x="164" y="192"/>
                    <a:pt x="177" y="177"/>
                    <a:pt x="191" y="164"/>
                  </a:cubicBezTo>
                  <a:cubicBezTo>
                    <a:pt x="218" y="123"/>
                    <a:pt x="247" y="68"/>
                    <a:pt x="247" y="13"/>
                  </a:cubicBezTo>
                  <a:lnTo>
                    <a:pt x="247" y="13"/>
                  </a:lnTo>
                  <a:lnTo>
                    <a:pt x="247" y="0"/>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417"/>
            <p:cNvSpPr>
              <a:spLocks noChangeArrowheads="1"/>
            </p:cNvSpPr>
            <p:nvPr/>
          </p:nvSpPr>
          <p:spPr bwMode="auto">
            <a:xfrm>
              <a:off x="15896736" y="5402684"/>
              <a:ext cx="136961" cy="164396"/>
            </a:xfrm>
            <a:custGeom>
              <a:avLst/>
              <a:gdLst>
                <a:gd name="T0" fmla="*/ 109 w 137"/>
                <a:gd name="T1" fmla="*/ 14 h 165"/>
                <a:gd name="T2" fmla="*/ 109 w 137"/>
                <a:gd name="T3" fmla="*/ 14 h 165"/>
                <a:gd name="T4" fmla="*/ 95 w 137"/>
                <a:gd name="T5" fmla="*/ 14 h 165"/>
                <a:gd name="T6" fmla="*/ 13 w 137"/>
                <a:gd name="T7" fmla="*/ 0 h 165"/>
                <a:gd name="T8" fmla="*/ 13 w 137"/>
                <a:gd name="T9" fmla="*/ 14 h 165"/>
                <a:gd name="T10" fmla="*/ 0 w 137"/>
                <a:gd name="T11" fmla="*/ 26 h 165"/>
                <a:gd name="T12" fmla="*/ 68 w 137"/>
                <a:gd name="T13" fmla="*/ 164 h 165"/>
                <a:gd name="T14" fmla="*/ 123 w 137"/>
                <a:gd name="T15" fmla="*/ 14 h 165"/>
                <a:gd name="T16" fmla="*/ 109 w 137"/>
                <a:gd name="T17"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65">
                  <a:moveTo>
                    <a:pt x="109" y="14"/>
                  </a:moveTo>
                  <a:lnTo>
                    <a:pt x="109" y="14"/>
                  </a:lnTo>
                  <a:cubicBezTo>
                    <a:pt x="95" y="14"/>
                    <a:pt x="95" y="14"/>
                    <a:pt x="95" y="14"/>
                  </a:cubicBezTo>
                  <a:cubicBezTo>
                    <a:pt x="68" y="26"/>
                    <a:pt x="41" y="14"/>
                    <a:pt x="13" y="0"/>
                  </a:cubicBezTo>
                  <a:lnTo>
                    <a:pt x="13" y="14"/>
                  </a:lnTo>
                  <a:cubicBezTo>
                    <a:pt x="0" y="14"/>
                    <a:pt x="0" y="14"/>
                    <a:pt x="0" y="26"/>
                  </a:cubicBezTo>
                  <a:cubicBezTo>
                    <a:pt x="13" y="55"/>
                    <a:pt x="27" y="123"/>
                    <a:pt x="68" y="164"/>
                  </a:cubicBezTo>
                  <a:cubicBezTo>
                    <a:pt x="109" y="123"/>
                    <a:pt x="136" y="69"/>
                    <a:pt x="123" y="14"/>
                  </a:cubicBezTo>
                  <a:lnTo>
                    <a:pt x="109" y="14"/>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418"/>
            <p:cNvSpPr>
              <a:spLocks noChangeArrowheads="1"/>
            </p:cNvSpPr>
            <p:nvPr/>
          </p:nvSpPr>
          <p:spPr bwMode="auto">
            <a:xfrm>
              <a:off x="15782602" y="5302221"/>
              <a:ext cx="68481" cy="109597"/>
            </a:xfrm>
            <a:custGeom>
              <a:avLst/>
              <a:gdLst>
                <a:gd name="T0" fmla="*/ 40 w 69"/>
                <a:gd name="T1" fmla="*/ 43 h 112"/>
                <a:gd name="T2" fmla="*/ 40 w 69"/>
                <a:gd name="T3" fmla="*/ 43 h 112"/>
                <a:gd name="T4" fmla="*/ 40 w 69"/>
                <a:gd name="T5" fmla="*/ 111 h 112"/>
                <a:gd name="T6" fmla="*/ 54 w 69"/>
                <a:gd name="T7" fmla="*/ 111 h 112"/>
                <a:gd name="T8" fmla="*/ 54 w 69"/>
                <a:gd name="T9" fmla="*/ 111 h 112"/>
                <a:gd name="T10" fmla="*/ 68 w 69"/>
                <a:gd name="T11" fmla="*/ 97 h 112"/>
                <a:gd name="T12" fmla="*/ 54 w 69"/>
                <a:gd name="T13" fmla="*/ 43 h 112"/>
                <a:gd name="T14" fmla="*/ 54 w 69"/>
                <a:gd name="T15" fmla="*/ 28 h 112"/>
                <a:gd name="T16" fmla="*/ 13 w 69"/>
                <a:gd name="T17" fmla="*/ 0 h 112"/>
                <a:gd name="T18" fmla="*/ 0 w 69"/>
                <a:gd name="T19" fmla="*/ 0 h 112"/>
                <a:gd name="T20" fmla="*/ 0 w 69"/>
                <a:gd name="T21" fmla="*/ 14 h 112"/>
                <a:gd name="T22" fmla="*/ 40 w 69"/>
                <a:gd name="T23"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40" y="43"/>
                  </a:moveTo>
                  <a:lnTo>
                    <a:pt x="40" y="43"/>
                  </a:lnTo>
                  <a:cubicBezTo>
                    <a:pt x="40" y="111"/>
                    <a:pt x="40" y="111"/>
                    <a:pt x="40" y="111"/>
                  </a:cubicBezTo>
                  <a:cubicBezTo>
                    <a:pt x="40" y="111"/>
                    <a:pt x="40" y="111"/>
                    <a:pt x="54" y="111"/>
                  </a:cubicBezTo>
                  <a:lnTo>
                    <a:pt x="54" y="111"/>
                  </a:lnTo>
                  <a:cubicBezTo>
                    <a:pt x="54" y="111"/>
                    <a:pt x="68" y="111"/>
                    <a:pt x="68" y="97"/>
                  </a:cubicBezTo>
                  <a:cubicBezTo>
                    <a:pt x="54" y="43"/>
                    <a:pt x="54" y="43"/>
                    <a:pt x="54" y="43"/>
                  </a:cubicBezTo>
                  <a:cubicBezTo>
                    <a:pt x="54" y="28"/>
                    <a:pt x="54" y="28"/>
                    <a:pt x="54" y="28"/>
                  </a:cubicBezTo>
                  <a:cubicBezTo>
                    <a:pt x="13" y="0"/>
                    <a:pt x="13" y="0"/>
                    <a:pt x="13" y="0"/>
                  </a:cubicBezTo>
                  <a:cubicBezTo>
                    <a:pt x="13" y="0"/>
                    <a:pt x="13" y="0"/>
                    <a:pt x="0" y="0"/>
                  </a:cubicBezTo>
                  <a:lnTo>
                    <a:pt x="0" y="14"/>
                  </a:lnTo>
                  <a:lnTo>
                    <a:pt x="40" y="43"/>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419"/>
            <p:cNvSpPr>
              <a:spLocks noChangeArrowheads="1"/>
            </p:cNvSpPr>
            <p:nvPr/>
          </p:nvSpPr>
          <p:spPr bwMode="auto">
            <a:xfrm>
              <a:off x="15727817" y="5315920"/>
              <a:ext cx="54785" cy="141563"/>
            </a:xfrm>
            <a:custGeom>
              <a:avLst/>
              <a:gdLst>
                <a:gd name="T0" fmla="*/ 27 w 56"/>
                <a:gd name="T1" fmla="*/ 55 h 139"/>
                <a:gd name="T2" fmla="*/ 27 w 56"/>
                <a:gd name="T3" fmla="*/ 55 h 139"/>
                <a:gd name="T4" fmla="*/ 14 w 56"/>
                <a:gd name="T5" fmla="*/ 123 h 139"/>
                <a:gd name="T6" fmla="*/ 27 w 56"/>
                <a:gd name="T7" fmla="*/ 123 h 139"/>
                <a:gd name="T8" fmla="*/ 27 w 56"/>
                <a:gd name="T9" fmla="*/ 138 h 139"/>
                <a:gd name="T10" fmla="*/ 41 w 56"/>
                <a:gd name="T11" fmla="*/ 123 h 139"/>
                <a:gd name="T12" fmla="*/ 55 w 56"/>
                <a:gd name="T13" fmla="*/ 55 h 139"/>
                <a:gd name="T14" fmla="*/ 55 w 56"/>
                <a:gd name="T15" fmla="*/ 41 h 139"/>
                <a:gd name="T16" fmla="*/ 27 w 56"/>
                <a:gd name="T17" fmla="*/ 14 h 139"/>
                <a:gd name="T18" fmla="*/ 14 w 56"/>
                <a:gd name="T19" fmla="*/ 14 h 139"/>
                <a:gd name="T20" fmla="*/ 0 w 56"/>
                <a:gd name="T21" fmla="*/ 29 h 139"/>
                <a:gd name="T22" fmla="*/ 27 w 56"/>
                <a:gd name="T2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9">
                  <a:moveTo>
                    <a:pt x="27" y="55"/>
                  </a:moveTo>
                  <a:lnTo>
                    <a:pt x="27" y="55"/>
                  </a:lnTo>
                  <a:cubicBezTo>
                    <a:pt x="14" y="123"/>
                    <a:pt x="14" y="123"/>
                    <a:pt x="14" y="123"/>
                  </a:cubicBezTo>
                  <a:lnTo>
                    <a:pt x="27" y="123"/>
                  </a:lnTo>
                  <a:cubicBezTo>
                    <a:pt x="27" y="138"/>
                    <a:pt x="27" y="138"/>
                    <a:pt x="27" y="138"/>
                  </a:cubicBezTo>
                  <a:cubicBezTo>
                    <a:pt x="41" y="138"/>
                    <a:pt x="41" y="123"/>
                    <a:pt x="41" y="123"/>
                  </a:cubicBezTo>
                  <a:cubicBezTo>
                    <a:pt x="55" y="55"/>
                    <a:pt x="55" y="55"/>
                    <a:pt x="55" y="55"/>
                  </a:cubicBezTo>
                  <a:cubicBezTo>
                    <a:pt x="55" y="55"/>
                    <a:pt x="55" y="55"/>
                    <a:pt x="55" y="41"/>
                  </a:cubicBezTo>
                  <a:cubicBezTo>
                    <a:pt x="27" y="14"/>
                    <a:pt x="27" y="14"/>
                    <a:pt x="27" y="14"/>
                  </a:cubicBezTo>
                  <a:cubicBezTo>
                    <a:pt x="14" y="0"/>
                    <a:pt x="14" y="0"/>
                    <a:pt x="14" y="14"/>
                  </a:cubicBezTo>
                  <a:cubicBezTo>
                    <a:pt x="0" y="14"/>
                    <a:pt x="0" y="14"/>
                    <a:pt x="0" y="29"/>
                  </a:cubicBezTo>
                  <a:lnTo>
                    <a:pt x="27" y="55"/>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3" name="Freeform 636"/>
          <p:cNvSpPr>
            <a:spLocks noChangeArrowheads="1"/>
          </p:cNvSpPr>
          <p:nvPr/>
        </p:nvSpPr>
        <p:spPr bwMode="auto">
          <a:xfrm>
            <a:off x="1560691" y="4886904"/>
            <a:ext cx="317775" cy="310635"/>
          </a:xfrm>
          <a:custGeom>
            <a:avLst/>
            <a:gdLst>
              <a:gd name="T0" fmla="*/ 532 w 587"/>
              <a:gd name="T1" fmla="*/ 41 h 574"/>
              <a:gd name="T2" fmla="*/ 532 w 587"/>
              <a:gd name="T3" fmla="*/ 41 h 574"/>
              <a:gd name="T4" fmla="*/ 300 w 587"/>
              <a:gd name="T5" fmla="*/ 82 h 574"/>
              <a:gd name="T6" fmla="*/ 218 w 587"/>
              <a:gd name="T7" fmla="*/ 68 h 574"/>
              <a:gd name="T8" fmla="*/ 95 w 587"/>
              <a:gd name="T9" fmla="*/ 218 h 574"/>
              <a:gd name="T10" fmla="*/ 177 w 587"/>
              <a:gd name="T11" fmla="*/ 232 h 574"/>
              <a:gd name="T12" fmla="*/ 136 w 587"/>
              <a:gd name="T13" fmla="*/ 368 h 574"/>
              <a:gd name="T14" fmla="*/ 0 w 587"/>
              <a:gd name="T15" fmla="*/ 437 h 574"/>
              <a:gd name="T16" fmla="*/ 109 w 587"/>
              <a:gd name="T17" fmla="*/ 464 h 574"/>
              <a:gd name="T18" fmla="*/ 136 w 587"/>
              <a:gd name="T19" fmla="*/ 573 h 574"/>
              <a:gd name="T20" fmla="*/ 204 w 587"/>
              <a:gd name="T21" fmla="*/ 437 h 574"/>
              <a:gd name="T22" fmla="*/ 341 w 587"/>
              <a:gd name="T23" fmla="*/ 396 h 574"/>
              <a:gd name="T24" fmla="*/ 354 w 587"/>
              <a:gd name="T25" fmla="*/ 478 h 574"/>
              <a:gd name="T26" fmla="*/ 504 w 587"/>
              <a:gd name="T27" fmla="*/ 355 h 574"/>
              <a:gd name="T28" fmla="*/ 491 w 587"/>
              <a:gd name="T29" fmla="*/ 273 h 574"/>
              <a:gd name="T30" fmla="*/ 532 w 587"/>
              <a:gd name="T31" fmla="*/ 41 h 574"/>
              <a:gd name="T32" fmla="*/ 477 w 587"/>
              <a:gd name="T33" fmla="*/ 150 h 574"/>
              <a:gd name="T34" fmla="*/ 477 w 587"/>
              <a:gd name="T35" fmla="*/ 150 h 574"/>
              <a:gd name="T36" fmla="*/ 423 w 587"/>
              <a:gd name="T37" fmla="*/ 150 h 574"/>
              <a:gd name="T38" fmla="*/ 423 w 587"/>
              <a:gd name="T39" fmla="*/ 109 h 574"/>
              <a:gd name="T40" fmla="*/ 477 w 587"/>
              <a:gd name="T41" fmla="*/ 109 h 574"/>
              <a:gd name="T42" fmla="*/ 477 w 587"/>
              <a:gd name="T43" fmla="*/ 15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7" h="574">
                <a:moveTo>
                  <a:pt x="532" y="41"/>
                </a:moveTo>
                <a:lnTo>
                  <a:pt x="532" y="41"/>
                </a:lnTo>
                <a:cubicBezTo>
                  <a:pt x="532" y="41"/>
                  <a:pt x="409" y="0"/>
                  <a:pt x="300" y="82"/>
                </a:cubicBezTo>
                <a:cubicBezTo>
                  <a:pt x="273" y="68"/>
                  <a:pt x="245" y="53"/>
                  <a:pt x="218" y="68"/>
                </a:cubicBezTo>
                <a:cubicBezTo>
                  <a:pt x="163" y="82"/>
                  <a:pt x="95" y="218"/>
                  <a:pt x="95" y="218"/>
                </a:cubicBezTo>
                <a:cubicBezTo>
                  <a:pt x="177" y="232"/>
                  <a:pt x="177" y="232"/>
                  <a:pt x="177" y="232"/>
                </a:cubicBezTo>
                <a:cubicBezTo>
                  <a:pt x="163" y="273"/>
                  <a:pt x="150" y="314"/>
                  <a:pt x="136" y="368"/>
                </a:cubicBezTo>
                <a:cubicBezTo>
                  <a:pt x="0" y="437"/>
                  <a:pt x="0" y="437"/>
                  <a:pt x="0" y="437"/>
                </a:cubicBezTo>
                <a:cubicBezTo>
                  <a:pt x="0" y="437"/>
                  <a:pt x="54" y="464"/>
                  <a:pt x="109" y="464"/>
                </a:cubicBezTo>
                <a:cubicBezTo>
                  <a:pt x="109" y="519"/>
                  <a:pt x="136" y="573"/>
                  <a:pt x="136" y="573"/>
                </a:cubicBezTo>
                <a:cubicBezTo>
                  <a:pt x="204" y="437"/>
                  <a:pt x="204" y="437"/>
                  <a:pt x="204" y="437"/>
                </a:cubicBezTo>
                <a:cubicBezTo>
                  <a:pt x="259" y="423"/>
                  <a:pt x="300" y="409"/>
                  <a:pt x="341" y="396"/>
                </a:cubicBezTo>
                <a:cubicBezTo>
                  <a:pt x="354" y="478"/>
                  <a:pt x="354" y="478"/>
                  <a:pt x="354" y="478"/>
                </a:cubicBezTo>
                <a:cubicBezTo>
                  <a:pt x="354" y="478"/>
                  <a:pt x="491" y="409"/>
                  <a:pt x="504" y="355"/>
                </a:cubicBezTo>
                <a:cubicBezTo>
                  <a:pt x="518" y="327"/>
                  <a:pt x="504" y="300"/>
                  <a:pt x="491" y="273"/>
                </a:cubicBezTo>
                <a:cubicBezTo>
                  <a:pt x="586" y="164"/>
                  <a:pt x="532" y="41"/>
                  <a:pt x="532" y="41"/>
                </a:cubicBezTo>
                <a:close/>
                <a:moveTo>
                  <a:pt x="477" y="150"/>
                </a:moveTo>
                <a:lnTo>
                  <a:pt x="477" y="150"/>
                </a:lnTo>
                <a:cubicBezTo>
                  <a:pt x="464" y="164"/>
                  <a:pt x="436" y="164"/>
                  <a:pt x="423" y="150"/>
                </a:cubicBezTo>
                <a:cubicBezTo>
                  <a:pt x="409" y="136"/>
                  <a:pt x="409" y="109"/>
                  <a:pt x="423" y="109"/>
                </a:cubicBezTo>
                <a:cubicBezTo>
                  <a:pt x="436" y="95"/>
                  <a:pt x="464" y="95"/>
                  <a:pt x="477" y="109"/>
                </a:cubicBezTo>
                <a:cubicBezTo>
                  <a:pt x="477" y="109"/>
                  <a:pt x="477" y="136"/>
                  <a:pt x="477" y="150"/>
                </a:cubicBezTo>
                <a:close/>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212"/>
          <p:cNvSpPr>
            <a:spLocks noChangeArrowheads="1"/>
          </p:cNvSpPr>
          <p:nvPr/>
        </p:nvSpPr>
        <p:spPr bwMode="auto">
          <a:xfrm>
            <a:off x="1572160" y="4449658"/>
            <a:ext cx="296109" cy="296186"/>
          </a:xfrm>
          <a:custGeom>
            <a:avLst/>
            <a:gdLst>
              <a:gd name="T0" fmla="*/ 520 w 547"/>
              <a:gd name="T1" fmla="*/ 152 h 548"/>
              <a:gd name="T2" fmla="*/ 520 w 547"/>
              <a:gd name="T3" fmla="*/ 152 h 548"/>
              <a:gd name="T4" fmla="*/ 534 w 547"/>
              <a:gd name="T5" fmla="*/ 55 h 548"/>
              <a:gd name="T6" fmla="*/ 520 w 547"/>
              <a:gd name="T7" fmla="*/ 41 h 548"/>
              <a:gd name="T8" fmla="*/ 505 w 547"/>
              <a:gd name="T9" fmla="*/ 55 h 548"/>
              <a:gd name="T10" fmla="*/ 478 w 547"/>
              <a:gd name="T11" fmla="*/ 164 h 548"/>
              <a:gd name="T12" fmla="*/ 437 w 547"/>
              <a:gd name="T13" fmla="*/ 191 h 548"/>
              <a:gd name="T14" fmla="*/ 437 w 547"/>
              <a:gd name="T15" fmla="*/ 55 h 548"/>
              <a:gd name="T16" fmla="*/ 423 w 547"/>
              <a:gd name="T17" fmla="*/ 41 h 548"/>
              <a:gd name="T18" fmla="*/ 411 w 547"/>
              <a:gd name="T19" fmla="*/ 55 h 548"/>
              <a:gd name="T20" fmla="*/ 411 w 547"/>
              <a:gd name="T21" fmla="*/ 191 h 548"/>
              <a:gd name="T22" fmla="*/ 411 w 547"/>
              <a:gd name="T23" fmla="*/ 191 h 548"/>
              <a:gd name="T24" fmla="*/ 382 w 547"/>
              <a:gd name="T25" fmla="*/ 191 h 548"/>
              <a:gd name="T26" fmla="*/ 382 w 547"/>
              <a:gd name="T27" fmla="*/ 191 h 548"/>
              <a:gd name="T28" fmla="*/ 356 w 547"/>
              <a:gd name="T29" fmla="*/ 14 h 548"/>
              <a:gd name="T30" fmla="*/ 341 w 547"/>
              <a:gd name="T31" fmla="*/ 0 h 548"/>
              <a:gd name="T32" fmla="*/ 328 w 547"/>
              <a:gd name="T33" fmla="*/ 14 h 548"/>
              <a:gd name="T34" fmla="*/ 341 w 547"/>
              <a:gd name="T35" fmla="*/ 191 h 548"/>
              <a:gd name="T36" fmla="*/ 341 w 547"/>
              <a:gd name="T37" fmla="*/ 206 h 548"/>
              <a:gd name="T38" fmla="*/ 300 w 547"/>
              <a:gd name="T39" fmla="*/ 206 h 548"/>
              <a:gd name="T40" fmla="*/ 314 w 547"/>
              <a:gd name="T41" fmla="*/ 82 h 548"/>
              <a:gd name="T42" fmla="*/ 300 w 547"/>
              <a:gd name="T43" fmla="*/ 68 h 548"/>
              <a:gd name="T44" fmla="*/ 273 w 547"/>
              <a:gd name="T45" fmla="*/ 82 h 548"/>
              <a:gd name="T46" fmla="*/ 259 w 547"/>
              <a:gd name="T47" fmla="*/ 206 h 548"/>
              <a:gd name="T48" fmla="*/ 246 w 547"/>
              <a:gd name="T49" fmla="*/ 206 h 548"/>
              <a:gd name="T50" fmla="*/ 259 w 547"/>
              <a:gd name="T51" fmla="*/ 14 h 548"/>
              <a:gd name="T52" fmla="*/ 232 w 547"/>
              <a:gd name="T53" fmla="*/ 0 h 548"/>
              <a:gd name="T54" fmla="*/ 218 w 547"/>
              <a:gd name="T55" fmla="*/ 14 h 548"/>
              <a:gd name="T56" fmla="*/ 205 w 547"/>
              <a:gd name="T57" fmla="*/ 206 h 548"/>
              <a:gd name="T58" fmla="*/ 205 w 547"/>
              <a:gd name="T59" fmla="*/ 206 h 548"/>
              <a:gd name="T60" fmla="*/ 205 w 547"/>
              <a:gd name="T61" fmla="*/ 191 h 548"/>
              <a:gd name="T62" fmla="*/ 164 w 547"/>
              <a:gd name="T63" fmla="*/ 55 h 548"/>
              <a:gd name="T64" fmla="*/ 150 w 547"/>
              <a:gd name="T65" fmla="*/ 41 h 548"/>
              <a:gd name="T66" fmla="*/ 137 w 547"/>
              <a:gd name="T67" fmla="*/ 68 h 548"/>
              <a:gd name="T68" fmla="*/ 164 w 547"/>
              <a:gd name="T69" fmla="*/ 191 h 548"/>
              <a:gd name="T70" fmla="*/ 164 w 547"/>
              <a:gd name="T71" fmla="*/ 191 h 548"/>
              <a:gd name="T72" fmla="*/ 164 w 547"/>
              <a:gd name="T73" fmla="*/ 191 h 548"/>
              <a:gd name="T74" fmla="*/ 109 w 547"/>
              <a:gd name="T75" fmla="*/ 41 h 548"/>
              <a:gd name="T76" fmla="*/ 96 w 547"/>
              <a:gd name="T77" fmla="*/ 27 h 548"/>
              <a:gd name="T78" fmla="*/ 82 w 547"/>
              <a:gd name="T79" fmla="*/ 55 h 548"/>
              <a:gd name="T80" fmla="*/ 123 w 547"/>
              <a:gd name="T81" fmla="*/ 191 h 548"/>
              <a:gd name="T82" fmla="*/ 96 w 547"/>
              <a:gd name="T83" fmla="*/ 178 h 548"/>
              <a:gd name="T84" fmla="*/ 41 w 547"/>
              <a:gd name="T85" fmla="*/ 41 h 548"/>
              <a:gd name="T86" fmla="*/ 14 w 547"/>
              <a:gd name="T87" fmla="*/ 41 h 548"/>
              <a:gd name="T88" fmla="*/ 0 w 547"/>
              <a:gd name="T89" fmla="*/ 68 h 548"/>
              <a:gd name="T90" fmla="*/ 55 w 547"/>
              <a:gd name="T91" fmla="*/ 164 h 548"/>
              <a:gd name="T92" fmla="*/ 14 w 547"/>
              <a:gd name="T93" fmla="*/ 137 h 548"/>
              <a:gd name="T94" fmla="*/ 96 w 547"/>
              <a:gd name="T95" fmla="*/ 547 h 548"/>
              <a:gd name="T96" fmla="*/ 465 w 547"/>
              <a:gd name="T97" fmla="*/ 547 h 548"/>
              <a:gd name="T98" fmla="*/ 546 w 547"/>
              <a:gd name="T99" fmla="*/ 137 h 548"/>
              <a:gd name="T100" fmla="*/ 520 w 547"/>
              <a:gd name="T101" fmla="*/ 152 h 548"/>
              <a:gd name="T102" fmla="*/ 273 w 547"/>
              <a:gd name="T103" fmla="*/ 452 h 548"/>
              <a:gd name="T104" fmla="*/ 273 w 547"/>
              <a:gd name="T105" fmla="*/ 452 h 548"/>
              <a:gd name="T106" fmla="*/ 191 w 547"/>
              <a:gd name="T107" fmla="*/ 370 h 548"/>
              <a:gd name="T108" fmla="*/ 273 w 547"/>
              <a:gd name="T109" fmla="*/ 273 h 548"/>
              <a:gd name="T110" fmla="*/ 368 w 547"/>
              <a:gd name="T111" fmla="*/ 370 h 548"/>
              <a:gd name="T112" fmla="*/ 273 w 547"/>
              <a:gd name="T113" fmla="*/ 45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7" h="548">
                <a:moveTo>
                  <a:pt x="520" y="152"/>
                </a:moveTo>
                <a:lnTo>
                  <a:pt x="520" y="152"/>
                </a:lnTo>
                <a:cubicBezTo>
                  <a:pt x="534" y="55"/>
                  <a:pt x="534" y="55"/>
                  <a:pt x="534" y="55"/>
                </a:cubicBezTo>
                <a:cubicBezTo>
                  <a:pt x="534" y="41"/>
                  <a:pt x="520" y="41"/>
                  <a:pt x="520" y="41"/>
                </a:cubicBezTo>
                <a:cubicBezTo>
                  <a:pt x="505" y="41"/>
                  <a:pt x="505" y="41"/>
                  <a:pt x="505" y="55"/>
                </a:cubicBezTo>
                <a:cubicBezTo>
                  <a:pt x="478" y="164"/>
                  <a:pt x="478" y="164"/>
                  <a:pt x="478" y="164"/>
                </a:cubicBezTo>
                <a:cubicBezTo>
                  <a:pt x="465" y="178"/>
                  <a:pt x="450" y="178"/>
                  <a:pt x="437" y="191"/>
                </a:cubicBezTo>
                <a:cubicBezTo>
                  <a:pt x="437" y="55"/>
                  <a:pt x="437" y="55"/>
                  <a:pt x="437" y="55"/>
                </a:cubicBezTo>
                <a:cubicBezTo>
                  <a:pt x="437" y="41"/>
                  <a:pt x="437" y="41"/>
                  <a:pt x="423" y="41"/>
                </a:cubicBezTo>
                <a:cubicBezTo>
                  <a:pt x="423" y="41"/>
                  <a:pt x="411" y="41"/>
                  <a:pt x="411" y="55"/>
                </a:cubicBezTo>
                <a:cubicBezTo>
                  <a:pt x="411" y="191"/>
                  <a:pt x="411" y="191"/>
                  <a:pt x="411" y="191"/>
                </a:cubicBezTo>
                <a:lnTo>
                  <a:pt x="411" y="191"/>
                </a:lnTo>
                <a:cubicBezTo>
                  <a:pt x="396" y="191"/>
                  <a:pt x="382" y="191"/>
                  <a:pt x="382" y="191"/>
                </a:cubicBezTo>
                <a:lnTo>
                  <a:pt x="382" y="191"/>
                </a:lnTo>
                <a:cubicBezTo>
                  <a:pt x="356" y="14"/>
                  <a:pt x="356" y="14"/>
                  <a:pt x="356" y="14"/>
                </a:cubicBezTo>
                <a:cubicBezTo>
                  <a:pt x="356" y="0"/>
                  <a:pt x="356" y="0"/>
                  <a:pt x="341" y="0"/>
                </a:cubicBezTo>
                <a:cubicBezTo>
                  <a:pt x="328" y="0"/>
                  <a:pt x="328" y="14"/>
                  <a:pt x="328" y="14"/>
                </a:cubicBezTo>
                <a:cubicBezTo>
                  <a:pt x="341" y="191"/>
                  <a:pt x="341" y="191"/>
                  <a:pt x="341" y="191"/>
                </a:cubicBezTo>
                <a:cubicBezTo>
                  <a:pt x="341" y="206"/>
                  <a:pt x="341" y="206"/>
                  <a:pt x="341" y="206"/>
                </a:cubicBezTo>
                <a:cubicBezTo>
                  <a:pt x="328" y="206"/>
                  <a:pt x="314" y="206"/>
                  <a:pt x="300" y="206"/>
                </a:cubicBezTo>
                <a:cubicBezTo>
                  <a:pt x="314" y="82"/>
                  <a:pt x="314" y="82"/>
                  <a:pt x="314" y="82"/>
                </a:cubicBezTo>
                <a:cubicBezTo>
                  <a:pt x="314" y="68"/>
                  <a:pt x="300" y="68"/>
                  <a:pt x="300" y="68"/>
                </a:cubicBezTo>
                <a:cubicBezTo>
                  <a:pt x="287" y="55"/>
                  <a:pt x="287" y="68"/>
                  <a:pt x="273" y="82"/>
                </a:cubicBezTo>
                <a:cubicBezTo>
                  <a:pt x="259" y="206"/>
                  <a:pt x="259" y="206"/>
                  <a:pt x="259" y="206"/>
                </a:cubicBezTo>
                <a:lnTo>
                  <a:pt x="246" y="206"/>
                </a:lnTo>
                <a:cubicBezTo>
                  <a:pt x="259" y="14"/>
                  <a:pt x="259" y="14"/>
                  <a:pt x="259" y="14"/>
                </a:cubicBezTo>
                <a:cubicBezTo>
                  <a:pt x="259" y="0"/>
                  <a:pt x="246" y="0"/>
                  <a:pt x="232" y="0"/>
                </a:cubicBezTo>
                <a:cubicBezTo>
                  <a:pt x="232" y="0"/>
                  <a:pt x="218" y="0"/>
                  <a:pt x="218" y="14"/>
                </a:cubicBezTo>
                <a:cubicBezTo>
                  <a:pt x="205" y="206"/>
                  <a:pt x="205" y="206"/>
                  <a:pt x="205" y="206"/>
                </a:cubicBezTo>
                <a:lnTo>
                  <a:pt x="205" y="206"/>
                </a:lnTo>
                <a:cubicBezTo>
                  <a:pt x="205" y="191"/>
                  <a:pt x="205" y="191"/>
                  <a:pt x="205" y="191"/>
                </a:cubicBezTo>
                <a:cubicBezTo>
                  <a:pt x="164" y="55"/>
                  <a:pt x="164" y="55"/>
                  <a:pt x="164" y="55"/>
                </a:cubicBezTo>
                <a:lnTo>
                  <a:pt x="150" y="41"/>
                </a:lnTo>
                <a:cubicBezTo>
                  <a:pt x="137" y="55"/>
                  <a:pt x="137" y="55"/>
                  <a:pt x="137" y="68"/>
                </a:cubicBezTo>
                <a:cubicBezTo>
                  <a:pt x="164" y="191"/>
                  <a:pt x="164" y="191"/>
                  <a:pt x="164" y="191"/>
                </a:cubicBezTo>
                <a:lnTo>
                  <a:pt x="164" y="191"/>
                </a:lnTo>
                <a:lnTo>
                  <a:pt x="164" y="191"/>
                </a:lnTo>
                <a:cubicBezTo>
                  <a:pt x="109" y="41"/>
                  <a:pt x="109" y="41"/>
                  <a:pt x="109" y="41"/>
                </a:cubicBezTo>
                <a:cubicBezTo>
                  <a:pt x="109" y="27"/>
                  <a:pt x="96" y="27"/>
                  <a:pt x="96" y="27"/>
                </a:cubicBezTo>
                <a:cubicBezTo>
                  <a:pt x="82" y="27"/>
                  <a:pt x="82" y="41"/>
                  <a:pt x="82" y="55"/>
                </a:cubicBezTo>
                <a:cubicBezTo>
                  <a:pt x="123" y="191"/>
                  <a:pt x="123" y="191"/>
                  <a:pt x="123" y="191"/>
                </a:cubicBezTo>
                <a:cubicBezTo>
                  <a:pt x="123" y="178"/>
                  <a:pt x="109" y="178"/>
                  <a:pt x="96" y="178"/>
                </a:cubicBezTo>
                <a:cubicBezTo>
                  <a:pt x="41" y="41"/>
                  <a:pt x="41" y="41"/>
                  <a:pt x="41" y="41"/>
                </a:cubicBezTo>
                <a:cubicBezTo>
                  <a:pt x="27" y="41"/>
                  <a:pt x="27" y="41"/>
                  <a:pt x="14" y="41"/>
                </a:cubicBezTo>
                <a:cubicBezTo>
                  <a:pt x="0" y="41"/>
                  <a:pt x="0" y="55"/>
                  <a:pt x="0" y="68"/>
                </a:cubicBezTo>
                <a:cubicBezTo>
                  <a:pt x="55" y="164"/>
                  <a:pt x="55" y="164"/>
                  <a:pt x="55" y="164"/>
                </a:cubicBezTo>
                <a:cubicBezTo>
                  <a:pt x="41" y="152"/>
                  <a:pt x="27" y="152"/>
                  <a:pt x="14" y="137"/>
                </a:cubicBezTo>
                <a:cubicBezTo>
                  <a:pt x="96" y="547"/>
                  <a:pt x="96" y="547"/>
                  <a:pt x="96" y="547"/>
                </a:cubicBezTo>
                <a:cubicBezTo>
                  <a:pt x="465" y="547"/>
                  <a:pt x="465" y="547"/>
                  <a:pt x="465" y="547"/>
                </a:cubicBezTo>
                <a:cubicBezTo>
                  <a:pt x="546" y="137"/>
                  <a:pt x="546" y="137"/>
                  <a:pt x="546" y="137"/>
                </a:cubicBezTo>
                <a:cubicBezTo>
                  <a:pt x="546" y="152"/>
                  <a:pt x="534" y="152"/>
                  <a:pt x="520" y="152"/>
                </a:cubicBezTo>
                <a:close/>
                <a:moveTo>
                  <a:pt x="273" y="452"/>
                </a:moveTo>
                <a:lnTo>
                  <a:pt x="273" y="452"/>
                </a:lnTo>
                <a:cubicBezTo>
                  <a:pt x="232" y="452"/>
                  <a:pt x="191" y="410"/>
                  <a:pt x="191" y="370"/>
                </a:cubicBezTo>
                <a:cubicBezTo>
                  <a:pt x="191" y="315"/>
                  <a:pt x="232" y="273"/>
                  <a:pt x="273" y="273"/>
                </a:cubicBezTo>
                <a:cubicBezTo>
                  <a:pt x="328" y="273"/>
                  <a:pt x="368" y="315"/>
                  <a:pt x="368" y="370"/>
                </a:cubicBezTo>
                <a:cubicBezTo>
                  <a:pt x="368" y="410"/>
                  <a:pt x="328" y="452"/>
                  <a:pt x="273" y="452"/>
                </a:cubicBezTo>
                <a:close/>
              </a:path>
            </a:pathLst>
          </a:custGeom>
          <a:solidFill>
            <a:schemeClr val="accent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734"/>
          <p:cNvSpPr>
            <a:spLocks noChangeArrowheads="1"/>
          </p:cNvSpPr>
          <p:nvPr/>
        </p:nvSpPr>
        <p:spPr bwMode="auto">
          <a:xfrm>
            <a:off x="1580712" y="6211806"/>
            <a:ext cx="296109" cy="228762"/>
          </a:xfrm>
          <a:custGeom>
            <a:avLst/>
            <a:gdLst>
              <a:gd name="T0" fmla="*/ 287 w 547"/>
              <a:gd name="T1" fmla="*/ 82 h 424"/>
              <a:gd name="T2" fmla="*/ 287 w 547"/>
              <a:gd name="T3" fmla="*/ 82 h 424"/>
              <a:gd name="T4" fmla="*/ 205 w 547"/>
              <a:gd name="T5" fmla="*/ 96 h 424"/>
              <a:gd name="T6" fmla="*/ 96 w 547"/>
              <a:gd name="T7" fmla="*/ 0 h 424"/>
              <a:gd name="T8" fmla="*/ 68 w 547"/>
              <a:gd name="T9" fmla="*/ 0 h 424"/>
              <a:gd name="T10" fmla="*/ 82 w 547"/>
              <a:gd name="T11" fmla="*/ 14 h 424"/>
              <a:gd name="T12" fmla="*/ 178 w 547"/>
              <a:gd name="T13" fmla="*/ 96 h 424"/>
              <a:gd name="T14" fmla="*/ 123 w 547"/>
              <a:gd name="T15" fmla="*/ 109 h 424"/>
              <a:gd name="T16" fmla="*/ 14 w 547"/>
              <a:gd name="T17" fmla="*/ 27 h 424"/>
              <a:gd name="T18" fmla="*/ 0 w 547"/>
              <a:gd name="T19" fmla="*/ 27 h 424"/>
              <a:gd name="T20" fmla="*/ 0 w 547"/>
              <a:gd name="T21" fmla="*/ 41 h 424"/>
              <a:gd name="T22" fmla="*/ 96 w 547"/>
              <a:gd name="T23" fmla="*/ 109 h 424"/>
              <a:gd name="T24" fmla="*/ 41 w 547"/>
              <a:gd name="T25" fmla="*/ 178 h 424"/>
              <a:gd name="T26" fmla="*/ 287 w 547"/>
              <a:gd name="T27" fmla="*/ 423 h 424"/>
              <a:gd name="T28" fmla="*/ 546 w 547"/>
              <a:gd name="T29" fmla="*/ 178 h 424"/>
              <a:gd name="T30" fmla="*/ 287 w 547"/>
              <a:gd name="T31" fmla="*/ 82 h 424"/>
              <a:gd name="T32" fmla="*/ 109 w 547"/>
              <a:gd name="T33" fmla="*/ 137 h 424"/>
              <a:gd name="T34" fmla="*/ 109 w 547"/>
              <a:gd name="T35" fmla="*/ 137 h 424"/>
              <a:gd name="T36" fmla="*/ 205 w 547"/>
              <a:gd name="T37" fmla="*/ 205 h 424"/>
              <a:gd name="T38" fmla="*/ 218 w 547"/>
              <a:gd name="T39" fmla="*/ 205 h 424"/>
              <a:gd name="T40" fmla="*/ 232 w 547"/>
              <a:gd name="T41" fmla="*/ 205 h 424"/>
              <a:gd name="T42" fmla="*/ 232 w 547"/>
              <a:gd name="T43" fmla="*/ 191 h 424"/>
              <a:gd name="T44" fmla="*/ 150 w 547"/>
              <a:gd name="T45" fmla="*/ 123 h 424"/>
              <a:gd name="T46" fmla="*/ 205 w 547"/>
              <a:gd name="T47" fmla="*/ 109 h 424"/>
              <a:gd name="T48" fmla="*/ 287 w 547"/>
              <a:gd name="T49" fmla="*/ 178 h 424"/>
              <a:gd name="T50" fmla="*/ 287 w 547"/>
              <a:gd name="T51" fmla="*/ 178 h 424"/>
              <a:gd name="T52" fmla="*/ 300 w 547"/>
              <a:gd name="T53" fmla="*/ 178 h 424"/>
              <a:gd name="T54" fmla="*/ 300 w 547"/>
              <a:gd name="T55" fmla="*/ 164 h 424"/>
              <a:gd name="T56" fmla="*/ 232 w 547"/>
              <a:gd name="T57" fmla="*/ 109 h 424"/>
              <a:gd name="T58" fmla="*/ 287 w 547"/>
              <a:gd name="T59" fmla="*/ 109 h 424"/>
              <a:gd name="T60" fmla="*/ 519 w 547"/>
              <a:gd name="T61" fmla="*/ 178 h 424"/>
              <a:gd name="T62" fmla="*/ 287 w 547"/>
              <a:gd name="T63" fmla="*/ 232 h 424"/>
              <a:gd name="T64" fmla="*/ 55 w 547"/>
              <a:gd name="T65" fmla="*/ 178 h 424"/>
              <a:gd name="T66" fmla="*/ 109 w 547"/>
              <a:gd name="T67" fmla="*/ 13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424">
                <a:moveTo>
                  <a:pt x="287" y="82"/>
                </a:moveTo>
                <a:lnTo>
                  <a:pt x="287" y="82"/>
                </a:lnTo>
                <a:cubicBezTo>
                  <a:pt x="259" y="82"/>
                  <a:pt x="232" y="96"/>
                  <a:pt x="205" y="96"/>
                </a:cubicBezTo>
                <a:cubicBezTo>
                  <a:pt x="96" y="0"/>
                  <a:pt x="96" y="0"/>
                  <a:pt x="96" y="0"/>
                </a:cubicBezTo>
                <a:cubicBezTo>
                  <a:pt x="82" y="0"/>
                  <a:pt x="82" y="0"/>
                  <a:pt x="68" y="0"/>
                </a:cubicBezTo>
                <a:cubicBezTo>
                  <a:pt x="68" y="0"/>
                  <a:pt x="68" y="14"/>
                  <a:pt x="82" y="14"/>
                </a:cubicBezTo>
                <a:cubicBezTo>
                  <a:pt x="178" y="96"/>
                  <a:pt x="178" y="96"/>
                  <a:pt x="178" y="96"/>
                </a:cubicBezTo>
                <a:cubicBezTo>
                  <a:pt x="150" y="96"/>
                  <a:pt x="137" y="109"/>
                  <a:pt x="123" y="109"/>
                </a:cubicBezTo>
                <a:cubicBezTo>
                  <a:pt x="14" y="27"/>
                  <a:pt x="14" y="27"/>
                  <a:pt x="14" y="27"/>
                </a:cubicBezTo>
                <a:lnTo>
                  <a:pt x="0" y="27"/>
                </a:lnTo>
                <a:lnTo>
                  <a:pt x="0" y="41"/>
                </a:lnTo>
                <a:cubicBezTo>
                  <a:pt x="96" y="109"/>
                  <a:pt x="96" y="109"/>
                  <a:pt x="96" y="109"/>
                </a:cubicBezTo>
                <a:cubicBezTo>
                  <a:pt x="55" y="123"/>
                  <a:pt x="41" y="150"/>
                  <a:pt x="41" y="178"/>
                </a:cubicBezTo>
                <a:cubicBezTo>
                  <a:pt x="41" y="314"/>
                  <a:pt x="150" y="423"/>
                  <a:pt x="287" y="423"/>
                </a:cubicBezTo>
                <a:cubicBezTo>
                  <a:pt x="437" y="423"/>
                  <a:pt x="546" y="314"/>
                  <a:pt x="546" y="178"/>
                </a:cubicBezTo>
                <a:cubicBezTo>
                  <a:pt x="546" y="123"/>
                  <a:pt x="423" y="82"/>
                  <a:pt x="287" y="82"/>
                </a:cubicBezTo>
                <a:close/>
                <a:moveTo>
                  <a:pt x="109" y="137"/>
                </a:moveTo>
                <a:lnTo>
                  <a:pt x="109" y="137"/>
                </a:lnTo>
                <a:cubicBezTo>
                  <a:pt x="205" y="205"/>
                  <a:pt x="205" y="205"/>
                  <a:pt x="205" y="205"/>
                </a:cubicBezTo>
                <a:cubicBezTo>
                  <a:pt x="218" y="205"/>
                  <a:pt x="218" y="205"/>
                  <a:pt x="218" y="205"/>
                </a:cubicBezTo>
                <a:cubicBezTo>
                  <a:pt x="218" y="205"/>
                  <a:pt x="218" y="205"/>
                  <a:pt x="232" y="205"/>
                </a:cubicBezTo>
                <a:lnTo>
                  <a:pt x="232" y="191"/>
                </a:lnTo>
                <a:cubicBezTo>
                  <a:pt x="150" y="123"/>
                  <a:pt x="150" y="123"/>
                  <a:pt x="150" y="123"/>
                </a:cubicBezTo>
                <a:cubicBezTo>
                  <a:pt x="164" y="123"/>
                  <a:pt x="178" y="123"/>
                  <a:pt x="205" y="109"/>
                </a:cubicBezTo>
                <a:cubicBezTo>
                  <a:pt x="287" y="178"/>
                  <a:pt x="287" y="178"/>
                  <a:pt x="287" y="178"/>
                </a:cubicBezTo>
                <a:lnTo>
                  <a:pt x="287" y="178"/>
                </a:lnTo>
                <a:cubicBezTo>
                  <a:pt x="300" y="178"/>
                  <a:pt x="300" y="178"/>
                  <a:pt x="300" y="178"/>
                </a:cubicBezTo>
                <a:lnTo>
                  <a:pt x="300" y="164"/>
                </a:lnTo>
                <a:cubicBezTo>
                  <a:pt x="232" y="109"/>
                  <a:pt x="232" y="109"/>
                  <a:pt x="232" y="109"/>
                </a:cubicBezTo>
                <a:cubicBezTo>
                  <a:pt x="246" y="109"/>
                  <a:pt x="273" y="109"/>
                  <a:pt x="287" y="109"/>
                </a:cubicBezTo>
                <a:cubicBezTo>
                  <a:pt x="437" y="109"/>
                  <a:pt x="519" y="150"/>
                  <a:pt x="519" y="178"/>
                </a:cubicBezTo>
                <a:cubicBezTo>
                  <a:pt x="519" y="191"/>
                  <a:pt x="437" y="232"/>
                  <a:pt x="287" y="232"/>
                </a:cubicBezTo>
                <a:cubicBezTo>
                  <a:pt x="150" y="232"/>
                  <a:pt x="55" y="191"/>
                  <a:pt x="55" y="178"/>
                </a:cubicBezTo>
                <a:cubicBezTo>
                  <a:pt x="55" y="164"/>
                  <a:pt x="82" y="150"/>
                  <a:pt x="109" y="137"/>
                </a:cubicBezTo>
                <a:close/>
              </a:path>
            </a:pathLst>
          </a:custGeom>
          <a:solidFill>
            <a:schemeClr val="accent5"/>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16" name="Group 115"/>
          <p:cNvGrpSpPr/>
          <p:nvPr/>
        </p:nvGrpSpPr>
        <p:grpSpPr>
          <a:xfrm>
            <a:off x="1579221" y="5325948"/>
            <a:ext cx="279256" cy="296186"/>
            <a:chOff x="881213" y="5206321"/>
            <a:chExt cx="529582" cy="561688"/>
          </a:xfrm>
          <a:solidFill>
            <a:schemeClr val="accent3"/>
          </a:solidFill>
        </p:grpSpPr>
        <p:sp>
          <p:nvSpPr>
            <p:cNvPr id="117" name="Freeform 28"/>
            <p:cNvSpPr>
              <a:spLocks noChangeArrowheads="1"/>
            </p:cNvSpPr>
            <p:nvPr/>
          </p:nvSpPr>
          <p:spPr bwMode="auto">
            <a:xfrm>
              <a:off x="935996" y="5206321"/>
              <a:ext cx="22827" cy="164396"/>
            </a:xfrm>
            <a:custGeom>
              <a:avLst/>
              <a:gdLst>
                <a:gd name="T0" fmla="*/ 13 w 28"/>
                <a:gd name="T1" fmla="*/ 163 h 164"/>
                <a:gd name="T2" fmla="*/ 13 w 28"/>
                <a:gd name="T3" fmla="*/ 163 h 164"/>
                <a:gd name="T4" fmla="*/ 27 w 28"/>
                <a:gd name="T5" fmla="*/ 150 h 164"/>
                <a:gd name="T6" fmla="*/ 27 w 28"/>
                <a:gd name="T7" fmla="*/ 13 h 164"/>
                <a:gd name="T8" fmla="*/ 13 w 28"/>
                <a:gd name="T9" fmla="*/ 0 h 164"/>
                <a:gd name="T10" fmla="*/ 0 w 28"/>
                <a:gd name="T11" fmla="*/ 13 h 164"/>
                <a:gd name="T12" fmla="*/ 0 w 28"/>
                <a:gd name="T13" fmla="*/ 150 h 164"/>
                <a:gd name="T14" fmla="*/ 13 w 28"/>
                <a:gd name="T15" fmla="*/ 16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4">
                  <a:moveTo>
                    <a:pt x="13" y="163"/>
                  </a:moveTo>
                  <a:lnTo>
                    <a:pt x="13" y="163"/>
                  </a:lnTo>
                  <a:cubicBezTo>
                    <a:pt x="27" y="163"/>
                    <a:pt x="27" y="150"/>
                    <a:pt x="27" y="150"/>
                  </a:cubicBezTo>
                  <a:cubicBezTo>
                    <a:pt x="27" y="13"/>
                    <a:pt x="27" y="13"/>
                    <a:pt x="27" y="13"/>
                  </a:cubicBezTo>
                  <a:cubicBezTo>
                    <a:pt x="27" y="13"/>
                    <a:pt x="27" y="0"/>
                    <a:pt x="13" y="0"/>
                  </a:cubicBezTo>
                  <a:lnTo>
                    <a:pt x="0" y="13"/>
                  </a:lnTo>
                  <a:cubicBezTo>
                    <a:pt x="0" y="150"/>
                    <a:pt x="0" y="150"/>
                    <a:pt x="0" y="150"/>
                  </a:cubicBezTo>
                  <a:lnTo>
                    <a:pt x="13" y="16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29"/>
            <p:cNvSpPr>
              <a:spLocks noChangeArrowheads="1"/>
            </p:cNvSpPr>
            <p:nvPr/>
          </p:nvSpPr>
          <p:spPr bwMode="auto">
            <a:xfrm>
              <a:off x="881213" y="5206321"/>
              <a:ext cx="150658" cy="561688"/>
            </a:xfrm>
            <a:custGeom>
              <a:avLst/>
              <a:gdLst>
                <a:gd name="T0" fmla="*/ 137 w 151"/>
                <a:gd name="T1" fmla="*/ 0 h 548"/>
                <a:gd name="T2" fmla="*/ 137 w 151"/>
                <a:gd name="T3" fmla="*/ 0 h 548"/>
                <a:gd name="T4" fmla="*/ 123 w 151"/>
                <a:gd name="T5" fmla="*/ 13 h 548"/>
                <a:gd name="T6" fmla="*/ 123 w 151"/>
                <a:gd name="T7" fmla="*/ 150 h 548"/>
                <a:gd name="T8" fmla="*/ 68 w 151"/>
                <a:gd name="T9" fmla="*/ 204 h 548"/>
                <a:gd name="T10" fmla="*/ 14 w 151"/>
                <a:gd name="T11" fmla="*/ 150 h 548"/>
                <a:gd name="T12" fmla="*/ 14 w 151"/>
                <a:gd name="T13" fmla="*/ 13 h 548"/>
                <a:gd name="T14" fmla="*/ 0 w 151"/>
                <a:gd name="T15" fmla="*/ 0 h 548"/>
                <a:gd name="T16" fmla="*/ 0 w 151"/>
                <a:gd name="T17" fmla="*/ 13 h 548"/>
                <a:gd name="T18" fmla="*/ 0 w 151"/>
                <a:gd name="T19" fmla="*/ 150 h 548"/>
                <a:gd name="T20" fmla="*/ 55 w 151"/>
                <a:gd name="T21" fmla="*/ 218 h 548"/>
                <a:gd name="T22" fmla="*/ 55 w 151"/>
                <a:gd name="T23" fmla="*/ 533 h 548"/>
                <a:gd name="T24" fmla="*/ 68 w 151"/>
                <a:gd name="T25" fmla="*/ 547 h 548"/>
                <a:gd name="T26" fmla="*/ 82 w 151"/>
                <a:gd name="T27" fmla="*/ 533 h 548"/>
                <a:gd name="T28" fmla="*/ 82 w 151"/>
                <a:gd name="T29" fmla="*/ 218 h 548"/>
                <a:gd name="T30" fmla="*/ 150 w 151"/>
                <a:gd name="T31" fmla="*/ 150 h 548"/>
                <a:gd name="T32" fmla="*/ 150 w 151"/>
                <a:gd name="T33" fmla="*/ 13 h 548"/>
                <a:gd name="T34" fmla="*/ 137 w 151"/>
                <a:gd name="T35"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548">
                  <a:moveTo>
                    <a:pt x="137" y="0"/>
                  </a:moveTo>
                  <a:lnTo>
                    <a:pt x="137" y="0"/>
                  </a:lnTo>
                  <a:lnTo>
                    <a:pt x="123" y="13"/>
                  </a:lnTo>
                  <a:cubicBezTo>
                    <a:pt x="123" y="150"/>
                    <a:pt x="123" y="150"/>
                    <a:pt x="123" y="150"/>
                  </a:cubicBezTo>
                  <a:cubicBezTo>
                    <a:pt x="123" y="177"/>
                    <a:pt x="96" y="204"/>
                    <a:pt x="68" y="204"/>
                  </a:cubicBezTo>
                  <a:cubicBezTo>
                    <a:pt x="41" y="204"/>
                    <a:pt x="14" y="177"/>
                    <a:pt x="14" y="150"/>
                  </a:cubicBezTo>
                  <a:cubicBezTo>
                    <a:pt x="14" y="13"/>
                    <a:pt x="14" y="13"/>
                    <a:pt x="14" y="13"/>
                  </a:cubicBezTo>
                  <a:cubicBezTo>
                    <a:pt x="14" y="13"/>
                    <a:pt x="14" y="0"/>
                    <a:pt x="0" y="0"/>
                  </a:cubicBezTo>
                  <a:lnTo>
                    <a:pt x="0" y="13"/>
                  </a:lnTo>
                  <a:cubicBezTo>
                    <a:pt x="0" y="150"/>
                    <a:pt x="0" y="150"/>
                    <a:pt x="0" y="150"/>
                  </a:cubicBezTo>
                  <a:cubicBezTo>
                    <a:pt x="0" y="177"/>
                    <a:pt x="14" y="218"/>
                    <a:pt x="55" y="218"/>
                  </a:cubicBezTo>
                  <a:cubicBezTo>
                    <a:pt x="55" y="533"/>
                    <a:pt x="55" y="533"/>
                    <a:pt x="55" y="533"/>
                  </a:cubicBezTo>
                  <a:cubicBezTo>
                    <a:pt x="55" y="547"/>
                    <a:pt x="68" y="547"/>
                    <a:pt x="68" y="547"/>
                  </a:cubicBezTo>
                  <a:cubicBezTo>
                    <a:pt x="82" y="547"/>
                    <a:pt x="82" y="547"/>
                    <a:pt x="82" y="533"/>
                  </a:cubicBezTo>
                  <a:cubicBezTo>
                    <a:pt x="82" y="218"/>
                    <a:pt x="82" y="218"/>
                    <a:pt x="82" y="218"/>
                  </a:cubicBezTo>
                  <a:cubicBezTo>
                    <a:pt x="123" y="218"/>
                    <a:pt x="150" y="177"/>
                    <a:pt x="150" y="150"/>
                  </a:cubicBezTo>
                  <a:cubicBezTo>
                    <a:pt x="150" y="13"/>
                    <a:pt x="150" y="13"/>
                    <a:pt x="150" y="13"/>
                  </a:cubicBezTo>
                  <a:cubicBezTo>
                    <a:pt x="150" y="13"/>
                    <a:pt x="150" y="0"/>
                    <a:pt x="137"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30"/>
            <p:cNvSpPr>
              <a:spLocks noChangeArrowheads="1"/>
            </p:cNvSpPr>
            <p:nvPr/>
          </p:nvSpPr>
          <p:spPr bwMode="auto">
            <a:xfrm>
              <a:off x="1104916" y="5206321"/>
              <a:ext cx="150658" cy="561688"/>
            </a:xfrm>
            <a:custGeom>
              <a:avLst/>
              <a:gdLst>
                <a:gd name="T0" fmla="*/ 151 w 152"/>
                <a:gd name="T1" fmla="*/ 68 h 548"/>
                <a:gd name="T2" fmla="*/ 151 w 152"/>
                <a:gd name="T3" fmla="*/ 68 h 548"/>
                <a:gd name="T4" fmla="*/ 69 w 152"/>
                <a:gd name="T5" fmla="*/ 0 h 548"/>
                <a:gd name="T6" fmla="*/ 0 w 152"/>
                <a:gd name="T7" fmla="*/ 68 h 548"/>
                <a:gd name="T8" fmla="*/ 0 w 152"/>
                <a:gd name="T9" fmla="*/ 81 h 548"/>
                <a:gd name="T10" fmla="*/ 0 w 152"/>
                <a:gd name="T11" fmla="*/ 150 h 548"/>
                <a:gd name="T12" fmla="*/ 55 w 152"/>
                <a:gd name="T13" fmla="*/ 218 h 548"/>
                <a:gd name="T14" fmla="*/ 55 w 152"/>
                <a:gd name="T15" fmla="*/ 533 h 548"/>
                <a:gd name="T16" fmla="*/ 69 w 152"/>
                <a:gd name="T17" fmla="*/ 547 h 548"/>
                <a:gd name="T18" fmla="*/ 96 w 152"/>
                <a:gd name="T19" fmla="*/ 533 h 548"/>
                <a:gd name="T20" fmla="*/ 96 w 152"/>
                <a:gd name="T21" fmla="*/ 218 h 548"/>
                <a:gd name="T22" fmla="*/ 151 w 152"/>
                <a:gd name="T23" fmla="*/ 150 h 548"/>
                <a:gd name="T24" fmla="*/ 151 w 152"/>
                <a:gd name="T25" fmla="*/ 81 h 548"/>
                <a:gd name="T26" fmla="*/ 151 w 152"/>
                <a:gd name="T27" fmla="*/ 68 h 548"/>
                <a:gd name="T28" fmla="*/ 69 w 152"/>
                <a:gd name="T29" fmla="*/ 204 h 548"/>
                <a:gd name="T30" fmla="*/ 69 w 152"/>
                <a:gd name="T31" fmla="*/ 204 h 548"/>
                <a:gd name="T32" fmla="*/ 14 w 152"/>
                <a:gd name="T33" fmla="*/ 150 h 548"/>
                <a:gd name="T34" fmla="*/ 14 w 152"/>
                <a:gd name="T35" fmla="*/ 81 h 548"/>
                <a:gd name="T36" fmla="*/ 69 w 152"/>
                <a:gd name="T37" fmla="*/ 27 h 548"/>
                <a:gd name="T38" fmla="*/ 123 w 152"/>
                <a:gd name="T39" fmla="*/ 81 h 548"/>
                <a:gd name="T40" fmla="*/ 123 w 152"/>
                <a:gd name="T41" fmla="*/ 150 h 548"/>
                <a:gd name="T42" fmla="*/ 69 w 152"/>
                <a:gd name="T43" fmla="*/ 20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548">
                  <a:moveTo>
                    <a:pt x="151" y="68"/>
                  </a:moveTo>
                  <a:lnTo>
                    <a:pt x="151" y="68"/>
                  </a:lnTo>
                  <a:cubicBezTo>
                    <a:pt x="151" y="40"/>
                    <a:pt x="110" y="0"/>
                    <a:pt x="69" y="0"/>
                  </a:cubicBezTo>
                  <a:cubicBezTo>
                    <a:pt x="28" y="0"/>
                    <a:pt x="0" y="40"/>
                    <a:pt x="0" y="68"/>
                  </a:cubicBezTo>
                  <a:cubicBezTo>
                    <a:pt x="0" y="68"/>
                    <a:pt x="0" y="68"/>
                    <a:pt x="0" y="81"/>
                  </a:cubicBezTo>
                  <a:cubicBezTo>
                    <a:pt x="0" y="150"/>
                    <a:pt x="0" y="150"/>
                    <a:pt x="0" y="150"/>
                  </a:cubicBezTo>
                  <a:cubicBezTo>
                    <a:pt x="0" y="177"/>
                    <a:pt x="28" y="218"/>
                    <a:pt x="55" y="218"/>
                  </a:cubicBezTo>
                  <a:cubicBezTo>
                    <a:pt x="55" y="533"/>
                    <a:pt x="55" y="533"/>
                    <a:pt x="55" y="533"/>
                  </a:cubicBezTo>
                  <a:cubicBezTo>
                    <a:pt x="55" y="547"/>
                    <a:pt x="69" y="547"/>
                    <a:pt x="69" y="547"/>
                  </a:cubicBezTo>
                  <a:cubicBezTo>
                    <a:pt x="82" y="547"/>
                    <a:pt x="96" y="547"/>
                    <a:pt x="96" y="533"/>
                  </a:cubicBezTo>
                  <a:cubicBezTo>
                    <a:pt x="96" y="218"/>
                    <a:pt x="96" y="218"/>
                    <a:pt x="96" y="218"/>
                  </a:cubicBezTo>
                  <a:cubicBezTo>
                    <a:pt x="123" y="218"/>
                    <a:pt x="151" y="177"/>
                    <a:pt x="151" y="150"/>
                  </a:cubicBezTo>
                  <a:cubicBezTo>
                    <a:pt x="151" y="81"/>
                    <a:pt x="151" y="81"/>
                    <a:pt x="151" y="81"/>
                  </a:cubicBezTo>
                  <a:cubicBezTo>
                    <a:pt x="151" y="68"/>
                    <a:pt x="151" y="68"/>
                    <a:pt x="151" y="68"/>
                  </a:cubicBezTo>
                  <a:close/>
                  <a:moveTo>
                    <a:pt x="69" y="204"/>
                  </a:moveTo>
                  <a:lnTo>
                    <a:pt x="69" y="204"/>
                  </a:lnTo>
                  <a:cubicBezTo>
                    <a:pt x="41" y="204"/>
                    <a:pt x="14" y="177"/>
                    <a:pt x="14" y="150"/>
                  </a:cubicBezTo>
                  <a:cubicBezTo>
                    <a:pt x="14" y="81"/>
                    <a:pt x="14" y="81"/>
                    <a:pt x="14" y="81"/>
                  </a:cubicBezTo>
                  <a:cubicBezTo>
                    <a:pt x="14" y="54"/>
                    <a:pt x="41" y="27"/>
                    <a:pt x="69" y="27"/>
                  </a:cubicBezTo>
                  <a:cubicBezTo>
                    <a:pt x="110" y="27"/>
                    <a:pt x="123" y="54"/>
                    <a:pt x="123" y="81"/>
                  </a:cubicBezTo>
                  <a:cubicBezTo>
                    <a:pt x="123" y="150"/>
                    <a:pt x="123" y="150"/>
                    <a:pt x="123" y="150"/>
                  </a:cubicBezTo>
                  <a:cubicBezTo>
                    <a:pt x="123" y="177"/>
                    <a:pt x="110" y="204"/>
                    <a:pt x="69" y="204"/>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31"/>
            <p:cNvSpPr>
              <a:spLocks noChangeArrowheads="1"/>
            </p:cNvSpPr>
            <p:nvPr/>
          </p:nvSpPr>
          <p:spPr bwMode="auto">
            <a:xfrm>
              <a:off x="1301227" y="5220022"/>
              <a:ext cx="109568" cy="534289"/>
            </a:xfrm>
            <a:custGeom>
              <a:avLst/>
              <a:gdLst>
                <a:gd name="T0" fmla="*/ 110 w 111"/>
                <a:gd name="T1" fmla="*/ 0 h 521"/>
                <a:gd name="T2" fmla="*/ 110 w 111"/>
                <a:gd name="T3" fmla="*/ 0 h 521"/>
                <a:gd name="T4" fmla="*/ 110 w 111"/>
                <a:gd name="T5" fmla="*/ 520 h 521"/>
                <a:gd name="T6" fmla="*/ 41 w 111"/>
                <a:gd name="T7" fmla="*/ 520 h 521"/>
                <a:gd name="T8" fmla="*/ 55 w 111"/>
                <a:gd name="T9" fmla="*/ 369 h 521"/>
                <a:gd name="T10" fmla="*/ 14 w 111"/>
                <a:gd name="T11" fmla="*/ 302 h 521"/>
                <a:gd name="T12" fmla="*/ 110 w 11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111" h="521">
                  <a:moveTo>
                    <a:pt x="110" y="0"/>
                  </a:moveTo>
                  <a:lnTo>
                    <a:pt x="110" y="0"/>
                  </a:lnTo>
                  <a:cubicBezTo>
                    <a:pt x="110" y="520"/>
                    <a:pt x="110" y="520"/>
                    <a:pt x="110" y="520"/>
                  </a:cubicBezTo>
                  <a:cubicBezTo>
                    <a:pt x="41" y="520"/>
                    <a:pt x="41" y="520"/>
                    <a:pt x="41" y="520"/>
                  </a:cubicBezTo>
                  <a:cubicBezTo>
                    <a:pt x="55" y="369"/>
                    <a:pt x="55" y="369"/>
                    <a:pt x="55" y="369"/>
                  </a:cubicBezTo>
                  <a:cubicBezTo>
                    <a:pt x="55" y="369"/>
                    <a:pt x="0" y="369"/>
                    <a:pt x="14" y="302"/>
                  </a:cubicBezTo>
                  <a:cubicBezTo>
                    <a:pt x="28" y="246"/>
                    <a:pt x="41" y="27"/>
                    <a:pt x="11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912"/>
            <p:cNvSpPr>
              <a:spLocks noChangeArrowheads="1"/>
            </p:cNvSpPr>
            <p:nvPr/>
          </p:nvSpPr>
          <p:spPr bwMode="auto">
            <a:xfrm>
              <a:off x="1118611" y="5233721"/>
              <a:ext cx="123266" cy="178097"/>
            </a:xfrm>
            <a:custGeom>
              <a:avLst/>
              <a:gdLst>
                <a:gd name="T0" fmla="*/ 123 w 124"/>
                <a:gd name="T1" fmla="*/ 136 h 178"/>
                <a:gd name="T2" fmla="*/ 123 w 124"/>
                <a:gd name="T3" fmla="*/ 136 h 178"/>
                <a:gd name="T4" fmla="*/ 82 w 124"/>
                <a:gd name="T5" fmla="*/ 177 h 178"/>
                <a:gd name="T6" fmla="*/ 41 w 124"/>
                <a:gd name="T7" fmla="*/ 177 h 178"/>
                <a:gd name="T8" fmla="*/ 0 w 124"/>
                <a:gd name="T9" fmla="*/ 136 h 178"/>
                <a:gd name="T10" fmla="*/ 0 w 124"/>
                <a:gd name="T11" fmla="*/ 41 h 178"/>
                <a:gd name="T12" fmla="*/ 41 w 124"/>
                <a:gd name="T13" fmla="*/ 0 h 178"/>
                <a:gd name="T14" fmla="*/ 82 w 124"/>
                <a:gd name="T15" fmla="*/ 0 h 178"/>
                <a:gd name="T16" fmla="*/ 123 w 124"/>
                <a:gd name="T17" fmla="*/ 41 h 178"/>
                <a:gd name="T18" fmla="*/ 123 w 124"/>
                <a:gd name="T19"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78">
                  <a:moveTo>
                    <a:pt x="123" y="136"/>
                  </a:moveTo>
                  <a:lnTo>
                    <a:pt x="123" y="136"/>
                  </a:lnTo>
                  <a:cubicBezTo>
                    <a:pt x="123" y="150"/>
                    <a:pt x="96" y="177"/>
                    <a:pt x="82" y="177"/>
                  </a:cubicBezTo>
                  <a:cubicBezTo>
                    <a:pt x="41" y="177"/>
                    <a:pt x="41" y="177"/>
                    <a:pt x="41" y="177"/>
                  </a:cubicBezTo>
                  <a:cubicBezTo>
                    <a:pt x="14" y="177"/>
                    <a:pt x="0" y="150"/>
                    <a:pt x="0" y="136"/>
                  </a:cubicBezTo>
                  <a:cubicBezTo>
                    <a:pt x="0" y="41"/>
                    <a:pt x="0" y="41"/>
                    <a:pt x="0" y="41"/>
                  </a:cubicBezTo>
                  <a:cubicBezTo>
                    <a:pt x="0" y="13"/>
                    <a:pt x="14" y="0"/>
                    <a:pt x="41" y="0"/>
                  </a:cubicBezTo>
                  <a:cubicBezTo>
                    <a:pt x="82" y="0"/>
                    <a:pt x="82" y="0"/>
                    <a:pt x="82" y="0"/>
                  </a:cubicBezTo>
                  <a:cubicBezTo>
                    <a:pt x="96" y="0"/>
                    <a:pt x="123" y="13"/>
                    <a:pt x="123" y="41"/>
                  </a:cubicBezTo>
                  <a:lnTo>
                    <a:pt x="123" y="136"/>
                  </a:lnTo>
                </a:path>
              </a:pathLst>
            </a:custGeom>
            <a:grpFill/>
            <a:ln>
              <a:noFill/>
            </a:ln>
            <a:effectLst/>
            <a:extLst>
              <a:ext uri="{91240B29-F687-4F45-9708-019B960494DF}">
                <a14:hiddenLine xmlns:a14="http://schemas.microsoft.com/office/drawing/2010/main" w="9525">
                  <a:solidFill>
                    <a:srgbClr val="010101"/>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22" name="Straight Connector 121"/>
          <p:cNvCxnSpPr/>
          <p:nvPr/>
        </p:nvCxnSpPr>
        <p:spPr>
          <a:xfrm>
            <a:off x="6426027" y="1684672"/>
            <a:ext cx="0" cy="43950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02" name="Freeform 282"/>
          <p:cNvSpPr>
            <a:spLocks noChangeAspect="1"/>
          </p:cNvSpPr>
          <p:nvPr/>
        </p:nvSpPr>
        <p:spPr bwMode="gray">
          <a:xfrm>
            <a:off x="1127596" y="1943036"/>
            <a:ext cx="2853937" cy="1678788"/>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249"/>
          <p:cNvSpPr>
            <a:spLocks noChangeAspect="1"/>
          </p:cNvSpPr>
          <p:nvPr/>
        </p:nvSpPr>
        <p:spPr bwMode="gray">
          <a:xfrm>
            <a:off x="7459410" y="1701576"/>
            <a:ext cx="1918817" cy="2211254"/>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3"/>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4" name="Oval 203"/>
          <p:cNvSpPr/>
          <p:nvPr/>
        </p:nvSpPr>
        <p:spPr bwMode="auto">
          <a:xfrm>
            <a:off x="9750218" y="1966533"/>
            <a:ext cx="819040" cy="8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Oval 204"/>
          <p:cNvSpPr/>
          <p:nvPr/>
        </p:nvSpPr>
        <p:spPr bwMode="auto">
          <a:xfrm>
            <a:off x="9750218" y="2878722"/>
            <a:ext cx="819040" cy="8192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6" name="Group 13"/>
          <p:cNvGrpSpPr>
            <a:grpSpLocks noChangeAspect="1"/>
          </p:cNvGrpSpPr>
          <p:nvPr/>
        </p:nvGrpSpPr>
        <p:grpSpPr bwMode="auto">
          <a:xfrm flipH="1">
            <a:off x="10049373" y="3000918"/>
            <a:ext cx="223158" cy="515788"/>
            <a:chOff x="3696" y="1271"/>
            <a:chExt cx="338" cy="781"/>
          </a:xfrm>
          <a:solidFill>
            <a:schemeClr val="bg1"/>
          </a:solidFill>
        </p:grpSpPr>
        <p:sp>
          <p:nvSpPr>
            <p:cNvPr id="207"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9" name="Group 208"/>
          <p:cNvGrpSpPr/>
          <p:nvPr/>
        </p:nvGrpSpPr>
        <p:grpSpPr>
          <a:xfrm>
            <a:off x="10021974" y="2137917"/>
            <a:ext cx="277957" cy="522392"/>
            <a:chOff x="13688737" y="4836548"/>
            <a:chExt cx="527117" cy="990664"/>
          </a:xfrm>
        </p:grpSpPr>
        <p:sp>
          <p:nvSpPr>
            <p:cNvPr id="210" name="Freeform 19"/>
            <p:cNvSpPr/>
            <p:nvPr/>
          </p:nvSpPr>
          <p:spPr bwMode="auto">
            <a:xfrm flipH="1">
              <a:off x="13688737" y="5013139"/>
              <a:ext cx="527117" cy="814073"/>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Oval 20"/>
            <p:cNvSpPr>
              <a:spLocks noChangeArrowheads="1"/>
            </p:cNvSpPr>
            <p:nvPr/>
          </p:nvSpPr>
          <p:spPr bwMode="auto">
            <a:xfrm flipH="1">
              <a:off x="13872790" y="4836548"/>
              <a:ext cx="159012" cy="1590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2" name="Rectangle 211"/>
          <p:cNvSpPr/>
          <p:nvPr/>
        </p:nvSpPr>
        <p:spPr>
          <a:xfrm>
            <a:off x="10819732" y="207811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67%</a:t>
            </a:r>
          </a:p>
        </p:txBody>
      </p:sp>
      <p:sp>
        <p:nvSpPr>
          <p:cNvPr id="213" name="Rectangle 212"/>
          <p:cNvSpPr/>
          <p:nvPr/>
        </p:nvSpPr>
        <p:spPr>
          <a:xfrm>
            <a:off x="10819732" y="301455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33%</a:t>
            </a:r>
          </a:p>
        </p:txBody>
      </p:sp>
      <p:sp>
        <p:nvSpPr>
          <p:cNvPr id="214" name="Oval 213"/>
          <p:cNvSpPr/>
          <p:nvPr/>
        </p:nvSpPr>
        <p:spPr bwMode="auto">
          <a:xfrm>
            <a:off x="4264543" y="1966533"/>
            <a:ext cx="819040" cy="8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Oval 214"/>
          <p:cNvSpPr/>
          <p:nvPr/>
        </p:nvSpPr>
        <p:spPr bwMode="auto">
          <a:xfrm>
            <a:off x="4264543" y="2878722"/>
            <a:ext cx="819040" cy="8192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6" name="Group 13"/>
          <p:cNvGrpSpPr>
            <a:grpSpLocks noChangeAspect="1"/>
          </p:cNvGrpSpPr>
          <p:nvPr/>
        </p:nvGrpSpPr>
        <p:grpSpPr bwMode="auto">
          <a:xfrm flipH="1">
            <a:off x="4563698" y="3000918"/>
            <a:ext cx="223158" cy="515788"/>
            <a:chOff x="3696" y="1271"/>
            <a:chExt cx="338" cy="781"/>
          </a:xfrm>
          <a:solidFill>
            <a:schemeClr val="bg1"/>
          </a:solidFill>
        </p:grpSpPr>
        <p:sp>
          <p:nvSpPr>
            <p:cNvPr id="217" name="Oval 14"/>
            <p:cNvSpPr>
              <a:spLocks noChangeArrowheads="1"/>
            </p:cNvSpPr>
            <p:nvPr/>
          </p:nvSpPr>
          <p:spPr bwMode="auto">
            <a:xfrm>
              <a:off x="3800" y="1271"/>
              <a:ext cx="130" cy="1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9" name="Group 218"/>
          <p:cNvGrpSpPr/>
          <p:nvPr/>
        </p:nvGrpSpPr>
        <p:grpSpPr>
          <a:xfrm>
            <a:off x="4536299" y="2137917"/>
            <a:ext cx="277957" cy="522392"/>
            <a:chOff x="13688737" y="4836548"/>
            <a:chExt cx="527117" cy="990664"/>
          </a:xfrm>
        </p:grpSpPr>
        <p:sp>
          <p:nvSpPr>
            <p:cNvPr id="220" name="Freeform 19"/>
            <p:cNvSpPr/>
            <p:nvPr/>
          </p:nvSpPr>
          <p:spPr bwMode="auto">
            <a:xfrm flipH="1">
              <a:off x="13688737" y="5013139"/>
              <a:ext cx="527117" cy="814073"/>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21" name="Oval 20"/>
            <p:cNvSpPr>
              <a:spLocks noChangeArrowheads="1"/>
            </p:cNvSpPr>
            <p:nvPr/>
          </p:nvSpPr>
          <p:spPr bwMode="auto">
            <a:xfrm flipH="1">
              <a:off x="13872790" y="4836548"/>
              <a:ext cx="159012" cy="1590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22" name="Rectangle 221"/>
          <p:cNvSpPr/>
          <p:nvPr/>
        </p:nvSpPr>
        <p:spPr>
          <a:xfrm>
            <a:off x="5334057" y="207811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67%</a:t>
            </a:r>
          </a:p>
        </p:txBody>
      </p:sp>
      <p:sp>
        <p:nvSpPr>
          <p:cNvPr id="223" name="Rectangle 222"/>
          <p:cNvSpPr/>
          <p:nvPr/>
        </p:nvSpPr>
        <p:spPr>
          <a:xfrm>
            <a:off x="5334057" y="301455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33%</a:t>
            </a:r>
          </a:p>
        </p:txBody>
      </p:sp>
      <p:sp>
        <p:nvSpPr>
          <p:cNvPr id="224" name="TextBox 223"/>
          <p:cNvSpPr txBox="1"/>
          <p:nvPr/>
        </p:nvSpPr>
        <p:spPr>
          <a:xfrm>
            <a:off x="8843728" y="3936327"/>
            <a:ext cx="932096" cy="421934"/>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Brazil</a:t>
            </a:r>
          </a:p>
        </p:txBody>
      </p:sp>
      <p:sp>
        <p:nvSpPr>
          <p:cNvPr id="225" name="TextBox 224"/>
          <p:cNvSpPr txBox="1"/>
          <p:nvPr/>
        </p:nvSpPr>
        <p:spPr>
          <a:xfrm>
            <a:off x="2652330" y="3936327"/>
            <a:ext cx="1966034" cy="421934"/>
          </a:xfrm>
          <a:prstGeom prst="rect">
            <a:avLst/>
          </a:prstGeom>
          <a:noFill/>
        </p:spPr>
        <p:txBody>
          <a:bodyPr wrap="none" lIns="96416" tIns="48208" rIns="96416" bIns="48208" rtlCol="0">
            <a:spAutoFit/>
          </a:bodyPr>
          <a:lstStyle/>
          <a:p>
            <a:pPr algn="ctr"/>
            <a:r>
              <a:rPr lang="id-ID" sz="2110" b="1" dirty="0">
                <a:latin typeface="Arial" panose="020B0604020202020204" pitchFamily="34" charset="0"/>
                <a:ea typeface="微软雅黑" panose="020B0503020204020204" pitchFamily="34" charset="-122"/>
                <a:cs typeface="Lato Regular"/>
                <a:sym typeface="Arial" panose="020B0604020202020204" pitchFamily="34" charset="0"/>
              </a:rPr>
              <a:t>United States</a:t>
            </a:r>
          </a:p>
        </p:txBody>
      </p:sp>
      <p:sp>
        <p:nvSpPr>
          <p:cNvPr id="91" name="矩形 90"/>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矩形 123"/>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p:cTn id="11" dur="500" fill="hold"/>
                                        <p:tgtEl>
                                          <p:spTgt spid="214"/>
                                        </p:tgtEl>
                                        <p:attrNameLst>
                                          <p:attrName>ppt_w</p:attrName>
                                        </p:attrNameLst>
                                      </p:cBhvr>
                                      <p:tavLst>
                                        <p:tav tm="0">
                                          <p:val>
                                            <p:fltVal val="0"/>
                                          </p:val>
                                        </p:tav>
                                        <p:tav tm="100000">
                                          <p:val>
                                            <p:strVal val="#ppt_w"/>
                                          </p:val>
                                        </p:tav>
                                      </p:tavLst>
                                    </p:anim>
                                    <p:anim calcmode="lin" valueType="num">
                                      <p:cBhvr>
                                        <p:cTn id="12" dur="500" fill="hold"/>
                                        <p:tgtEl>
                                          <p:spTgt spid="21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9"/>
                                        </p:tgtEl>
                                        <p:attrNameLst>
                                          <p:attrName>style.visibility</p:attrName>
                                        </p:attrNameLst>
                                      </p:cBhvr>
                                      <p:to>
                                        <p:strVal val="visible"/>
                                      </p:to>
                                    </p:set>
                                    <p:anim calcmode="lin" valueType="num">
                                      <p:cBhvr>
                                        <p:cTn id="15" dur="500" fill="hold"/>
                                        <p:tgtEl>
                                          <p:spTgt spid="219"/>
                                        </p:tgtEl>
                                        <p:attrNameLst>
                                          <p:attrName>ppt_w</p:attrName>
                                        </p:attrNameLst>
                                      </p:cBhvr>
                                      <p:tavLst>
                                        <p:tav tm="0">
                                          <p:val>
                                            <p:fltVal val="0"/>
                                          </p:val>
                                        </p:tav>
                                        <p:tav tm="100000">
                                          <p:val>
                                            <p:strVal val="#ppt_w"/>
                                          </p:val>
                                        </p:tav>
                                      </p:tavLst>
                                    </p:anim>
                                    <p:anim calcmode="lin" valueType="num">
                                      <p:cBhvr>
                                        <p:cTn id="16" dur="500" fill="hold"/>
                                        <p:tgtEl>
                                          <p:spTgt spid="219"/>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22"/>
                                        </p:tgtEl>
                                        <p:attrNameLst>
                                          <p:attrName>style.visibility</p:attrName>
                                        </p:attrNameLst>
                                      </p:cBhvr>
                                      <p:to>
                                        <p:strVal val="visible"/>
                                      </p:to>
                                    </p:set>
                                    <p:anim calcmode="lin" valueType="num">
                                      <p:cBhvr>
                                        <p:cTn id="19" dur="500" fill="hold"/>
                                        <p:tgtEl>
                                          <p:spTgt spid="222"/>
                                        </p:tgtEl>
                                        <p:attrNameLst>
                                          <p:attrName>ppt_w</p:attrName>
                                        </p:attrNameLst>
                                      </p:cBhvr>
                                      <p:tavLst>
                                        <p:tav tm="0">
                                          <p:val>
                                            <p:fltVal val="0"/>
                                          </p:val>
                                        </p:tav>
                                        <p:tav tm="100000">
                                          <p:val>
                                            <p:strVal val="#ppt_w"/>
                                          </p:val>
                                        </p:tav>
                                      </p:tavLst>
                                    </p:anim>
                                    <p:anim calcmode="lin" valueType="num">
                                      <p:cBhvr>
                                        <p:cTn id="20" dur="500" fill="hold"/>
                                        <p:tgtEl>
                                          <p:spTgt spid="222"/>
                                        </p:tgtEl>
                                        <p:attrNameLst>
                                          <p:attrName>ppt_h</p:attrName>
                                        </p:attrNameLst>
                                      </p:cBhvr>
                                      <p:tavLst>
                                        <p:tav tm="0">
                                          <p:val>
                                            <p:fltVal val="0"/>
                                          </p:val>
                                        </p:tav>
                                        <p:tav tm="100000">
                                          <p:val>
                                            <p:strVal val="#ppt_h"/>
                                          </p:val>
                                        </p:tav>
                                      </p:tavLst>
                                    </p:anim>
                                    <p:animEffect transition="in" filter="fade">
                                      <p:cBhvr>
                                        <p:cTn id="21" dur="500"/>
                                        <p:tgtEl>
                                          <p:spTgt spid="222"/>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16"/>
                                        </p:tgtEl>
                                        <p:attrNameLst>
                                          <p:attrName>style.visibility</p:attrName>
                                        </p:attrNameLst>
                                      </p:cBhvr>
                                      <p:to>
                                        <p:strVal val="visible"/>
                                      </p:to>
                                    </p:set>
                                    <p:anim calcmode="lin" valueType="num">
                                      <p:cBhvr>
                                        <p:cTn id="25" dur="500" fill="hold"/>
                                        <p:tgtEl>
                                          <p:spTgt spid="216"/>
                                        </p:tgtEl>
                                        <p:attrNameLst>
                                          <p:attrName>ppt_w</p:attrName>
                                        </p:attrNameLst>
                                      </p:cBhvr>
                                      <p:tavLst>
                                        <p:tav tm="0">
                                          <p:val>
                                            <p:fltVal val="0"/>
                                          </p:val>
                                        </p:tav>
                                        <p:tav tm="100000">
                                          <p:val>
                                            <p:strVal val="#ppt_w"/>
                                          </p:val>
                                        </p:tav>
                                      </p:tavLst>
                                    </p:anim>
                                    <p:anim calcmode="lin" valueType="num">
                                      <p:cBhvr>
                                        <p:cTn id="26" dur="500" fill="hold"/>
                                        <p:tgtEl>
                                          <p:spTgt spid="216"/>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15"/>
                                        </p:tgtEl>
                                        <p:attrNameLst>
                                          <p:attrName>style.visibility</p:attrName>
                                        </p:attrNameLst>
                                      </p:cBhvr>
                                      <p:to>
                                        <p:strVal val="visible"/>
                                      </p:to>
                                    </p:set>
                                    <p:anim calcmode="lin" valueType="num">
                                      <p:cBhvr>
                                        <p:cTn id="29" dur="500" fill="hold"/>
                                        <p:tgtEl>
                                          <p:spTgt spid="215"/>
                                        </p:tgtEl>
                                        <p:attrNameLst>
                                          <p:attrName>ppt_w</p:attrName>
                                        </p:attrNameLst>
                                      </p:cBhvr>
                                      <p:tavLst>
                                        <p:tav tm="0">
                                          <p:val>
                                            <p:fltVal val="0"/>
                                          </p:val>
                                        </p:tav>
                                        <p:tav tm="100000">
                                          <p:val>
                                            <p:strVal val="#ppt_w"/>
                                          </p:val>
                                        </p:tav>
                                      </p:tavLst>
                                    </p:anim>
                                    <p:anim calcmode="lin" valueType="num">
                                      <p:cBhvr>
                                        <p:cTn id="30" dur="500" fill="hold"/>
                                        <p:tgtEl>
                                          <p:spTgt spid="215"/>
                                        </p:tgtEl>
                                        <p:attrNameLst>
                                          <p:attrName>ppt_h</p:attrName>
                                        </p:attrNameLst>
                                      </p:cBhvr>
                                      <p:tavLst>
                                        <p:tav tm="0">
                                          <p:val>
                                            <p:fltVal val="0"/>
                                          </p:val>
                                        </p:tav>
                                        <p:tav tm="100000">
                                          <p:val>
                                            <p:strVal val="#ppt_h"/>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223"/>
                                        </p:tgtEl>
                                        <p:attrNameLst>
                                          <p:attrName>style.visibility</p:attrName>
                                        </p:attrNameLst>
                                      </p:cBhvr>
                                      <p:to>
                                        <p:strVal val="visible"/>
                                      </p:to>
                                    </p:set>
                                    <p:anim calcmode="lin" valueType="num">
                                      <p:cBhvr>
                                        <p:cTn id="33" dur="500" fill="hold"/>
                                        <p:tgtEl>
                                          <p:spTgt spid="223"/>
                                        </p:tgtEl>
                                        <p:attrNameLst>
                                          <p:attrName>ppt_w</p:attrName>
                                        </p:attrNameLst>
                                      </p:cBhvr>
                                      <p:tavLst>
                                        <p:tav tm="0">
                                          <p:val>
                                            <p:fltVal val="0"/>
                                          </p:val>
                                        </p:tav>
                                        <p:tav tm="100000">
                                          <p:val>
                                            <p:strVal val="#ppt_w"/>
                                          </p:val>
                                        </p:tav>
                                      </p:tavLst>
                                    </p:anim>
                                    <p:anim calcmode="lin" valueType="num">
                                      <p:cBhvr>
                                        <p:cTn id="34" dur="500" fill="hold"/>
                                        <p:tgtEl>
                                          <p:spTgt spid="223"/>
                                        </p:tgtEl>
                                        <p:attrNameLst>
                                          <p:attrName>ppt_h</p:attrName>
                                        </p:attrNameLst>
                                      </p:cBhvr>
                                      <p:tavLst>
                                        <p:tav tm="0">
                                          <p:val>
                                            <p:fltVal val="0"/>
                                          </p:val>
                                        </p:tav>
                                        <p:tav tm="100000">
                                          <p:val>
                                            <p:strVal val="#ppt_h"/>
                                          </p:val>
                                        </p:tav>
                                      </p:tavLst>
                                    </p:anim>
                                    <p:animEffect transition="in" filter="fade">
                                      <p:cBhvr>
                                        <p:cTn id="35" dur="500"/>
                                        <p:tgtEl>
                                          <p:spTgt spid="223"/>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25"/>
                                        </p:tgtEl>
                                        <p:attrNameLst>
                                          <p:attrName>style.visibility</p:attrName>
                                        </p:attrNameLst>
                                      </p:cBhvr>
                                      <p:to>
                                        <p:strVal val="visible"/>
                                      </p:to>
                                    </p:set>
                                    <p:animEffect transition="in" filter="fade">
                                      <p:cBhvr>
                                        <p:cTn id="39" dur="500"/>
                                        <p:tgtEl>
                                          <p:spTgt spid="22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left)">
                                      <p:cBhvr>
                                        <p:cTn id="43" dur="500"/>
                                        <p:tgtEl>
                                          <p:spTgt spid="1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wipe(left)">
                                      <p:cBhvr>
                                        <p:cTn id="56" dur="500"/>
                                        <p:tgtEl>
                                          <p:spTgt spid="1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wipe(left)">
                                      <p:cBhvr>
                                        <p:cTn id="59" dur="500"/>
                                        <p:tgtEl>
                                          <p:spTgt spid="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wipe(left)">
                                      <p:cBhvr>
                                        <p:cTn id="62" dur="500"/>
                                        <p:tgtEl>
                                          <p:spTgt spid="9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left)">
                                      <p:cBhvr>
                                        <p:cTn id="65" dur="500"/>
                                        <p:tgtEl>
                                          <p:spTgt spid="89"/>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wipe(left)">
                                      <p:cBhvr>
                                        <p:cTn id="78" dur="500"/>
                                        <p:tgtEl>
                                          <p:spTgt spid="96"/>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05"/>
                                        </p:tgtEl>
                                        <p:attrNameLst>
                                          <p:attrName>style.visibility</p:attrName>
                                        </p:attrNameLst>
                                      </p:cBhvr>
                                      <p:to>
                                        <p:strVal val="visible"/>
                                      </p:to>
                                    </p:set>
                                    <p:animEffect transition="in" filter="wipe(left)">
                                      <p:cBhvr>
                                        <p:cTn id="82" dur="500"/>
                                        <p:tgtEl>
                                          <p:spTgt spid="10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wipe(left)">
                                      <p:cBhvr>
                                        <p:cTn id="85" dur="500"/>
                                        <p:tgtEl>
                                          <p:spTgt spid="10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ipe(left)">
                                      <p:cBhvr>
                                        <p:cTn id="88" dur="500"/>
                                        <p:tgtEl>
                                          <p:spTgt spid="10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left)">
                                      <p:cBhvr>
                                        <p:cTn id="91" dur="500"/>
                                        <p:tgtEl>
                                          <p:spTgt spid="99"/>
                                        </p:tgtEl>
                                      </p:cBhvr>
                                    </p:animEffect>
                                  </p:childTnLst>
                                </p:cTn>
                              </p:par>
                            </p:childTnLst>
                          </p:cTn>
                        </p:par>
                        <p:par>
                          <p:cTn id="92" fill="hold">
                            <p:stCondLst>
                              <p:cond delay="4000"/>
                            </p:stCondLst>
                            <p:childTnLst>
                              <p:par>
                                <p:cTn id="93" presetID="22" presetClass="entr" presetSubtype="8" fill="hold" grpId="0" nodeType="after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wipe(left)">
                                      <p:cBhvr>
                                        <p:cTn id="95" dur="500"/>
                                        <p:tgtEl>
                                          <p:spTgt spid="11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wipe(left)">
                                      <p:cBhvr>
                                        <p:cTn id="98" dur="500"/>
                                        <p:tgtEl>
                                          <p:spTgt spid="10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wipe(left)">
                                      <p:cBhvr>
                                        <p:cTn id="101" dur="500"/>
                                        <p:tgtEl>
                                          <p:spTgt spid="10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ipe(left)">
                                      <p:cBhvr>
                                        <p:cTn id="104" dur="500"/>
                                        <p:tgtEl>
                                          <p:spTgt spid="102"/>
                                        </p:tgtEl>
                                      </p:cBhvr>
                                    </p:animEffect>
                                  </p:childTnLst>
                                </p:cTn>
                              </p:par>
                            </p:childTnLst>
                          </p:cTn>
                        </p:par>
                        <p:par>
                          <p:cTn id="105" fill="hold">
                            <p:stCondLst>
                              <p:cond delay="4500"/>
                            </p:stCondLst>
                            <p:childTnLst>
                              <p:par>
                                <p:cTn id="106" presetID="22" presetClass="entr" presetSubtype="4" fill="hold" nodeType="afterEffect">
                                  <p:stCondLst>
                                    <p:cond delay="0"/>
                                  </p:stCondLst>
                                  <p:childTnLst>
                                    <p:set>
                                      <p:cBhvr>
                                        <p:cTn id="107" dur="1" fill="hold">
                                          <p:stCondLst>
                                            <p:cond delay="0"/>
                                          </p:stCondLst>
                                        </p:cTn>
                                        <p:tgtEl>
                                          <p:spTgt spid="122"/>
                                        </p:tgtEl>
                                        <p:attrNameLst>
                                          <p:attrName>style.visibility</p:attrName>
                                        </p:attrNameLst>
                                      </p:cBhvr>
                                      <p:to>
                                        <p:strVal val="visible"/>
                                      </p:to>
                                    </p:set>
                                    <p:animEffect transition="in" filter="wipe(down)">
                                      <p:cBhvr>
                                        <p:cTn id="108" dur="500"/>
                                        <p:tgtEl>
                                          <p:spTgt spid="122"/>
                                        </p:tgtEl>
                                      </p:cBhvr>
                                    </p:animEffect>
                                  </p:childTnLst>
                                </p:cTn>
                              </p:par>
                            </p:childTnLst>
                          </p:cTn>
                        </p:par>
                        <p:par>
                          <p:cTn id="109" fill="hold">
                            <p:stCondLst>
                              <p:cond delay="5000"/>
                            </p:stCondLst>
                            <p:childTnLst>
                              <p:par>
                                <p:cTn id="110" presetID="10" presetClass="entr" presetSubtype="0" fill="hold" grpId="0" nodeType="afterEffect">
                                  <p:stCondLst>
                                    <p:cond delay="0"/>
                                  </p:stCondLst>
                                  <p:childTnLst>
                                    <p:set>
                                      <p:cBhvr>
                                        <p:cTn id="111" dur="1" fill="hold">
                                          <p:stCondLst>
                                            <p:cond delay="0"/>
                                          </p:stCondLst>
                                        </p:cTn>
                                        <p:tgtEl>
                                          <p:spTgt spid="203"/>
                                        </p:tgtEl>
                                        <p:attrNameLst>
                                          <p:attrName>style.visibility</p:attrName>
                                        </p:attrNameLst>
                                      </p:cBhvr>
                                      <p:to>
                                        <p:strVal val="visible"/>
                                      </p:to>
                                    </p:set>
                                    <p:animEffect transition="in" filter="fade">
                                      <p:cBhvr>
                                        <p:cTn id="112" dur="500"/>
                                        <p:tgtEl>
                                          <p:spTgt spid="203"/>
                                        </p:tgtEl>
                                      </p:cBhvr>
                                    </p:animEffect>
                                  </p:childTnLst>
                                </p:cTn>
                              </p:par>
                            </p:childTnLst>
                          </p:cTn>
                        </p:par>
                        <p:par>
                          <p:cTn id="113" fill="hold">
                            <p:stCondLst>
                              <p:cond delay="5500"/>
                            </p:stCondLst>
                            <p:childTnLst>
                              <p:par>
                                <p:cTn id="114" presetID="23" presetClass="entr" presetSubtype="16" fill="hold" grpId="0" nodeType="after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500" fill="hold"/>
                                        <p:tgtEl>
                                          <p:spTgt spid="204"/>
                                        </p:tgtEl>
                                        <p:attrNameLst>
                                          <p:attrName>ppt_w</p:attrName>
                                        </p:attrNameLst>
                                      </p:cBhvr>
                                      <p:tavLst>
                                        <p:tav tm="0">
                                          <p:val>
                                            <p:fltVal val="0"/>
                                          </p:val>
                                        </p:tav>
                                        <p:tav tm="100000">
                                          <p:val>
                                            <p:strVal val="#ppt_w"/>
                                          </p:val>
                                        </p:tav>
                                      </p:tavLst>
                                    </p:anim>
                                    <p:anim calcmode="lin" valueType="num">
                                      <p:cBhvr>
                                        <p:cTn id="117" dur="500" fill="hold"/>
                                        <p:tgtEl>
                                          <p:spTgt spid="204"/>
                                        </p:tgtEl>
                                        <p:attrNameLst>
                                          <p:attrName>ppt_h</p:attrName>
                                        </p:attrNameLst>
                                      </p:cBhvr>
                                      <p:tavLst>
                                        <p:tav tm="0">
                                          <p:val>
                                            <p:flt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209"/>
                                        </p:tgtEl>
                                        <p:attrNameLst>
                                          <p:attrName>style.visibility</p:attrName>
                                        </p:attrNameLst>
                                      </p:cBhvr>
                                      <p:to>
                                        <p:strVal val="visible"/>
                                      </p:to>
                                    </p:set>
                                    <p:anim calcmode="lin" valueType="num">
                                      <p:cBhvr>
                                        <p:cTn id="120" dur="500" fill="hold"/>
                                        <p:tgtEl>
                                          <p:spTgt spid="209"/>
                                        </p:tgtEl>
                                        <p:attrNameLst>
                                          <p:attrName>ppt_w</p:attrName>
                                        </p:attrNameLst>
                                      </p:cBhvr>
                                      <p:tavLst>
                                        <p:tav tm="0">
                                          <p:val>
                                            <p:fltVal val="0"/>
                                          </p:val>
                                        </p:tav>
                                        <p:tav tm="100000">
                                          <p:val>
                                            <p:strVal val="#ppt_w"/>
                                          </p:val>
                                        </p:tav>
                                      </p:tavLst>
                                    </p:anim>
                                    <p:anim calcmode="lin" valueType="num">
                                      <p:cBhvr>
                                        <p:cTn id="121" dur="500" fill="hold"/>
                                        <p:tgtEl>
                                          <p:spTgt spid="209"/>
                                        </p:tgtEl>
                                        <p:attrNameLst>
                                          <p:attrName>ppt_h</p:attrName>
                                        </p:attrNameLst>
                                      </p:cBhvr>
                                      <p:tavLst>
                                        <p:tav tm="0">
                                          <p:val>
                                            <p:fltVal val="0"/>
                                          </p:val>
                                        </p:tav>
                                        <p:tav tm="100000">
                                          <p:val>
                                            <p:strVal val="#ppt_h"/>
                                          </p:val>
                                        </p:tav>
                                      </p:tavLst>
                                    </p:anim>
                                  </p:childTnLst>
                                </p:cTn>
                              </p:par>
                              <p:par>
                                <p:cTn id="122" presetID="53" presetClass="entr" presetSubtype="16" fill="hold" grpId="0" nodeType="withEffect">
                                  <p:stCondLst>
                                    <p:cond delay="0"/>
                                  </p:stCondLst>
                                  <p:childTnLst>
                                    <p:set>
                                      <p:cBhvr>
                                        <p:cTn id="123" dur="1" fill="hold">
                                          <p:stCondLst>
                                            <p:cond delay="0"/>
                                          </p:stCondLst>
                                        </p:cTn>
                                        <p:tgtEl>
                                          <p:spTgt spid="212"/>
                                        </p:tgtEl>
                                        <p:attrNameLst>
                                          <p:attrName>style.visibility</p:attrName>
                                        </p:attrNameLst>
                                      </p:cBhvr>
                                      <p:to>
                                        <p:strVal val="visible"/>
                                      </p:to>
                                    </p:set>
                                    <p:anim calcmode="lin" valueType="num">
                                      <p:cBhvr>
                                        <p:cTn id="124" dur="500" fill="hold"/>
                                        <p:tgtEl>
                                          <p:spTgt spid="212"/>
                                        </p:tgtEl>
                                        <p:attrNameLst>
                                          <p:attrName>ppt_w</p:attrName>
                                        </p:attrNameLst>
                                      </p:cBhvr>
                                      <p:tavLst>
                                        <p:tav tm="0">
                                          <p:val>
                                            <p:fltVal val="0"/>
                                          </p:val>
                                        </p:tav>
                                        <p:tav tm="100000">
                                          <p:val>
                                            <p:strVal val="#ppt_w"/>
                                          </p:val>
                                        </p:tav>
                                      </p:tavLst>
                                    </p:anim>
                                    <p:anim calcmode="lin" valueType="num">
                                      <p:cBhvr>
                                        <p:cTn id="125" dur="500" fill="hold"/>
                                        <p:tgtEl>
                                          <p:spTgt spid="212"/>
                                        </p:tgtEl>
                                        <p:attrNameLst>
                                          <p:attrName>ppt_h</p:attrName>
                                        </p:attrNameLst>
                                      </p:cBhvr>
                                      <p:tavLst>
                                        <p:tav tm="0">
                                          <p:val>
                                            <p:fltVal val="0"/>
                                          </p:val>
                                        </p:tav>
                                        <p:tav tm="100000">
                                          <p:val>
                                            <p:strVal val="#ppt_h"/>
                                          </p:val>
                                        </p:tav>
                                      </p:tavLst>
                                    </p:anim>
                                    <p:animEffect transition="in" filter="fade">
                                      <p:cBhvr>
                                        <p:cTn id="126" dur="500"/>
                                        <p:tgtEl>
                                          <p:spTgt spid="212"/>
                                        </p:tgtEl>
                                      </p:cBhvr>
                                    </p:animEffect>
                                  </p:childTnLst>
                                </p:cTn>
                              </p:par>
                            </p:childTnLst>
                          </p:cTn>
                        </p:par>
                        <p:par>
                          <p:cTn id="127" fill="hold">
                            <p:stCondLst>
                              <p:cond delay="6000"/>
                            </p:stCondLst>
                            <p:childTnLst>
                              <p:par>
                                <p:cTn id="128" presetID="23" presetClass="entr" presetSubtype="16" fill="hold" nodeType="afterEffect">
                                  <p:stCondLst>
                                    <p:cond delay="0"/>
                                  </p:stCondLst>
                                  <p:childTnLst>
                                    <p:set>
                                      <p:cBhvr>
                                        <p:cTn id="129" dur="1" fill="hold">
                                          <p:stCondLst>
                                            <p:cond delay="0"/>
                                          </p:stCondLst>
                                        </p:cTn>
                                        <p:tgtEl>
                                          <p:spTgt spid="206"/>
                                        </p:tgtEl>
                                        <p:attrNameLst>
                                          <p:attrName>style.visibility</p:attrName>
                                        </p:attrNameLst>
                                      </p:cBhvr>
                                      <p:to>
                                        <p:strVal val="visible"/>
                                      </p:to>
                                    </p:set>
                                    <p:anim calcmode="lin" valueType="num">
                                      <p:cBhvr>
                                        <p:cTn id="130" dur="500" fill="hold"/>
                                        <p:tgtEl>
                                          <p:spTgt spid="206"/>
                                        </p:tgtEl>
                                        <p:attrNameLst>
                                          <p:attrName>ppt_w</p:attrName>
                                        </p:attrNameLst>
                                      </p:cBhvr>
                                      <p:tavLst>
                                        <p:tav tm="0">
                                          <p:val>
                                            <p:fltVal val="0"/>
                                          </p:val>
                                        </p:tav>
                                        <p:tav tm="100000">
                                          <p:val>
                                            <p:strVal val="#ppt_w"/>
                                          </p:val>
                                        </p:tav>
                                      </p:tavLst>
                                    </p:anim>
                                    <p:anim calcmode="lin" valueType="num">
                                      <p:cBhvr>
                                        <p:cTn id="131" dur="500" fill="hold"/>
                                        <p:tgtEl>
                                          <p:spTgt spid="206"/>
                                        </p:tgtEl>
                                        <p:attrNameLst>
                                          <p:attrName>ppt_h</p:attrName>
                                        </p:attrNameLst>
                                      </p:cBhvr>
                                      <p:tavLst>
                                        <p:tav tm="0">
                                          <p:val>
                                            <p:fltVal val="0"/>
                                          </p:val>
                                        </p:tav>
                                        <p:tav tm="100000">
                                          <p:val>
                                            <p:strVal val="#ppt_h"/>
                                          </p:val>
                                        </p:tav>
                                      </p:tavLst>
                                    </p:anim>
                                  </p:childTnLst>
                                </p:cTn>
                              </p:par>
                              <p:par>
                                <p:cTn id="132" presetID="23" presetClass="entr" presetSubtype="16" fill="hold" grpId="0" nodeType="withEffect">
                                  <p:stCondLst>
                                    <p:cond delay="0"/>
                                  </p:stCondLst>
                                  <p:childTnLst>
                                    <p:set>
                                      <p:cBhvr>
                                        <p:cTn id="133" dur="1" fill="hold">
                                          <p:stCondLst>
                                            <p:cond delay="0"/>
                                          </p:stCondLst>
                                        </p:cTn>
                                        <p:tgtEl>
                                          <p:spTgt spid="205"/>
                                        </p:tgtEl>
                                        <p:attrNameLst>
                                          <p:attrName>style.visibility</p:attrName>
                                        </p:attrNameLst>
                                      </p:cBhvr>
                                      <p:to>
                                        <p:strVal val="visible"/>
                                      </p:to>
                                    </p:set>
                                    <p:anim calcmode="lin" valueType="num">
                                      <p:cBhvr>
                                        <p:cTn id="134" dur="500" fill="hold"/>
                                        <p:tgtEl>
                                          <p:spTgt spid="205"/>
                                        </p:tgtEl>
                                        <p:attrNameLst>
                                          <p:attrName>ppt_w</p:attrName>
                                        </p:attrNameLst>
                                      </p:cBhvr>
                                      <p:tavLst>
                                        <p:tav tm="0">
                                          <p:val>
                                            <p:fltVal val="0"/>
                                          </p:val>
                                        </p:tav>
                                        <p:tav tm="100000">
                                          <p:val>
                                            <p:strVal val="#ppt_w"/>
                                          </p:val>
                                        </p:tav>
                                      </p:tavLst>
                                    </p:anim>
                                    <p:anim calcmode="lin" valueType="num">
                                      <p:cBhvr>
                                        <p:cTn id="135" dur="500" fill="hold"/>
                                        <p:tgtEl>
                                          <p:spTgt spid="205"/>
                                        </p:tgtEl>
                                        <p:attrNameLst>
                                          <p:attrName>ppt_h</p:attrName>
                                        </p:attrNameLst>
                                      </p:cBhvr>
                                      <p:tavLst>
                                        <p:tav tm="0">
                                          <p:val>
                                            <p:fltVal val="0"/>
                                          </p:val>
                                        </p:tav>
                                        <p:tav tm="100000">
                                          <p:val>
                                            <p:strVal val="#ppt_h"/>
                                          </p:val>
                                        </p:tav>
                                      </p:tavLst>
                                    </p:anim>
                                  </p:childTnLst>
                                </p:cTn>
                              </p:par>
                              <p:par>
                                <p:cTn id="136" presetID="53" presetClass="entr" presetSubtype="16" fill="hold" grpId="0" nodeType="withEffect">
                                  <p:stCondLst>
                                    <p:cond delay="0"/>
                                  </p:stCondLst>
                                  <p:childTnLst>
                                    <p:set>
                                      <p:cBhvr>
                                        <p:cTn id="137" dur="1" fill="hold">
                                          <p:stCondLst>
                                            <p:cond delay="0"/>
                                          </p:stCondLst>
                                        </p:cTn>
                                        <p:tgtEl>
                                          <p:spTgt spid="213"/>
                                        </p:tgtEl>
                                        <p:attrNameLst>
                                          <p:attrName>style.visibility</p:attrName>
                                        </p:attrNameLst>
                                      </p:cBhvr>
                                      <p:to>
                                        <p:strVal val="visible"/>
                                      </p:to>
                                    </p:set>
                                    <p:anim calcmode="lin" valueType="num">
                                      <p:cBhvr>
                                        <p:cTn id="138" dur="500" fill="hold"/>
                                        <p:tgtEl>
                                          <p:spTgt spid="213"/>
                                        </p:tgtEl>
                                        <p:attrNameLst>
                                          <p:attrName>ppt_w</p:attrName>
                                        </p:attrNameLst>
                                      </p:cBhvr>
                                      <p:tavLst>
                                        <p:tav tm="0">
                                          <p:val>
                                            <p:fltVal val="0"/>
                                          </p:val>
                                        </p:tav>
                                        <p:tav tm="100000">
                                          <p:val>
                                            <p:strVal val="#ppt_w"/>
                                          </p:val>
                                        </p:tav>
                                      </p:tavLst>
                                    </p:anim>
                                    <p:anim calcmode="lin" valueType="num">
                                      <p:cBhvr>
                                        <p:cTn id="139" dur="500" fill="hold"/>
                                        <p:tgtEl>
                                          <p:spTgt spid="213"/>
                                        </p:tgtEl>
                                        <p:attrNameLst>
                                          <p:attrName>ppt_h</p:attrName>
                                        </p:attrNameLst>
                                      </p:cBhvr>
                                      <p:tavLst>
                                        <p:tav tm="0">
                                          <p:val>
                                            <p:fltVal val="0"/>
                                          </p:val>
                                        </p:tav>
                                        <p:tav tm="100000">
                                          <p:val>
                                            <p:strVal val="#ppt_h"/>
                                          </p:val>
                                        </p:tav>
                                      </p:tavLst>
                                    </p:anim>
                                    <p:animEffect transition="in" filter="fade">
                                      <p:cBhvr>
                                        <p:cTn id="140" dur="500"/>
                                        <p:tgtEl>
                                          <p:spTgt spid="213"/>
                                        </p:tgtEl>
                                      </p:cBhvr>
                                    </p:animEffect>
                                  </p:childTnLst>
                                </p:cTn>
                              </p:par>
                            </p:childTnLst>
                          </p:cTn>
                        </p:par>
                        <p:par>
                          <p:cTn id="141" fill="hold">
                            <p:stCondLst>
                              <p:cond delay="6500"/>
                            </p:stCondLst>
                            <p:childTnLst>
                              <p:par>
                                <p:cTn id="142" presetID="10" presetClass="entr" presetSubtype="0" fill="hold" grpId="0" nodeType="afterEffect">
                                  <p:stCondLst>
                                    <p:cond delay="0"/>
                                  </p:stCondLst>
                                  <p:childTnLst>
                                    <p:set>
                                      <p:cBhvr>
                                        <p:cTn id="143" dur="1" fill="hold">
                                          <p:stCondLst>
                                            <p:cond delay="0"/>
                                          </p:stCondLst>
                                        </p:cTn>
                                        <p:tgtEl>
                                          <p:spTgt spid="224"/>
                                        </p:tgtEl>
                                        <p:attrNameLst>
                                          <p:attrName>style.visibility</p:attrName>
                                        </p:attrNameLst>
                                      </p:cBhvr>
                                      <p:to>
                                        <p:strVal val="visible"/>
                                      </p:to>
                                    </p:set>
                                    <p:animEffect transition="in" filter="fade">
                                      <p:cBhvr>
                                        <p:cTn id="144" dur="500"/>
                                        <p:tgtEl>
                                          <p:spTgt spid="224"/>
                                        </p:tgtEl>
                                      </p:cBhvr>
                                    </p:animEffect>
                                  </p:childTnLst>
                                </p:cTn>
                              </p:par>
                            </p:childTnLst>
                          </p:cTn>
                        </p:par>
                        <p:par>
                          <p:cTn id="145" fill="hold">
                            <p:stCondLst>
                              <p:cond delay="7000"/>
                            </p:stCondLst>
                            <p:childTnLst>
                              <p:par>
                                <p:cTn id="146" presetID="22" presetClass="entr" presetSubtype="8" fill="hold" grpId="0" nodeType="afterEffect">
                                  <p:stCondLst>
                                    <p:cond delay="0"/>
                                  </p:stCondLst>
                                  <p:childTnLst>
                                    <p:set>
                                      <p:cBhvr>
                                        <p:cTn id="147" dur="1" fill="hold">
                                          <p:stCondLst>
                                            <p:cond delay="0"/>
                                          </p:stCondLst>
                                        </p:cTn>
                                        <p:tgtEl>
                                          <p:spTgt spid="1003"/>
                                        </p:tgtEl>
                                        <p:attrNameLst>
                                          <p:attrName>style.visibility</p:attrName>
                                        </p:attrNameLst>
                                      </p:cBhvr>
                                      <p:to>
                                        <p:strVal val="visible"/>
                                      </p:to>
                                    </p:set>
                                    <p:animEffect transition="in" filter="wipe(left)">
                                      <p:cBhvr>
                                        <p:cTn id="148" dur="500"/>
                                        <p:tgtEl>
                                          <p:spTgt spid="1003"/>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976"/>
                                        </p:tgtEl>
                                        <p:attrNameLst>
                                          <p:attrName>style.visibility</p:attrName>
                                        </p:attrNameLst>
                                      </p:cBhvr>
                                      <p:to>
                                        <p:strVal val="visible"/>
                                      </p:to>
                                    </p:set>
                                    <p:animEffect transition="in" filter="wipe(left)">
                                      <p:cBhvr>
                                        <p:cTn id="151" dur="500"/>
                                        <p:tgtEl>
                                          <p:spTgt spid="976"/>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975"/>
                                        </p:tgtEl>
                                        <p:attrNameLst>
                                          <p:attrName>style.visibility</p:attrName>
                                        </p:attrNameLst>
                                      </p:cBhvr>
                                      <p:to>
                                        <p:strVal val="visible"/>
                                      </p:to>
                                    </p:set>
                                    <p:animEffect transition="in" filter="wipe(left)">
                                      <p:cBhvr>
                                        <p:cTn id="154" dur="500"/>
                                        <p:tgtEl>
                                          <p:spTgt spid="975"/>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974"/>
                                        </p:tgtEl>
                                        <p:attrNameLst>
                                          <p:attrName>style.visibility</p:attrName>
                                        </p:attrNameLst>
                                      </p:cBhvr>
                                      <p:to>
                                        <p:strVal val="visible"/>
                                      </p:to>
                                    </p:set>
                                    <p:animEffect transition="in" filter="wipe(left)">
                                      <p:cBhvr>
                                        <p:cTn id="157" dur="500"/>
                                        <p:tgtEl>
                                          <p:spTgt spid="974"/>
                                        </p:tgtEl>
                                      </p:cBhvr>
                                    </p:animEffect>
                                  </p:childTnLst>
                                </p:cTn>
                              </p:par>
                            </p:childTnLst>
                          </p:cTn>
                        </p:par>
                        <p:par>
                          <p:cTn id="158" fill="hold">
                            <p:stCondLst>
                              <p:cond delay="7500"/>
                            </p:stCondLst>
                            <p:childTnLst>
                              <p:par>
                                <p:cTn id="159" presetID="22" presetClass="entr" presetSubtype="8" fill="hold" grpId="0" nodeType="afterEffect">
                                  <p:stCondLst>
                                    <p:cond delay="0"/>
                                  </p:stCondLst>
                                  <p:childTnLst>
                                    <p:set>
                                      <p:cBhvr>
                                        <p:cTn id="160" dur="1" fill="hold">
                                          <p:stCondLst>
                                            <p:cond delay="0"/>
                                          </p:stCondLst>
                                        </p:cTn>
                                        <p:tgtEl>
                                          <p:spTgt spid="1002"/>
                                        </p:tgtEl>
                                        <p:attrNameLst>
                                          <p:attrName>style.visibility</p:attrName>
                                        </p:attrNameLst>
                                      </p:cBhvr>
                                      <p:to>
                                        <p:strVal val="visible"/>
                                      </p:to>
                                    </p:set>
                                    <p:animEffect transition="in" filter="wipe(left)">
                                      <p:cBhvr>
                                        <p:cTn id="161" dur="500"/>
                                        <p:tgtEl>
                                          <p:spTgt spid="100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979"/>
                                        </p:tgtEl>
                                        <p:attrNameLst>
                                          <p:attrName>style.visibility</p:attrName>
                                        </p:attrNameLst>
                                      </p:cBhvr>
                                      <p:to>
                                        <p:strVal val="visible"/>
                                      </p:to>
                                    </p:set>
                                    <p:animEffect transition="in" filter="wipe(left)">
                                      <p:cBhvr>
                                        <p:cTn id="164" dur="500"/>
                                        <p:tgtEl>
                                          <p:spTgt spid="979"/>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978"/>
                                        </p:tgtEl>
                                        <p:attrNameLst>
                                          <p:attrName>style.visibility</p:attrName>
                                        </p:attrNameLst>
                                      </p:cBhvr>
                                      <p:to>
                                        <p:strVal val="visible"/>
                                      </p:to>
                                    </p:set>
                                    <p:animEffect transition="in" filter="wipe(left)">
                                      <p:cBhvr>
                                        <p:cTn id="167" dur="500"/>
                                        <p:tgtEl>
                                          <p:spTgt spid="978"/>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977"/>
                                        </p:tgtEl>
                                        <p:attrNameLst>
                                          <p:attrName>style.visibility</p:attrName>
                                        </p:attrNameLst>
                                      </p:cBhvr>
                                      <p:to>
                                        <p:strVal val="visible"/>
                                      </p:to>
                                    </p:set>
                                    <p:animEffect transition="in" filter="wipe(left)">
                                      <p:cBhvr>
                                        <p:cTn id="170" dur="500"/>
                                        <p:tgtEl>
                                          <p:spTgt spid="977"/>
                                        </p:tgtEl>
                                      </p:cBhvr>
                                    </p:animEffect>
                                  </p:childTnLst>
                                </p:cTn>
                              </p:par>
                            </p:childTnLst>
                          </p:cTn>
                        </p:par>
                        <p:par>
                          <p:cTn id="171" fill="hold">
                            <p:stCondLst>
                              <p:cond delay="8000"/>
                            </p:stCondLst>
                            <p:childTnLst>
                              <p:par>
                                <p:cTn id="172" presetID="22" presetClass="entr" presetSubtype="8" fill="hold" nodeType="afterEffect">
                                  <p:stCondLst>
                                    <p:cond delay="0"/>
                                  </p:stCondLst>
                                  <p:childTnLst>
                                    <p:set>
                                      <p:cBhvr>
                                        <p:cTn id="173" dur="1" fill="hold">
                                          <p:stCondLst>
                                            <p:cond delay="0"/>
                                          </p:stCondLst>
                                        </p:cTn>
                                        <p:tgtEl>
                                          <p:spTgt spid="1005"/>
                                        </p:tgtEl>
                                        <p:attrNameLst>
                                          <p:attrName>style.visibility</p:attrName>
                                        </p:attrNameLst>
                                      </p:cBhvr>
                                      <p:to>
                                        <p:strVal val="visible"/>
                                      </p:to>
                                    </p:set>
                                    <p:animEffect transition="in" filter="wipe(left)">
                                      <p:cBhvr>
                                        <p:cTn id="174" dur="500"/>
                                        <p:tgtEl>
                                          <p:spTgt spid="1005"/>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982"/>
                                        </p:tgtEl>
                                        <p:attrNameLst>
                                          <p:attrName>style.visibility</p:attrName>
                                        </p:attrNameLst>
                                      </p:cBhvr>
                                      <p:to>
                                        <p:strVal val="visible"/>
                                      </p:to>
                                    </p:set>
                                    <p:animEffect transition="in" filter="wipe(left)">
                                      <p:cBhvr>
                                        <p:cTn id="177" dur="500"/>
                                        <p:tgtEl>
                                          <p:spTgt spid="982"/>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981"/>
                                        </p:tgtEl>
                                        <p:attrNameLst>
                                          <p:attrName>style.visibility</p:attrName>
                                        </p:attrNameLst>
                                      </p:cBhvr>
                                      <p:to>
                                        <p:strVal val="visible"/>
                                      </p:to>
                                    </p:set>
                                    <p:animEffect transition="in" filter="wipe(left)">
                                      <p:cBhvr>
                                        <p:cTn id="180" dur="500"/>
                                        <p:tgtEl>
                                          <p:spTgt spid="981"/>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980"/>
                                        </p:tgtEl>
                                        <p:attrNameLst>
                                          <p:attrName>style.visibility</p:attrName>
                                        </p:attrNameLst>
                                      </p:cBhvr>
                                      <p:to>
                                        <p:strVal val="visible"/>
                                      </p:to>
                                    </p:set>
                                    <p:animEffect transition="in" filter="wipe(left)">
                                      <p:cBhvr>
                                        <p:cTn id="183" dur="500"/>
                                        <p:tgtEl>
                                          <p:spTgt spid="980"/>
                                        </p:tgtEl>
                                      </p:cBhvr>
                                    </p:animEffect>
                                  </p:childTnLst>
                                </p:cTn>
                              </p:par>
                            </p:childTnLst>
                          </p:cTn>
                        </p:par>
                        <p:par>
                          <p:cTn id="184" fill="hold">
                            <p:stCondLst>
                              <p:cond delay="8500"/>
                            </p:stCondLst>
                            <p:childTnLst>
                              <p:par>
                                <p:cTn id="185" presetID="22" presetClass="entr" presetSubtype="8" fill="hold" nodeType="afterEffect">
                                  <p:stCondLst>
                                    <p:cond delay="0"/>
                                  </p:stCondLst>
                                  <p:childTnLst>
                                    <p:set>
                                      <p:cBhvr>
                                        <p:cTn id="186" dur="1" fill="hold">
                                          <p:stCondLst>
                                            <p:cond delay="0"/>
                                          </p:stCondLst>
                                        </p:cTn>
                                        <p:tgtEl>
                                          <p:spTgt spid="994"/>
                                        </p:tgtEl>
                                        <p:attrNameLst>
                                          <p:attrName>style.visibility</p:attrName>
                                        </p:attrNameLst>
                                      </p:cBhvr>
                                      <p:to>
                                        <p:strVal val="visible"/>
                                      </p:to>
                                    </p:set>
                                    <p:animEffect transition="in" filter="wipe(left)">
                                      <p:cBhvr>
                                        <p:cTn id="187" dur="500"/>
                                        <p:tgtEl>
                                          <p:spTgt spid="994"/>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985"/>
                                        </p:tgtEl>
                                        <p:attrNameLst>
                                          <p:attrName>style.visibility</p:attrName>
                                        </p:attrNameLst>
                                      </p:cBhvr>
                                      <p:to>
                                        <p:strVal val="visible"/>
                                      </p:to>
                                    </p:set>
                                    <p:animEffect transition="in" filter="wipe(left)">
                                      <p:cBhvr>
                                        <p:cTn id="190" dur="500"/>
                                        <p:tgtEl>
                                          <p:spTgt spid="985"/>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984"/>
                                        </p:tgtEl>
                                        <p:attrNameLst>
                                          <p:attrName>style.visibility</p:attrName>
                                        </p:attrNameLst>
                                      </p:cBhvr>
                                      <p:to>
                                        <p:strVal val="visible"/>
                                      </p:to>
                                    </p:set>
                                    <p:animEffect transition="in" filter="wipe(left)">
                                      <p:cBhvr>
                                        <p:cTn id="193" dur="500"/>
                                        <p:tgtEl>
                                          <p:spTgt spid="984"/>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83"/>
                                        </p:tgtEl>
                                        <p:attrNameLst>
                                          <p:attrName>style.visibility</p:attrName>
                                        </p:attrNameLst>
                                      </p:cBhvr>
                                      <p:to>
                                        <p:strVal val="visible"/>
                                      </p:to>
                                    </p:set>
                                    <p:animEffect transition="in" filter="wipe(left)">
                                      <p:cBhvr>
                                        <p:cTn id="196" dur="500"/>
                                        <p:tgtEl>
                                          <p:spTgt spid="983"/>
                                        </p:tgtEl>
                                      </p:cBhvr>
                                    </p:animEffect>
                                  </p:childTnLst>
                                </p:cTn>
                              </p:par>
                            </p:childTnLst>
                          </p:cTn>
                        </p:par>
                        <p:par>
                          <p:cTn id="197" fill="hold">
                            <p:stCondLst>
                              <p:cond delay="9000"/>
                            </p:stCondLst>
                            <p:childTnLst>
                              <p:par>
                                <p:cTn id="198" presetID="22" presetClass="entr" presetSubtype="8" fill="hold" grpId="0" nodeType="afterEffect">
                                  <p:stCondLst>
                                    <p:cond delay="0"/>
                                  </p:stCondLst>
                                  <p:childTnLst>
                                    <p:set>
                                      <p:cBhvr>
                                        <p:cTn id="199" dur="1" fill="hold">
                                          <p:stCondLst>
                                            <p:cond delay="0"/>
                                          </p:stCondLst>
                                        </p:cTn>
                                        <p:tgtEl>
                                          <p:spTgt spid="1004"/>
                                        </p:tgtEl>
                                        <p:attrNameLst>
                                          <p:attrName>style.visibility</p:attrName>
                                        </p:attrNameLst>
                                      </p:cBhvr>
                                      <p:to>
                                        <p:strVal val="visible"/>
                                      </p:to>
                                    </p:set>
                                    <p:animEffect transition="in" filter="wipe(left)">
                                      <p:cBhvr>
                                        <p:cTn id="200" dur="500"/>
                                        <p:tgtEl>
                                          <p:spTgt spid="1004"/>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988"/>
                                        </p:tgtEl>
                                        <p:attrNameLst>
                                          <p:attrName>style.visibility</p:attrName>
                                        </p:attrNameLst>
                                      </p:cBhvr>
                                      <p:to>
                                        <p:strVal val="visible"/>
                                      </p:to>
                                    </p:set>
                                    <p:animEffect transition="in" filter="wipe(left)">
                                      <p:cBhvr>
                                        <p:cTn id="203" dur="500"/>
                                        <p:tgtEl>
                                          <p:spTgt spid="988"/>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987"/>
                                        </p:tgtEl>
                                        <p:attrNameLst>
                                          <p:attrName>style.visibility</p:attrName>
                                        </p:attrNameLst>
                                      </p:cBhvr>
                                      <p:to>
                                        <p:strVal val="visible"/>
                                      </p:to>
                                    </p:set>
                                    <p:animEffect transition="in" filter="wipe(left)">
                                      <p:cBhvr>
                                        <p:cTn id="206" dur="500"/>
                                        <p:tgtEl>
                                          <p:spTgt spid="9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986"/>
                                        </p:tgtEl>
                                        <p:attrNameLst>
                                          <p:attrName>style.visibility</p:attrName>
                                        </p:attrNameLst>
                                      </p:cBhvr>
                                      <p:to>
                                        <p:strVal val="visible"/>
                                      </p:to>
                                    </p:set>
                                    <p:animEffect transition="in" filter="wipe(left)">
                                      <p:cBhvr>
                                        <p:cTn id="209" dur="500"/>
                                        <p:tgtEl>
                                          <p:spTgt spid="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animBg="1"/>
      <p:bldP spid="975" grpId="0" animBg="1"/>
      <p:bldP spid="976" grpId="0"/>
      <p:bldP spid="977" grpId="0" animBg="1"/>
      <p:bldP spid="978" grpId="0" animBg="1"/>
      <p:bldP spid="979" grpId="0"/>
      <p:bldP spid="980" grpId="0" animBg="1"/>
      <p:bldP spid="981" grpId="0" animBg="1"/>
      <p:bldP spid="982" grpId="0"/>
      <p:bldP spid="983" grpId="0" animBg="1"/>
      <p:bldP spid="984" grpId="0" animBg="1"/>
      <p:bldP spid="985" grpId="0"/>
      <p:bldP spid="986" grpId="0" animBg="1"/>
      <p:bldP spid="987" grpId="0" animBg="1"/>
      <p:bldP spid="988" grpId="0"/>
      <p:bldP spid="1002" grpId="0" animBg="1"/>
      <p:bldP spid="1003" grpId="0" animBg="1"/>
      <p:bldP spid="1004" grpId="0" animBg="1"/>
      <p:bldP spid="86" grpId="0" animBg="1"/>
      <p:bldP spid="87" grpId="0" animBg="1"/>
      <p:bldP spid="88" grpId="0"/>
      <p:bldP spid="89" grpId="0" animBg="1"/>
      <p:bldP spid="94" grpId="0" animBg="1"/>
      <p:bldP spid="95" grpId="0"/>
      <p:bldP spid="96" grpId="0" animBg="1"/>
      <p:bldP spid="97" grpId="0" animBg="1"/>
      <p:bldP spid="98" grpId="0"/>
      <p:bldP spid="99" grpId="0" animBg="1"/>
      <p:bldP spid="100" grpId="0" animBg="1"/>
      <p:bldP spid="101" grpId="0"/>
      <p:bldP spid="102" grpId="0" animBg="1"/>
      <p:bldP spid="103" grpId="0" animBg="1"/>
      <p:bldP spid="104" grpId="0"/>
      <p:bldP spid="113" grpId="0" animBg="1"/>
      <p:bldP spid="114" grpId="0" animBg="1"/>
      <p:bldP spid="115" grpId="0" animBg="1"/>
      <p:bldP spid="202" grpId="0" animBg="1"/>
      <p:bldP spid="203" grpId="0" animBg="1"/>
      <p:bldP spid="204" grpId="0" animBg="1"/>
      <p:bldP spid="205" grpId="0" animBg="1"/>
      <p:bldP spid="212" grpId="0"/>
      <p:bldP spid="213" grpId="0"/>
      <p:bldP spid="214" grpId="0" animBg="1"/>
      <p:bldP spid="215" grpId="0" animBg="1"/>
      <p:bldP spid="222" grpId="0"/>
      <p:bldP spid="223" grpId="0"/>
      <p:bldP spid="224" grpId="0"/>
      <p:bldP spid="2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68715" y="5140784"/>
            <a:ext cx="1690907" cy="847530"/>
            <a:chOff x="1796811" y="4352016"/>
            <a:chExt cx="1603736" cy="803628"/>
          </a:xfrm>
        </p:grpSpPr>
        <p:grpSp>
          <p:nvGrpSpPr>
            <p:cNvPr id="38" name="Group 37"/>
            <p:cNvGrpSpPr/>
            <p:nvPr/>
          </p:nvGrpSpPr>
          <p:grpSpPr>
            <a:xfrm>
              <a:off x="1796811" y="4352016"/>
              <a:ext cx="1603736" cy="621719"/>
              <a:chOff x="1796811" y="4352016"/>
              <a:chExt cx="1603736" cy="621719"/>
            </a:xfrm>
          </p:grpSpPr>
          <p:grpSp>
            <p:nvGrpSpPr>
              <p:cNvPr id="40" name="Group 39"/>
              <p:cNvGrpSpPr/>
              <p:nvPr/>
            </p:nvGrpSpPr>
            <p:grpSpPr>
              <a:xfrm>
                <a:off x="1796811" y="4459323"/>
                <a:ext cx="233460" cy="503500"/>
                <a:chOff x="4395788" y="2198688"/>
                <a:chExt cx="344488" cy="742951"/>
              </a:xfrm>
              <a:solidFill>
                <a:schemeClr val="accent3"/>
              </a:solidFill>
            </p:grpSpPr>
            <p:sp>
              <p:nvSpPr>
                <p:cNvPr id="42" name="Oval 41"/>
                <p:cNvSpPr>
                  <a:spLocks noChangeArrowheads="1"/>
                </p:cNvSpPr>
                <p:nvPr/>
              </p:nvSpPr>
              <p:spPr bwMode="auto">
                <a:xfrm>
                  <a:off x="4511675" y="2198688"/>
                  <a:ext cx="109538"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Content Placeholder 2"/>
              <p:cNvSpPr txBox="1"/>
              <p:nvPr/>
            </p:nvSpPr>
            <p:spPr>
              <a:xfrm>
                <a:off x="2015868" y="4352016"/>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75%</a:t>
                </a:r>
              </a:p>
            </p:txBody>
          </p:sp>
        </p:grpSp>
        <p:sp>
          <p:nvSpPr>
            <p:cNvPr id="39" name="Title 1"/>
            <p:cNvSpPr txBox="1"/>
            <p:nvPr/>
          </p:nvSpPr>
          <p:spPr>
            <a:xfrm>
              <a:off x="2030271" y="4662876"/>
              <a:ext cx="1370276" cy="492768"/>
            </a:xfrm>
            <a:prstGeom prst="rect">
              <a:avLst/>
            </a:prstGeom>
          </p:spPr>
          <p:txBody>
            <a:bodyPr vert="horz" lIns="48218" tIns="24109" rIns="48218" bIns="2410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Female Users</a:t>
              </a:r>
            </a:p>
          </p:txBody>
        </p:sp>
      </p:grpSp>
      <p:grpSp>
        <p:nvGrpSpPr>
          <p:cNvPr id="44" name="Group 43"/>
          <p:cNvGrpSpPr/>
          <p:nvPr/>
        </p:nvGrpSpPr>
        <p:grpSpPr>
          <a:xfrm>
            <a:off x="2898833" y="5140782"/>
            <a:ext cx="1668647" cy="846900"/>
            <a:chOff x="3532582" y="4352013"/>
            <a:chExt cx="1582623" cy="803031"/>
          </a:xfrm>
        </p:grpSpPr>
        <p:grpSp>
          <p:nvGrpSpPr>
            <p:cNvPr id="45" name="Group 44"/>
            <p:cNvGrpSpPr/>
            <p:nvPr/>
          </p:nvGrpSpPr>
          <p:grpSpPr>
            <a:xfrm>
              <a:off x="3532582" y="4352013"/>
              <a:ext cx="1582623" cy="621719"/>
              <a:chOff x="3532582" y="4352013"/>
              <a:chExt cx="1582623" cy="621719"/>
            </a:xfrm>
          </p:grpSpPr>
          <p:grpSp>
            <p:nvGrpSpPr>
              <p:cNvPr id="47" name="Group 46"/>
              <p:cNvGrpSpPr/>
              <p:nvPr/>
            </p:nvGrpSpPr>
            <p:grpSpPr>
              <a:xfrm>
                <a:off x="3532582" y="4443631"/>
                <a:ext cx="204213" cy="519412"/>
                <a:chOff x="4422775" y="2198688"/>
                <a:chExt cx="292100" cy="742950"/>
              </a:xfrm>
              <a:solidFill>
                <a:schemeClr val="accent2"/>
              </a:solidFill>
            </p:grpSpPr>
            <p:sp>
              <p:nvSpPr>
                <p:cNvPr id="4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Oval 13"/>
                <p:cNvSpPr>
                  <a:spLocks noChangeArrowheads="1"/>
                </p:cNvSpPr>
                <p:nvPr/>
              </p:nvSpPr>
              <p:spPr bwMode="auto">
                <a:xfrm>
                  <a:off x="4511675" y="2198688"/>
                  <a:ext cx="115888" cy="1158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Content Placeholder 2"/>
              <p:cNvSpPr txBox="1"/>
              <p:nvPr/>
            </p:nvSpPr>
            <p:spPr>
              <a:xfrm>
                <a:off x="3730526" y="4352013"/>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accent1"/>
                    </a:solidFill>
                    <a:latin typeface="Arial" panose="020B0604020202020204" pitchFamily="34" charset="0"/>
                    <a:ea typeface="微软雅黑" panose="020B0503020204020204" pitchFamily="34" charset="-122"/>
                    <a:cs typeface="Lato Regular"/>
                    <a:sym typeface="Arial" panose="020B0604020202020204" pitchFamily="34" charset="0"/>
                  </a:rPr>
                  <a:t>25%</a:t>
                </a:r>
              </a:p>
            </p:txBody>
          </p:sp>
        </p:grpSp>
        <p:sp>
          <p:nvSpPr>
            <p:cNvPr id="46" name="Title 1"/>
            <p:cNvSpPr txBox="1"/>
            <p:nvPr/>
          </p:nvSpPr>
          <p:spPr>
            <a:xfrm>
              <a:off x="3744929" y="4662277"/>
              <a:ext cx="1370276" cy="492767"/>
            </a:xfrm>
            <a:prstGeom prst="rect">
              <a:avLst/>
            </a:prstGeom>
          </p:spPr>
          <p:txBody>
            <a:bodyPr vert="horz" lIns="48218" tIns="24109" rIns="48218" bIns="2410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Male Users</a:t>
              </a:r>
            </a:p>
          </p:txBody>
        </p:sp>
      </p:grpSp>
      <p:sp>
        <p:nvSpPr>
          <p:cNvPr id="55" name="Freeform 282"/>
          <p:cNvSpPr>
            <a:spLocks noChangeAspect="1"/>
          </p:cNvSpPr>
          <p:nvPr/>
        </p:nvSpPr>
        <p:spPr bwMode="gray">
          <a:xfrm>
            <a:off x="1454273" y="2332785"/>
            <a:ext cx="2516708" cy="1480418"/>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4" name="Straight Connector 93"/>
          <p:cNvCxnSpPr/>
          <p:nvPr/>
        </p:nvCxnSpPr>
        <p:spPr>
          <a:xfrm>
            <a:off x="4491047" y="1684672"/>
            <a:ext cx="0" cy="43950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1322191" y="4084011"/>
            <a:ext cx="2639890" cy="971400"/>
            <a:chOff x="12238817" y="4362087"/>
            <a:chExt cx="5006288" cy="1842164"/>
          </a:xfrm>
        </p:grpSpPr>
        <p:sp>
          <p:nvSpPr>
            <p:cNvPr id="95" name="TextBox 94"/>
            <p:cNvSpPr txBox="1"/>
            <p:nvPr/>
          </p:nvSpPr>
          <p:spPr>
            <a:xfrm>
              <a:off x="12238817" y="4362087"/>
              <a:ext cx="3944101" cy="709929"/>
            </a:xfrm>
            <a:prstGeom prst="rect">
              <a:avLst/>
            </a:prstGeom>
            <a:noFill/>
          </p:spPr>
          <p:txBody>
            <a:bodyPr wrap="none" lIns="96416" tIns="48208" rIns="96416" bIns="48208" rtlCol="0">
              <a:spAutoFit/>
            </a:bodyPr>
            <a:lstStyle/>
            <a:p>
              <a:r>
                <a:rPr lang="id-ID" b="1" dirty="0" smtClean="0">
                  <a:latin typeface="Arial" panose="020B0604020202020204" pitchFamily="34" charset="0"/>
                  <a:ea typeface="微软雅黑" panose="020B0503020204020204" pitchFamily="34" charset="-122"/>
                  <a:cs typeface="Lato Regular"/>
                  <a:sym typeface="Arial" panose="020B0604020202020204" pitchFamily="34" charset="0"/>
                </a:rPr>
                <a:t>USA POBLATION</a:t>
              </a:r>
              <a:endParaRPr lang="id-ID" b="1" dirty="0">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97" name="TextBox 96"/>
            <p:cNvSpPr txBox="1"/>
            <p:nvPr/>
          </p:nvSpPr>
          <p:spPr>
            <a:xfrm>
              <a:off x="12298087" y="4939471"/>
              <a:ext cx="4947018" cy="1264780"/>
            </a:xfrm>
            <a:prstGeom prst="rect">
              <a:avLst/>
            </a:prstGeom>
            <a:noFill/>
          </p:spPr>
          <p:txBody>
            <a:bodyPr wrap="square" lIns="96416" tIns="48208" rIns="96416" bIns="48208" rtlCol="0">
              <a:spAutoFit/>
            </a:bodyPr>
            <a:lstStyle/>
            <a:p>
              <a:pPr>
                <a:lnSpc>
                  <a:spcPct val="130000"/>
                </a:lnSpc>
              </a:pPr>
              <a:r>
                <a:rPr lang="pt-BR" sz="950" dirty="0">
                  <a:solidFill>
                    <a:schemeClr val="tx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a:t>
              </a:r>
              <a:r>
                <a:rPr lang="pt-BR"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sit amet, consectetur adipiscing elit. Aliquam tincidunt ante nec sem congue convallis. </a:t>
              </a:r>
              <a:endParaRPr lang="en-US"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grpSp>
        <p:nvGrpSpPr>
          <p:cNvPr id="117" name="Group 116"/>
          <p:cNvGrpSpPr/>
          <p:nvPr/>
        </p:nvGrpSpPr>
        <p:grpSpPr>
          <a:xfrm>
            <a:off x="4857800" y="5140784"/>
            <a:ext cx="1690907" cy="847530"/>
            <a:chOff x="1796811" y="4352016"/>
            <a:chExt cx="1603736" cy="803628"/>
          </a:xfrm>
        </p:grpSpPr>
        <p:grpSp>
          <p:nvGrpSpPr>
            <p:cNvPr id="118" name="Group 117"/>
            <p:cNvGrpSpPr/>
            <p:nvPr/>
          </p:nvGrpSpPr>
          <p:grpSpPr>
            <a:xfrm>
              <a:off x="1796811" y="4352016"/>
              <a:ext cx="1603736" cy="621719"/>
              <a:chOff x="1796811" y="4352016"/>
              <a:chExt cx="1603736" cy="621719"/>
            </a:xfrm>
          </p:grpSpPr>
          <p:grpSp>
            <p:nvGrpSpPr>
              <p:cNvPr id="120" name="Group 119"/>
              <p:cNvGrpSpPr/>
              <p:nvPr/>
            </p:nvGrpSpPr>
            <p:grpSpPr>
              <a:xfrm>
                <a:off x="1796811" y="4459323"/>
                <a:ext cx="233460" cy="503500"/>
                <a:chOff x="4395788" y="2198688"/>
                <a:chExt cx="344488" cy="742951"/>
              </a:xfrm>
              <a:solidFill>
                <a:schemeClr val="accent3"/>
              </a:solidFill>
            </p:grpSpPr>
            <p:sp>
              <p:nvSpPr>
                <p:cNvPr id="122" name="Oval 121"/>
                <p:cNvSpPr>
                  <a:spLocks noChangeArrowheads="1"/>
                </p:cNvSpPr>
                <p:nvPr/>
              </p:nvSpPr>
              <p:spPr bwMode="auto">
                <a:xfrm>
                  <a:off x="4511675" y="2198688"/>
                  <a:ext cx="109538"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Content Placeholder 2"/>
              <p:cNvSpPr txBox="1"/>
              <p:nvPr/>
            </p:nvSpPr>
            <p:spPr>
              <a:xfrm>
                <a:off x="2015868" y="4352016"/>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75%</a:t>
                </a:r>
              </a:p>
            </p:txBody>
          </p:sp>
        </p:grpSp>
        <p:sp>
          <p:nvSpPr>
            <p:cNvPr id="119" name="Title 1"/>
            <p:cNvSpPr txBox="1"/>
            <p:nvPr/>
          </p:nvSpPr>
          <p:spPr>
            <a:xfrm>
              <a:off x="2030271" y="4662876"/>
              <a:ext cx="1370276" cy="492768"/>
            </a:xfrm>
            <a:prstGeom prst="rect">
              <a:avLst/>
            </a:prstGeom>
          </p:spPr>
          <p:txBody>
            <a:bodyPr vert="horz" lIns="48218" tIns="24109" rIns="48218" bIns="2410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Female Users</a:t>
              </a:r>
            </a:p>
          </p:txBody>
        </p:sp>
      </p:grpSp>
      <p:grpSp>
        <p:nvGrpSpPr>
          <p:cNvPr id="124" name="Group 123"/>
          <p:cNvGrpSpPr/>
          <p:nvPr/>
        </p:nvGrpSpPr>
        <p:grpSpPr>
          <a:xfrm>
            <a:off x="6687918" y="5140782"/>
            <a:ext cx="1668647" cy="846900"/>
            <a:chOff x="3532582" y="4352013"/>
            <a:chExt cx="1582623" cy="803031"/>
          </a:xfrm>
        </p:grpSpPr>
        <p:grpSp>
          <p:nvGrpSpPr>
            <p:cNvPr id="125" name="Group 124"/>
            <p:cNvGrpSpPr/>
            <p:nvPr/>
          </p:nvGrpSpPr>
          <p:grpSpPr>
            <a:xfrm>
              <a:off x="3532582" y="4352013"/>
              <a:ext cx="1582623" cy="621719"/>
              <a:chOff x="3532582" y="4352013"/>
              <a:chExt cx="1582623" cy="621719"/>
            </a:xfrm>
          </p:grpSpPr>
          <p:grpSp>
            <p:nvGrpSpPr>
              <p:cNvPr id="127" name="Group 126"/>
              <p:cNvGrpSpPr/>
              <p:nvPr/>
            </p:nvGrpSpPr>
            <p:grpSpPr>
              <a:xfrm>
                <a:off x="3532582" y="4443631"/>
                <a:ext cx="204213" cy="519412"/>
                <a:chOff x="4422775" y="2198688"/>
                <a:chExt cx="292100" cy="742950"/>
              </a:xfrm>
              <a:solidFill>
                <a:schemeClr val="accent2"/>
              </a:solidFill>
            </p:grpSpPr>
            <p:sp>
              <p:nvSpPr>
                <p:cNvPr id="12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8" name="Content Placeholder 2"/>
              <p:cNvSpPr txBox="1"/>
              <p:nvPr/>
            </p:nvSpPr>
            <p:spPr>
              <a:xfrm>
                <a:off x="3730526" y="4352013"/>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accent2"/>
                    </a:solidFill>
                    <a:latin typeface="Arial" panose="020B0604020202020204" pitchFamily="34" charset="0"/>
                    <a:ea typeface="微软雅黑" panose="020B0503020204020204" pitchFamily="34" charset="-122"/>
                    <a:cs typeface="Lato Regular"/>
                    <a:sym typeface="Arial" panose="020B0604020202020204" pitchFamily="34" charset="0"/>
                  </a:rPr>
                  <a:t>25%</a:t>
                </a:r>
              </a:p>
            </p:txBody>
          </p:sp>
        </p:grpSp>
        <p:sp>
          <p:nvSpPr>
            <p:cNvPr id="126" name="Title 1"/>
            <p:cNvSpPr txBox="1"/>
            <p:nvPr/>
          </p:nvSpPr>
          <p:spPr>
            <a:xfrm>
              <a:off x="3744929" y="4662277"/>
              <a:ext cx="1370276" cy="492767"/>
            </a:xfrm>
            <a:prstGeom prst="rect">
              <a:avLst/>
            </a:prstGeom>
          </p:spPr>
          <p:txBody>
            <a:bodyPr vert="horz" lIns="48218" tIns="24109" rIns="48218" bIns="2410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Male Users</a:t>
              </a:r>
            </a:p>
          </p:txBody>
        </p:sp>
      </p:grpSp>
      <p:cxnSp>
        <p:nvCxnSpPr>
          <p:cNvPr id="132" name="Straight Connector 131"/>
          <p:cNvCxnSpPr/>
          <p:nvPr/>
        </p:nvCxnSpPr>
        <p:spPr>
          <a:xfrm>
            <a:off x="8327127" y="1684672"/>
            <a:ext cx="0" cy="43950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nvGrpSpPr>
          <p:cNvPr id="133" name="Group 132"/>
          <p:cNvGrpSpPr/>
          <p:nvPr/>
        </p:nvGrpSpPr>
        <p:grpSpPr>
          <a:xfrm>
            <a:off x="5111276" y="4084011"/>
            <a:ext cx="2639890" cy="971400"/>
            <a:chOff x="12238817" y="4362087"/>
            <a:chExt cx="5006288" cy="1842164"/>
          </a:xfrm>
        </p:grpSpPr>
        <p:sp>
          <p:nvSpPr>
            <p:cNvPr id="134" name="TextBox 133"/>
            <p:cNvSpPr txBox="1"/>
            <p:nvPr/>
          </p:nvSpPr>
          <p:spPr>
            <a:xfrm>
              <a:off x="12238817" y="4362087"/>
              <a:ext cx="4633435" cy="709929"/>
            </a:xfrm>
            <a:prstGeom prst="rect">
              <a:avLst/>
            </a:prstGeom>
            <a:noFill/>
          </p:spPr>
          <p:txBody>
            <a:bodyPr wrap="none" lIns="96416" tIns="48208" rIns="96416" bIns="48208" rtlCol="0">
              <a:spAutoFit/>
            </a:bodyPr>
            <a:lstStyle/>
            <a:p>
              <a:r>
                <a:rPr lang="id-ID" b="1" dirty="0" smtClean="0">
                  <a:latin typeface="Arial" panose="020B0604020202020204" pitchFamily="34" charset="0"/>
                  <a:ea typeface="微软雅黑" panose="020B0503020204020204" pitchFamily="34" charset="-122"/>
                  <a:cs typeface="Lato Regular"/>
                  <a:sym typeface="Arial" panose="020B0604020202020204" pitchFamily="34" charset="0"/>
                </a:rPr>
                <a:t>BRAZIL POBLATION</a:t>
              </a:r>
              <a:endParaRPr lang="id-ID" b="1" dirty="0">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35" name="TextBox 134"/>
            <p:cNvSpPr txBox="1"/>
            <p:nvPr/>
          </p:nvSpPr>
          <p:spPr>
            <a:xfrm>
              <a:off x="12298087" y="4939471"/>
              <a:ext cx="4947018" cy="1264780"/>
            </a:xfrm>
            <a:prstGeom prst="rect">
              <a:avLst/>
            </a:prstGeom>
            <a:noFill/>
          </p:spPr>
          <p:txBody>
            <a:bodyPr wrap="square" lIns="96416" tIns="48208" rIns="96416" bIns="48208" rtlCol="0">
              <a:spAutoFit/>
            </a:bodyPr>
            <a:lstStyle/>
            <a:p>
              <a:pPr>
                <a:lnSpc>
                  <a:spcPct val="130000"/>
                </a:lnSpc>
              </a:pPr>
              <a:r>
                <a:rPr lang="pt-BR" sz="950" dirty="0">
                  <a:solidFill>
                    <a:schemeClr val="tx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a:t>
              </a:r>
              <a:r>
                <a:rPr lang="pt-BR"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sit amet, consectetur adipiscing elit. Aliquam tincidunt ante nec sem congue convallis. </a:t>
              </a:r>
              <a:endParaRPr lang="en-US"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grpSp>
        <p:nvGrpSpPr>
          <p:cNvPr id="136" name="Group 135"/>
          <p:cNvGrpSpPr/>
          <p:nvPr/>
        </p:nvGrpSpPr>
        <p:grpSpPr>
          <a:xfrm>
            <a:off x="8684663" y="5130427"/>
            <a:ext cx="1690907" cy="847530"/>
            <a:chOff x="1796811" y="4352016"/>
            <a:chExt cx="1603736" cy="803628"/>
          </a:xfrm>
        </p:grpSpPr>
        <p:grpSp>
          <p:nvGrpSpPr>
            <p:cNvPr id="137" name="Group 136"/>
            <p:cNvGrpSpPr/>
            <p:nvPr/>
          </p:nvGrpSpPr>
          <p:grpSpPr>
            <a:xfrm>
              <a:off x="1796811" y="4352016"/>
              <a:ext cx="1603736" cy="621719"/>
              <a:chOff x="1796811" y="4352016"/>
              <a:chExt cx="1603736" cy="621719"/>
            </a:xfrm>
          </p:grpSpPr>
          <p:grpSp>
            <p:nvGrpSpPr>
              <p:cNvPr id="139" name="Group 138"/>
              <p:cNvGrpSpPr/>
              <p:nvPr/>
            </p:nvGrpSpPr>
            <p:grpSpPr>
              <a:xfrm>
                <a:off x="1796811" y="4459323"/>
                <a:ext cx="233460" cy="503500"/>
                <a:chOff x="4395788" y="2198688"/>
                <a:chExt cx="344488" cy="742951"/>
              </a:xfrm>
              <a:solidFill>
                <a:schemeClr val="accent3"/>
              </a:solidFill>
            </p:grpSpPr>
            <p:sp>
              <p:nvSpPr>
                <p:cNvPr id="141" name="Oval 140"/>
                <p:cNvSpPr>
                  <a:spLocks noChangeArrowheads="1"/>
                </p:cNvSpPr>
                <p:nvPr/>
              </p:nvSpPr>
              <p:spPr bwMode="auto">
                <a:xfrm>
                  <a:off x="4511675" y="2198688"/>
                  <a:ext cx="109538"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0" name="Content Placeholder 2"/>
              <p:cNvSpPr txBox="1"/>
              <p:nvPr/>
            </p:nvSpPr>
            <p:spPr>
              <a:xfrm>
                <a:off x="2015868" y="4352016"/>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75%</a:t>
                </a:r>
              </a:p>
            </p:txBody>
          </p:sp>
        </p:grpSp>
        <p:sp>
          <p:nvSpPr>
            <p:cNvPr id="138" name="Title 1"/>
            <p:cNvSpPr txBox="1"/>
            <p:nvPr/>
          </p:nvSpPr>
          <p:spPr>
            <a:xfrm>
              <a:off x="2030271" y="4662876"/>
              <a:ext cx="1370276" cy="492768"/>
            </a:xfrm>
            <a:prstGeom prst="rect">
              <a:avLst/>
            </a:prstGeom>
          </p:spPr>
          <p:txBody>
            <a:bodyPr vert="horz" lIns="48218" tIns="24109" rIns="48218" bIns="2410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Female Users</a:t>
              </a:r>
            </a:p>
          </p:txBody>
        </p:sp>
      </p:grpSp>
      <p:grpSp>
        <p:nvGrpSpPr>
          <p:cNvPr id="143" name="Group 142"/>
          <p:cNvGrpSpPr/>
          <p:nvPr/>
        </p:nvGrpSpPr>
        <p:grpSpPr>
          <a:xfrm>
            <a:off x="10514781" y="5130424"/>
            <a:ext cx="1668647" cy="846900"/>
            <a:chOff x="3532582" y="4352013"/>
            <a:chExt cx="1582623" cy="803031"/>
          </a:xfrm>
        </p:grpSpPr>
        <p:grpSp>
          <p:nvGrpSpPr>
            <p:cNvPr id="144" name="Group 143"/>
            <p:cNvGrpSpPr/>
            <p:nvPr/>
          </p:nvGrpSpPr>
          <p:grpSpPr>
            <a:xfrm>
              <a:off x="3532582" y="4352013"/>
              <a:ext cx="1582623" cy="621719"/>
              <a:chOff x="3532582" y="4352013"/>
              <a:chExt cx="1582623" cy="621719"/>
            </a:xfrm>
          </p:grpSpPr>
          <p:grpSp>
            <p:nvGrpSpPr>
              <p:cNvPr id="146" name="Group 145"/>
              <p:cNvGrpSpPr/>
              <p:nvPr/>
            </p:nvGrpSpPr>
            <p:grpSpPr>
              <a:xfrm>
                <a:off x="3532582" y="4443631"/>
                <a:ext cx="204213" cy="519412"/>
                <a:chOff x="4422775" y="2198688"/>
                <a:chExt cx="292100" cy="742950"/>
              </a:xfrm>
              <a:solidFill>
                <a:schemeClr val="accent2"/>
              </a:solidFill>
            </p:grpSpPr>
            <p:sp>
              <p:nvSpPr>
                <p:cNvPr id="148"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Oval 13"/>
                <p:cNvSpPr>
                  <a:spLocks noChangeArrowheads="1"/>
                </p:cNvSpPr>
                <p:nvPr/>
              </p:nvSpPr>
              <p:spPr bwMode="auto">
                <a:xfrm>
                  <a:off x="4511675" y="2198688"/>
                  <a:ext cx="115888" cy="11588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7" name="Content Placeholder 2"/>
              <p:cNvSpPr txBox="1"/>
              <p:nvPr/>
            </p:nvSpPr>
            <p:spPr>
              <a:xfrm>
                <a:off x="3730526" y="4352013"/>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accent3"/>
                    </a:solidFill>
                    <a:latin typeface="Arial" panose="020B0604020202020204" pitchFamily="34" charset="0"/>
                    <a:ea typeface="微软雅黑" panose="020B0503020204020204" pitchFamily="34" charset="-122"/>
                    <a:cs typeface="Lato Regular"/>
                    <a:sym typeface="Arial" panose="020B0604020202020204" pitchFamily="34" charset="0"/>
                  </a:rPr>
                  <a:t>25%</a:t>
                </a:r>
              </a:p>
            </p:txBody>
          </p:sp>
        </p:grpSp>
        <p:sp>
          <p:nvSpPr>
            <p:cNvPr id="145" name="Title 1"/>
            <p:cNvSpPr txBox="1"/>
            <p:nvPr/>
          </p:nvSpPr>
          <p:spPr>
            <a:xfrm>
              <a:off x="3744929" y="4662277"/>
              <a:ext cx="1370276" cy="492767"/>
            </a:xfrm>
            <a:prstGeom prst="rect">
              <a:avLst/>
            </a:prstGeom>
          </p:spPr>
          <p:txBody>
            <a:bodyPr vert="horz" lIns="48218" tIns="24109" rIns="48218" bIns="2410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Male Users</a:t>
              </a:r>
            </a:p>
          </p:txBody>
        </p:sp>
      </p:grpSp>
      <p:grpSp>
        <p:nvGrpSpPr>
          <p:cNvPr id="151" name="Group 150"/>
          <p:cNvGrpSpPr/>
          <p:nvPr/>
        </p:nvGrpSpPr>
        <p:grpSpPr>
          <a:xfrm>
            <a:off x="8938139" y="4073654"/>
            <a:ext cx="2639890" cy="971400"/>
            <a:chOff x="12238817" y="4362087"/>
            <a:chExt cx="5006288" cy="1842164"/>
          </a:xfrm>
        </p:grpSpPr>
        <p:sp>
          <p:nvSpPr>
            <p:cNvPr id="152" name="TextBox 151"/>
            <p:cNvSpPr txBox="1"/>
            <p:nvPr/>
          </p:nvSpPr>
          <p:spPr>
            <a:xfrm>
              <a:off x="12238817" y="4362087"/>
              <a:ext cx="4762938" cy="709929"/>
            </a:xfrm>
            <a:prstGeom prst="rect">
              <a:avLst/>
            </a:prstGeom>
            <a:noFill/>
          </p:spPr>
          <p:txBody>
            <a:bodyPr wrap="none" lIns="96416" tIns="48208" rIns="96416" bIns="48208" rtlCol="0">
              <a:spAutoFit/>
            </a:bodyPr>
            <a:lstStyle/>
            <a:p>
              <a:r>
                <a:rPr lang="id-ID" b="1" dirty="0" smtClean="0">
                  <a:latin typeface="Arial" panose="020B0604020202020204" pitchFamily="34" charset="0"/>
                  <a:ea typeface="微软雅黑" panose="020B0503020204020204" pitchFamily="34" charset="-122"/>
                  <a:cs typeface="Lato Regular"/>
                  <a:sym typeface="Arial" panose="020B0604020202020204" pitchFamily="34" charset="0"/>
                </a:rPr>
                <a:t>MEXICO POBLATION</a:t>
              </a:r>
              <a:endParaRPr lang="id-ID" b="1" dirty="0">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53" name="TextBox 152"/>
            <p:cNvSpPr txBox="1"/>
            <p:nvPr/>
          </p:nvSpPr>
          <p:spPr>
            <a:xfrm>
              <a:off x="12298087" y="4939471"/>
              <a:ext cx="4947018" cy="1264780"/>
            </a:xfrm>
            <a:prstGeom prst="rect">
              <a:avLst/>
            </a:prstGeom>
            <a:noFill/>
          </p:spPr>
          <p:txBody>
            <a:bodyPr wrap="square" lIns="96416" tIns="48208" rIns="96416" bIns="48208" rtlCol="0">
              <a:spAutoFit/>
            </a:bodyPr>
            <a:lstStyle/>
            <a:p>
              <a:pPr>
                <a:lnSpc>
                  <a:spcPct val="130000"/>
                </a:lnSpc>
              </a:pPr>
              <a:r>
                <a:rPr lang="pt-BR" sz="950" dirty="0">
                  <a:solidFill>
                    <a:schemeClr val="tx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a:t>
              </a:r>
              <a:r>
                <a:rPr lang="pt-BR"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sit amet, consectetur adipiscing elit. Aliquam tincidunt ante nec sem congue convallis. </a:t>
              </a:r>
              <a:endParaRPr lang="en-US"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sp>
        <p:nvSpPr>
          <p:cNvPr id="154" name="Freeform 249"/>
          <p:cNvSpPr>
            <a:spLocks noChangeAspect="1"/>
          </p:cNvSpPr>
          <p:nvPr/>
        </p:nvSpPr>
        <p:spPr bwMode="gray">
          <a:xfrm>
            <a:off x="5608596" y="2137441"/>
            <a:ext cx="1668748" cy="1923073"/>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2"/>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269"/>
          <p:cNvSpPr>
            <a:spLocks noChangeAspect="1"/>
          </p:cNvSpPr>
          <p:nvPr/>
        </p:nvSpPr>
        <p:spPr bwMode="gray">
          <a:xfrm>
            <a:off x="9190918" y="2142856"/>
            <a:ext cx="2544280" cy="1823669"/>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3"/>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矩形 61"/>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down)">
                                      <p:cBhvr>
                                        <p:cTn id="23" dur="500"/>
                                        <p:tgtEl>
                                          <p:spTgt spid="9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fade">
                                      <p:cBhvr>
                                        <p:cTn id="27" dur="500"/>
                                        <p:tgtEl>
                                          <p:spTgt spid="15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500"/>
                                        <p:tgtEl>
                                          <p:spTgt spid="13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fade">
                                      <p:cBhvr>
                                        <p:cTn id="39" dur="500"/>
                                        <p:tgtEl>
                                          <p:spTgt spid="1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500"/>
                                        <p:tgtEl>
                                          <p:spTgt spid="1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5"/>
                                        </p:tgtEl>
                                        <p:attrNameLst>
                                          <p:attrName>style.visibility</p:attrName>
                                        </p:attrNameLst>
                                      </p:cBhvr>
                                      <p:to>
                                        <p:strVal val="visible"/>
                                      </p:to>
                                    </p:set>
                                    <p:animEffect transition="in" filter="fade">
                                      <p:cBhvr>
                                        <p:cTn id="47" dur="500"/>
                                        <p:tgtEl>
                                          <p:spTgt spid="1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fade">
                                      <p:cBhvr>
                                        <p:cTn id="51" dur="500"/>
                                        <p:tgtEl>
                                          <p:spTgt spid="15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500"/>
                                        <p:tgtEl>
                                          <p:spTgt spid="136"/>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fade">
                                      <p:cBhvr>
                                        <p:cTn id="59"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54" grpId="0" animBg="1"/>
      <p:bldP spid="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nvGraphicFramePr>
        <p:xfrm>
          <a:off x="1296705" y="2250675"/>
          <a:ext cx="3080156" cy="20539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p:cNvGraphicFramePr/>
          <p:nvPr/>
        </p:nvGraphicFramePr>
        <p:xfrm>
          <a:off x="4843893" y="2235908"/>
          <a:ext cx="3080156" cy="2053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Chart 57"/>
          <p:cNvGraphicFramePr/>
          <p:nvPr/>
        </p:nvGraphicFramePr>
        <p:xfrm>
          <a:off x="8452361" y="2235908"/>
          <a:ext cx="3080156" cy="2053973"/>
        </p:xfrm>
        <a:graphic>
          <a:graphicData uri="http://schemas.openxmlformats.org/drawingml/2006/chart">
            <c:chart xmlns:c="http://schemas.openxmlformats.org/drawingml/2006/chart" xmlns:r="http://schemas.openxmlformats.org/officeDocument/2006/relationships" r:id="rId5"/>
          </a:graphicData>
        </a:graphic>
      </p:graphicFrame>
      <p:grpSp>
        <p:nvGrpSpPr>
          <p:cNvPr id="59" name="Group 58"/>
          <p:cNvGrpSpPr/>
          <p:nvPr/>
        </p:nvGrpSpPr>
        <p:grpSpPr>
          <a:xfrm>
            <a:off x="4683405" y="4238504"/>
            <a:ext cx="3470768" cy="992274"/>
            <a:chOff x="3330030" y="2957186"/>
            <a:chExt cx="2468880" cy="705657"/>
          </a:xfrm>
        </p:grpSpPr>
        <p:sp>
          <p:nvSpPr>
            <p:cNvPr id="60" name="TextBox 59"/>
            <p:cNvSpPr txBox="1"/>
            <p:nvPr/>
          </p:nvSpPr>
          <p:spPr>
            <a:xfrm>
              <a:off x="3330030" y="2957186"/>
              <a:ext cx="2468880" cy="217462"/>
            </a:xfrm>
            <a:prstGeom prst="rect">
              <a:avLst/>
            </a:prstGeom>
            <a:noFill/>
          </p:spPr>
          <p:txBody>
            <a:bodyPr wrap="square" lIns="0" rIns="0" bIns="0" rtlCol="0">
              <a:spAutoFit/>
            </a:bodyPr>
            <a:lstStyle/>
            <a:p>
              <a:pPr algn="ctr">
                <a:tabLst>
                  <a:tab pos="1441450" algn="l"/>
                </a:tabLst>
              </a:pPr>
              <a:r>
                <a:rPr lang="en-US" sz="1685" b="1" dirty="0">
                  <a:latin typeface="Arial" panose="020B0604020202020204" pitchFamily="34" charset="0"/>
                  <a:ea typeface="微软雅黑" panose="020B0503020204020204" pitchFamily="34" charset="-122"/>
                  <a:cs typeface="Lato Regular"/>
                  <a:sym typeface="Arial" panose="020B0604020202020204" pitchFamily="34" charset="0"/>
                </a:rPr>
                <a:t>Cinematography</a:t>
              </a:r>
            </a:p>
          </p:txBody>
        </p:sp>
        <p:sp>
          <p:nvSpPr>
            <p:cNvPr id="61" name="TextBox 60"/>
            <p:cNvSpPr txBox="1"/>
            <p:nvPr/>
          </p:nvSpPr>
          <p:spPr>
            <a:xfrm>
              <a:off x="3500666" y="3162439"/>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62" name="Group 61"/>
          <p:cNvGrpSpPr/>
          <p:nvPr/>
        </p:nvGrpSpPr>
        <p:grpSpPr>
          <a:xfrm>
            <a:off x="1111987" y="4238508"/>
            <a:ext cx="3470768" cy="1000729"/>
            <a:chOff x="789554" y="2957186"/>
            <a:chExt cx="2468880" cy="711669"/>
          </a:xfrm>
        </p:grpSpPr>
        <p:sp>
          <p:nvSpPr>
            <p:cNvPr id="63" name="TextBox 62"/>
            <p:cNvSpPr txBox="1"/>
            <p:nvPr/>
          </p:nvSpPr>
          <p:spPr>
            <a:xfrm>
              <a:off x="789554" y="2957186"/>
              <a:ext cx="2468880" cy="217462"/>
            </a:xfrm>
            <a:prstGeom prst="rect">
              <a:avLst/>
            </a:prstGeom>
            <a:noFill/>
          </p:spPr>
          <p:txBody>
            <a:bodyPr wrap="square" lIns="0" rIns="0" bIns="0" rtlCol="0">
              <a:spAutoFit/>
            </a:bodyPr>
            <a:lstStyle/>
            <a:p>
              <a:pPr algn="ctr">
                <a:tabLst>
                  <a:tab pos="1441450" algn="l"/>
                </a:tabLst>
              </a:pPr>
              <a:r>
                <a:rPr lang="en-US" sz="1685" b="1" dirty="0">
                  <a:latin typeface="Arial" panose="020B0604020202020204" pitchFamily="34" charset="0"/>
                  <a:ea typeface="微软雅黑" panose="020B0503020204020204" pitchFamily="34" charset="-122"/>
                  <a:cs typeface="Lato Regular"/>
                  <a:sym typeface="Arial" panose="020B0604020202020204" pitchFamily="34" charset="0"/>
                </a:rPr>
                <a:t>Photography</a:t>
              </a:r>
            </a:p>
          </p:txBody>
        </p:sp>
        <p:sp>
          <p:nvSpPr>
            <p:cNvPr id="64" name="TextBox 63"/>
            <p:cNvSpPr txBox="1"/>
            <p:nvPr/>
          </p:nvSpPr>
          <p:spPr>
            <a:xfrm>
              <a:off x="962436" y="3168451"/>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65" name="Group 64"/>
          <p:cNvGrpSpPr/>
          <p:nvPr/>
        </p:nvGrpSpPr>
        <p:grpSpPr>
          <a:xfrm>
            <a:off x="8310974" y="4238508"/>
            <a:ext cx="3470768" cy="1015611"/>
            <a:chOff x="5910448" y="2957186"/>
            <a:chExt cx="2468880" cy="722252"/>
          </a:xfrm>
        </p:grpSpPr>
        <p:sp>
          <p:nvSpPr>
            <p:cNvPr id="66" name="TextBox 65"/>
            <p:cNvSpPr txBox="1"/>
            <p:nvPr/>
          </p:nvSpPr>
          <p:spPr>
            <a:xfrm>
              <a:off x="5910448" y="2957186"/>
              <a:ext cx="2468880" cy="217462"/>
            </a:xfrm>
            <a:prstGeom prst="rect">
              <a:avLst/>
            </a:prstGeom>
            <a:noFill/>
          </p:spPr>
          <p:txBody>
            <a:bodyPr wrap="square" lIns="0" rIns="0" bIns="0" rtlCol="0">
              <a:spAutoFit/>
            </a:bodyPr>
            <a:lstStyle/>
            <a:p>
              <a:pPr algn="ctr">
                <a:tabLst>
                  <a:tab pos="1441450" algn="l"/>
                </a:tabLst>
              </a:pPr>
              <a:r>
                <a:rPr lang="en-US" sz="1685" b="1" dirty="0">
                  <a:latin typeface="Arial" panose="020B0604020202020204" pitchFamily="34" charset="0"/>
                  <a:ea typeface="微软雅黑" panose="020B0503020204020204" pitchFamily="34" charset="-122"/>
                  <a:cs typeface="Lato Regular"/>
                  <a:sym typeface="Arial" panose="020B0604020202020204" pitchFamily="34" charset="0"/>
                </a:rPr>
                <a:t>Investments</a:t>
              </a:r>
            </a:p>
          </p:txBody>
        </p:sp>
        <p:sp>
          <p:nvSpPr>
            <p:cNvPr id="67" name="TextBox 66"/>
            <p:cNvSpPr txBox="1"/>
            <p:nvPr/>
          </p:nvSpPr>
          <p:spPr>
            <a:xfrm>
              <a:off x="6095257" y="3179034"/>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sp>
        <p:nvSpPr>
          <p:cNvPr id="14" name="矩形 1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graphicEl>
                                              <a:chart seriesIdx="-3" categoryIdx="-3" bldStep="gridLegend"/>
                                            </p:graphicEl>
                                          </p:spTgt>
                                        </p:tgtEl>
                                        <p:attrNameLst>
                                          <p:attrName>style.visibility</p:attrName>
                                        </p:attrNameLst>
                                      </p:cBhvr>
                                      <p:to>
                                        <p:strVal val="visible"/>
                                      </p:to>
                                    </p:set>
                                    <p:animEffect transition="in" filter="fade">
                                      <p:cBhvr>
                                        <p:cTn id="7" dur="500"/>
                                        <p:tgtEl>
                                          <p:spTgt spid="5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graphicEl>
                                              <a:chart seriesIdx="0" categoryIdx="-4" bldStep="series"/>
                                            </p:graphicEl>
                                          </p:spTgt>
                                        </p:tgtEl>
                                        <p:attrNameLst>
                                          <p:attrName>style.visibility</p:attrName>
                                        </p:attrNameLst>
                                      </p:cBhvr>
                                      <p:to>
                                        <p:strVal val="visible"/>
                                      </p:to>
                                    </p:set>
                                    <p:animEffect transition="in" filter="fade">
                                      <p:cBhvr>
                                        <p:cTn id="11" dur="500"/>
                                        <p:tgtEl>
                                          <p:spTgt spid="56">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graphicEl>
                                              <a:chart seriesIdx="1" categoryIdx="-4" bldStep="series"/>
                                            </p:graphicEl>
                                          </p:spTgt>
                                        </p:tgtEl>
                                        <p:attrNameLst>
                                          <p:attrName>style.visibility</p:attrName>
                                        </p:attrNameLst>
                                      </p:cBhvr>
                                      <p:to>
                                        <p:strVal val="visible"/>
                                      </p:to>
                                    </p:set>
                                    <p:animEffect transition="in" filter="fade">
                                      <p:cBhvr>
                                        <p:cTn id="15" dur="500"/>
                                        <p:tgtEl>
                                          <p:spTgt spid="56">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23" dur="500"/>
                                        <p:tgtEl>
                                          <p:spTgt spid="57">
                                            <p:graphicEl>
                                              <a:chart seriesIdx="-3" categoryIdx="-3" bldStep="gridLegend"/>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fade">
                                      <p:cBhvr>
                                        <p:cTn id="27" dur="500"/>
                                        <p:tgtEl>
                                          <p:spTgt spid="57">
                                            <p:graphicEl>
                                              <a:chart seriesIdx="0"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fade">
                                      <p:cBhvr>
                                        <p:cTn id="31" dur="500"/>
                                        <p:tgtEl>
                                          <p:spTgt spid="57">
                                            <p:graphicEl>
                                              <a:chart seriesIdx="1" categoryIdx="-4" bldStep="series"/>
                                            </p:graphic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graphicEl>
                                              <a:chart seriesIdx="-3" categoryIdx="-3" bldStep="gridLegend"/>
                                            </p:graphicEl>
                                          </p:spTgt>
                                        </p:tgtEl>
                                        <p:attrNameLst>
                                          <p:attrName>style.visibility</p:attrName>
                                        </p:attrNameLst>
                                      </p:cBhvr>
                                      <p:to>
                                        <p:strVal val="visible"/>
                                      </p:to>
                                    </p:set>
                                    <p:animEffect transition="in" filter="fade">
                                      <p:cBhvr>
                                        <p:cTn id="39" dur="500"/>
                                        <p:tgtEl>
                                          <p:spTgt spid="58">
                                            <p:graphicEl>
                                              <a:chart seriesIdx="-3" categoryIdx="-3" bldStep="gridLegend"/>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8">
                                            <p:graphicEl>
                                              <a:chart seriesIdx="0" categoryIdx="-4" bldStep="series"/>
                                            </p:graphicEl>
                                          </p:spTgt>
                                        </p:tgtEl>
                                        <p:attrNameLst>
                                          <p:attrName>style.visibility</p:attrName>
                                        </p:attrNameLst>
                                      </p:cBhvr>
                                      <p:to>
                                        <p:strVal val="visible"/>
                                      </p:to>
                                    </p:set>
                                    <p:animEffect transition="in" filter="fade">
                                      <p:cBhvr>
                                        <p:cTn id="43" dur="500"/>
                                        <p:tgtEl>
                                          <p:spTgt spid="58">
                                            <p:graphicEl>
                                              <a:chart seriesIdx="0" categoryIdx="-4" bldStep="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8">
                                            <p:graphicEl>
                                              <a:chart seriesIdx="1" categoryIdx="-4" bldStep="series"/>
                                            </p:graphicEl>
                                          </p:spTgt>
                                        </p:tgtEl>
                                        <p:attrNameLst>
                                          <p:attrName>style.visibility</p:attrName>
                                        </p:attrNameLst>
                                      </p:cBhvr>
                                      <p:to>
                                        <p:strVal val="visible"/>
                                      </p:to>
                                    </p:set>
                                    <p:animEffect transition="in" filter="fade">
                                      <p:cBhvr>
                                        <p:cTn id="47" dur="500"/>
                                        <p:tgtEl>
                                          <p:spTgt spid="58">
                                            <p:graphicEl>
                                              <a:chart seriesIdx="1" categoryIdx="-4" bldStep="series"/>
                                            </p:graphic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6" grpId="0">
        <p:bldSub>
          <a:bldChart bld="series"/>
        </p:bldSub>
      </p:bldGraphic>
      <p:bldGraphic spid="57" grpId="0">
        <p:bldSub>
          <a:bldChart bld="series"/>
        </p:bldSub>
      </p:bldGraphic>
      <p:bldGraphic spid="58"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211"/>
</p:tagLst>
</file>

<file path=ppt/theme/theme1.xml><?xml version="1.0" encoding="utf-8"?>
<a:theme xmlns:a="http://schemas.openxmlformats.org/drawingml/2006/main" name=" www.2ppt.com">
  <a:themeElements>
    <a:clrScheme name="自定义 284">
      <a:dk1>
        <a:sysClr val="windowText" lastClr="000000"/>
      </a:dk1>
      <a:lt1>
        <a:sysClr val="window" lastClr="FFFFFF"/>
      </a:lt1>
      <a:dk2>
        <a:srgbClr val="424C80"/>
      </a:dk2>
      <a:lt2>
        <a:srgbClr val="E7E6E6"/>
      </a:lt2>
      <a:accent1>
        <a:srgbClr val="424C80"/>
      </a:accent1>
      <a:accent2>
        <a:srgbClr val="595959"/>
      </a:accent2>
      <a:accent3>
        <a:srgbClr val="424C80"/>
      </a:accent3>
      <a:accent4>
        <a:srgbClr val="595959"/>
      </a:accent4>
      <a:accent5>
        <a:srgbClr val="424C80"/>
      </a:accent5>
      <a:accent6>
        <a:srgbClr val="595959"/>
      </a:accent6>
      <a:hlink>
        <a:srgbClr val="424C80"/>
      </a:hlink>
      <a:folHlink>
        <a:srgbClr val="595959"/>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1948</Words>
  <Application>Microsoft Office PowerPoint</Application>
  <PresentationFormat>自定义</PresentationFormat>
  <Paragraphs>324</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Helvetica Light</vt:lpstr>
      <vt:lpstr>Kontrapunkt Bob Bold</vt:lpstr>
      <vt:lpstr>Lato Regular</vt:lpstr>
      <vt:lpstr>Raleway Regular</vt:lpstr>
      <vt:lpstr>宋体</vt:lpstr>
      <vt:lpstr>微软雅黑</vt:lpstr>
      <vt:lpstr>Arial</vt:lpstr>
      <vt:lpstr>Calibri</vt:lpstr>
      <vt:lpstr>Calibri 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2022-03-16T05:29:18Z</dcterms:created>
  <dcterms:modified xsi:type="dcterms:W3CDTF">2023-01-10T06:43:49Z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4B27BAFB718947EEBA7F7119DE895D1F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