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0" r:id="rId4"/>
    <p:sldId id="288" r:id="rId5"/>
    <p:sldId id="289" r:id="rId6"/>
    <p:sldId id="290" r:id="rId7"/>
    <p:sldId id="282" r:id="rId8"/>
    <p:sldId id="291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B83"/>
    <a:srgbClr val="E1C6B5"/>
    <a:srgbClr val="375C67"/>
    <a:srgbClr val="00A0DC"/>
    <a:srgbClr val="757985"/>
    <a:srgbClr val="272524"/>
    <a:srgbClr val="F08300"/>
    <a:srgbClr val="B2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E7D93D-05A4-4D36-A10A-EF96742C26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370B-1F18-413A-865B-41763BD4C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286375" y="115888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Shape 74"/>
          <p:cNvSpPr txBox="1"/>
          <p:nvPr/>
        </p:nvSpPr>
        <p:spPr>
          <a:xfrm>
            <a:off x="1692275" y="2205038"/>
            <a:ext cx="8569325" cy="1223963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B69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清新移动科技商务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B69B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850" y="3130550"/>
            <a:ext cx="4076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B69B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dirty="0">
                <a:solidFill>
                  <a:srgbClr val="B69B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B69B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rgbClr val="B69B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B69B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工作计划等</a:t>
            </a:r>
          </a:p>
        </p:txBody>
      </p:sp>
      <p:grpSp>
        <p:nvGrpSpPr>
          <p:cNvPr id="13317" name="组合 15"/>
          <p:cNvGrpSpPr/>
          <p:nvPr/>
        </p:nvGrpSpPr>
        <p:grpSpPr>
          <a:xfrm>
            <a:off x="1765300" y="3659188"/>
            <a:ext cx="4035425" cy="417512"/>
            <a:chOff x="1811867" y="3185013"/>
            <a:chExt cx="4035239" cy="416455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579688" y="3740150"/>
            <a:ext cx="1733550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all" spc="0" normalizeH="0" baseline="0" noProof="0" smtClean="0">
                <a:ln>
                  <a:noFill/>
                </a:ln>
                <a:solidFill>
                  <a:srgbClr val="B69B8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汇报人：</a:t>
            </a:r>
            <a:r>
              <a:rPr kumimoji="0" lang="en-US" altLang="zh-CN" sz="1400" b="0" i="0" u="none" strike="noStrike" kern="1200" cap="all" spc="0" normalizeH="0" baseline="0" noProof="0" smtClean="0">
                <a:ln>
                  <a:noFill/>
                </a:ln>
                <a:solidFill>
                  <a:srgbClr val="B69B8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PPT818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srgbClr val="B69B8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47664" y="1268760"/>
            <a:ext cx="6678295" cy="3912870"/>
          </a:xfrm>
          <a:prstGeom prst="rect">
            <a:avLst/>
          </a:prstGeom>
          <a:blipFill rotWithShape="1">
            <a:blip r:embed="rId3" cstate="print"/>
            <a:stretch>
              <a:fillRect l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1887538" y="895350"/>
            <a:ext cx="2719387" cy="4645025"/>
            <a:chOff x="8193" y="2280"/>
            <a:chExt cx="3882" cy="6631"/>
          </a:xfrm>
        </p:grpSpPr>
        <p:sp>
          <p:nvSpPr>
            <p:cNvPr id="12" name="直角三角形 11"/>
            <p:cNvSpPr/>
            <p:nvPr/>
          </p:nvSpPr>
          <p:spPr>
            <a:xfrm>
              <a:off x="11554" y="2280"/>
              <a:ext cx="521" cy="524"/>
            </a:xfrm>
            <a:prstGeom prst="rtTriangle">
              <a:avLst/>
            </a:prstGeom>
            <a:solidFill>
              <a:srgbClr val="A8A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H="1" flipV="1">
              <a:off x="8193" y="8390"/>
              <a:ext cx="521" cy="521"/>
            </a:xfrm>
            <a:prstGeom prst="rtTriangle">
              <a:avLst/>
            </a:prstGeom>
            <a:solidFill>
              <a:srgbClr val="A8A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14" y="2280"/>
              <a:ext cx="2840" cy="6631"/>
            </a:xfrm>
            <a:prstGeom prst="rect">
              <a:avLst/>
            </a:prstGeom>
            <a:solidFill>
              <a:srgbClr val="E1C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4" name="矩形 12"/>
          <p:cNvSpPr/>
          <p:nvPr/>
        </p:nvSpPr>
        <p:spPr>
          <a:xfrm>
            <a:off x="2411413" y="26368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9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8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559" name="矩形 12"/>
          <p:cNvSpPr/>
          <p:nvPr/>
        </p:nvSpPr>
        <p:spPr>
          <a:xfrm>
            <a:off x="6227763" y="32131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grpSp>
        <p:nvGrpSpPr>
          <p:cNvPr id="2" name="组合 9"/>
          <p:cNvGrpSpPr/>
          <p:nvPr/>
        </p:nvGrpSpPr>
        <p:grpSpPr>
          <a:xfrm>
            <a:off x="1546225" y="1628775"/>
            <a:ext cx="3675063" cy="3600450"/>
            <a:chOff x="1724" y="3243"/>
            <a:chExt cx="5788" cy="5671"/>
          </a:xfrm>
        </p:grpSpPr>
        <p:sp>
          <p:nvSpPr>
            <p:cNvPr id="11" name="椭圆 10"/>
            <p:cNvSpPr/>
            <p:nvPr/>
          </p:nvSpPr>
          <p:spPr>
            <a:xfrm>
              <a:off x="2284" y="3243"/>
              <a:ext cx="5228" cy="5228"/>
            </a:xfrm>
            <a:prstGeom prst="ellipse">
              <a:avLst/>
            </a:prstGeom>
            <a:noFill/>
            <a:ln>
              <a:solidFill>
                <a:srgbClr val="F9C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284" y="3686"/>
              <a:ext cx="5228" cy="5228"/>
            </a:xfrm>
            <a:prstGeom prst="ellipse">
              <a:avLst/>
            </a:prstGeom>
            <a:noFill/>
            <a:ln>
              <a:solidFill>
                <a:srgbClr val="F9C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24" y="3453"/>
              <a:ext cx="5228" cy="5228"/>
            </a:xfrm>
            <a:prstGeom prst="ellipse">
              <a:avLst/>
            </a:prstGeom>
            <a:noFill/>
            <a:ln>
              <a:solidFill>
                <a:srgbClr val="F9C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763713" y="1762125"/>
            <a:ext cx="3321050" cy="332105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乘号"/>
          <p:cNvSpPr/>
          <p:nvPr/>
        </p:nvSpPr>
        <p:spPr>
          <a:xfrm>
            <a:off x="5554663" y="3024188"/>
            <a:ext cx="673100" cy="673100"/>
          </a:xfrm>
          <a:prstGeom prst="mathMultiply">
            <a:avLst>
              <a:gd name="adj1" fmla="val 4861"/>
            </a:avLst>
          </a:prstGeom>
          <a:solidFill>
            <a:srgbClr val="F9C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2"/>
          <p:cNvGrpSpPr/>
          <p:nvPr/>
        </p:nvGrpSpPr>
        <p:grpSpPr>
          <a:xfrm>
            <a:off x="1881188" y="1387475"/>
            <a:ext cx="6075362" cy="4202113"/>
            <a:chOff x="710346" y="404664"/>
            <a:chExt cx="8240887" cy="5700395"/>
          </a:xfrm>
        </p:grpSpPr>
        <p:sp>
          <p:nvSpPr>
            <p:cNvPr id="12" name="矩形 11"/>
            <p:cNvSpPr/>
            <p:nvPr/>
          </p:nvSpPr>
          <p:spPr>
            <a:xfrm>
              <a:off x="710346" y="404664"/>
              <a:ext cx="2314855" cy="5665939"/>
            </a:xfrm>
            <a:prstGeom prst="rect">
              <a:avLst/>
            </a:prstGeom>
            <a:solidFill>
              <a:srgbClr val="E1C6B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03931" y="3314084"/>
              <a:ext cx="5747302" cy="2790975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03931" y="404664"/>
              <a:ext cx="5747302" cy="2790975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57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3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4584" name="矩形 12"/>
          <p:cNvSpPr/>
          <p:nvPr/>
        </p:nvSpPr>
        <p:spPr>
          <a:xfrm>
            <a:off x="1979613" y="32035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9"/>
          <p:cNvGrpSpPr/>
          <p:nvPr/>
        </p:nvGrpSpPr>
        <p:grpSpPr>
          <a:xfrm>
            <a:off x="611188" y="1557338"/>
            <a:ext cx="8235950" cy="3808412"/>
            <a:chOff x="1003300" y="1086485"/>
            <a:chExt cx="10186035" cy="4711700"/>
          </a:xfrm>
        </p:grpSpPr>
        <p:sp>
          <p:nvSpPr>
            <p:cNvPr id="10" name="矩形 9"/>
            <p:cNvSpPr/>
            <p:nvPr/>
          </p:nvSpPr>
          <p:spPr>
            <a:xfrm>
              <a:off x="6477214" y="1086485"/>
              <a:ext cx="4712121" cy="4711700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71166" y="1086485"/>
              <a:ext cx="1500025" cy="1498552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03300" y="1086485"/>
              <a:ext cx="3761843" cy="1498552"/>
            </a:xfrm>
            <a:prstGeom prst="rect">
              <a:avLst/>
            </a:prstGeom>
            <a:solidFill>
              <a:srgbClr val="B69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09348" y="2693059"/>
              <a:ext cx="3761843" cy="1498552"/>
            </a:xfrm>
            <a:prstGeom prst="rect">
              <a:avLst/>
            </a:prstGeom>
            <a:solidFill>
              <a:srgbClr val="E1C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03300" y="2693059"/>
              <a:ext cx="1500025" cy="1498552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3300" y="4297668"/>
              <a:ext cx="3761843" cy="1500517"/>
            </a:xfrm>
            <a:prstGeom prst="rect">
              <a:avLst/>
            </a:prstGeom>
            <a:solidFill>
              <a:srgbClr val="B69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71166" y="4297668"/>
              <a:ext cx="1500025" cy="1500517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60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7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608" name="矩形 12"/>
          <p:cNvSpPr/>
          <p:nvPr/>
        </p:nvSpPr>
        <p:spPr>
          <a:xfrm>
            <a:off x="1403350" y="46529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9" name="矩形 12"/>
          <p:cNvSpPr/>
          <p:nvPr/>
        </p:nvSpPr>
        <p:spPr>
          <a:xfrm>
            <a:off x="1258888" y="18446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10" name="矩形 12"/>
          <p:cNvSpPr/>
          <p:nvPr/>
        </p:nvSpPr>
        <p:spPr>
          <a:xfrm>
            <a:off x="2555875" y="32131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2987675" y="2420938"/>
            <a:ext cx="5040313" cy="2376488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2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2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1" name="矩形 6"/>
          <p:cNvSpPr/>
          <p:nvPr/>
        </p:nvSpPr>
        <p:spPr>
          <a:xfrm>
            <a:off x="357188" y="45720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6632" name="矩形 24"/>
          <p:cNvSpPr/>
          <p:nvPr/>
        </p:nvSpPr>
        <p:spPr>
          <a:xfrm>
            <a:off x="5795963" y="39227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3" name="矩形 25"/>
          <p:cNvSpPr/>
          <p:nvPr/>
        </p:nvSpPr>
        <p:spPr>
          <a:xfrm>
            <a:off x="3635375" y="29876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1116013" y="1628775"/>
            <a:ext cx="1763713" cy="3887788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Entry_1"/>
          <p:cNvSpPr/>
          <p:nvPr>
            <p:custDataLst>
              <p:tags r:id="rId1"/>
            </p:custDataLst>
          </p:nvPr>
        </p:nvSpPr>
        <p:spPr>
          <a:xfrm>
            <a:off x="2268538" y="1803400"/>
            <a:ext cx="5191125" cy="438150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txBody>
          <a:bodyPr lIns="113900" tIns="0" rIns="0" bIns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MH_Number_1"/>
          <p:cNvSpPr/>
          <p:nvPr>
            <p:custDataLst>
              <p:tags r:id="rId2"/>
            </p:custDataLst>
          </p:nvPr>
        </p:nvSpPr>
        <p:spPr>
          <a:xfrm>
            <a:off x="2268538" y="1557338"/>
            <a:ext cx="498475" cy="244475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2"/>
          <p:cNvSpPr/>
          <p:nvPr>
            <p:custDataLst>
              <p:tags r:id="rId3"/>
            </p:custDataLst>
          </p:nvPr>
        </p:nvSpPr>
        <p:spPr>
          <a:xfrm>
            <a:off x="2268538" y="2738438"/>
            <a:ext cx="5191125" cy="438150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txBody>
          <a:bodyPr lIns="113900" tIns="0" rIns="0" bIns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MH_Number_2"/>
          <p:cNvSpPr/>
          <p:nvPr>
            <p:custDataLst>
              <p:tags r:id="rId4"/>
            </p:custDataLst>
          </p:nvPr>
        </p:nvSpPr>
        <p:spPr>
          <a:xfrm>
            <a:off x="2268538" y="2492375"/>
            <a:ext cx="498475" cy="244475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MH_Entry_3"/>
          <p:cNvSpPr/>
          <p:nvPr>
            <p:custDataLst>
              <p:tags r:id="rId5"/>
            </p:custDataLst>
          </p:nvPr>
        </p:nvSpPr>
        <p:spPr>
          <a:xfrm>
            <a:off x="2268538" y="3673475"/>
            <a:ext cx="5191125" cy="438150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txBody>
          <a:bodyPr lIns="113900" tIns="0" rIns="0" bIns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MH_Number_3"/>
          <p:cNvSpPr/>
          <p:nvPr>
            <p:custDataLst>
              <p:tags r:id="rId6"/>
            </p:custDataLst>
          </p:nvPr>
        </p:nvSpPr>
        <p:spPr>
          <a:xfrm>
            <a:off x="2268538" y="3427413"/>
            <a:ext cx="498475" cy="244475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MH_Entry_4"/>
          <p:cNvSpPr/>
          <p:nvPr>
            <p:custDataLst>
              <p:tags r:id="rId7"/>
            </p:custDataLst>
          </p:nvPr>
        </p:nvSpPr>
        <p:spPr>
          <a:xfrm>
            <a:off x="2268538" y="4608513"/>
            <a:ext cx="5191125" cy="438150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txBody>
          <a:bodyPr lIns="113900" tIns="0" rIns="0" bIns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MH_Number_4"/>
          <p:cNvSpPr/>
          <p:nvPr>
            <p:custDataLst>
              <p:tags r:id="rId8"/>
            </p:custDataLst>
          </p:nvPr>
        </p:nvSpPr>
        <p:spPr>
          <a:xfrm>
            <a:off x="2268538" y="4362450"/>
            <a:ext cx="498475" cy="244475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34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50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4351" name="矩形 20"/>
          <p:cNvSpPr/>
          <p:nvPr/>
        </p:nvSpPr>
        <p:spPr>
          <a:xfrm>
            <a:off x="3852863" y="27717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2" name="矩形 21"/>
          <p:cNvSpPr/>
          <p:nvPr/>
        </p:nvSpPr>
        <p:spPr>
          <a:xfrm>
            <a:off x="3924300" y="37179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3" name="矩形 22"/>
          <p:cNvSpPr/>
          <p:nvPr/>
        </p:nvSpPr>
        <p:spPr>
          <a:xfrm>
            <a:off x="3867150" y="17732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54" name="矩形 21"/>
          <p:cNvSpPr/>
          <p:nvPr/>
        </p:nvSpPr>
        <p:spPr>
          <a:xfrm>
            <a:off x="3924300" y="46434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5367" name="组合 18"/>
          <p:cNvGrpSpPr/>
          <p:nvPr/>
        </p:nvGrpSpPr>
        <p:grpSpPr>
          <a:xfrm>
            <a:off x="1258888" y="2276475"/>
            <a:ext cx="6837362" cy="2014538"/>
            <a:chOff x="2232788" y="1005840"/>
            <a:chExt cx="8173215" cy="2407920"/>
          </a:xfrm>
        </p:grpSpPr>
        <p:sp>
          <p:nvSpPr>
            <p:cNvPr id="16" name="椭圆 15"/>
            <p:cNvSpPr/>
            <p:nvPr/>
          </p:nvSpPr>
          <p:spPr>
            <a:xfrm>
              <a:off x="5158978" y="1005840"/>
              <a:ext cx="2408128" cy="2407920"/>
            </a:xfrm>
            <a:prstGeom prst="ellipse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997875" y="1005840"/>
              <a:ext cx="2408128" cy="2407920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232788" y="1005840"/>
              <a:ext cx="2408128" cy="2407920"/>
            </a:xfrm>
            <a:prstGeom prst="ellipse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/>
          <p:cNvSpPr/>
          <p:nvPr/>
        </p:nvSpPr>
        <p:spPr>
          <a:xfrm>
            <a:off x="4127500" y="1989138"/>
            <a:ext cx="4341813" cy="1436687"/>
          </a:xfrm>
          <a:prstGeom prst="rect">
            <a:avLst/>
          </a:prstGeom>
          <a:solidFill>
            <a:srgbClr val="E1C6B5"/>
          </a:solid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矩形 7"/>
          <p:cNvSpPr/>
          <p:nvPr/>
        </p:nvSpPr>
        <p:spPr>
          <a:xfrm>
            <a:off x="4127500" y="3557588"/>
            <a:ext cx="4341813" cy="1347787"/>
          </a:xfrm>
          <a:prstGeom prst="rect">
            <a:avLst/>
          </a:prstGeom>
          <a:solidFill>
            <a:srgbClr val="B69B83"/>
          </a:solid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2" name="矩形 6"/>
          <p:cNvSpPr/>
          <p:nvPr/>
        </p:nvSpPr>
        <p:spPr>
          <a:xfrm>
            <a:off x="357188" y="45720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6393" name="矩形 13"/>
          <p:cNvSpPr/>
          <p:nvPr/>
        </p:nvSpPr>
        <p:spPr>
          <a:xfrm>
            <a:off x="5580063" y="24923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4" name="矩形 14"/>
          <p:cNvSpPr/>
          <p:nvPr/>
        </p:nvSpPr>
        <p:spPr>
          <a:xfrm>
            <a:off x="5507038" y="39322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" name="矩形 15"/>
          <p:cNvSpPr/>
          <p:nvPr/>
        </p:nvSpPr>
        <p:spPr>
          <a:xfrm rot="18900000">
            <a:off x="1290638" y="2379663"/>
            <a:ext cx="2241550" cy="224155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 w="635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E:\图片\59cf40a0cb038.jpg59cf40a0cb038"/>
          <p:cNvPicPr>
            <a:picLocks noChangeAspect="1"/>
          </p:cNvPicPr>
          <p:nvPr/>
        </p:nvPicPr>
        <p:blipFill>
          <a:blip r:embed="rId3"/>
          <a:srcRect t="36555" b="10593"/>
          <a:stretch>
            <a:fillRect/>
          </a:stretch>
        </p:blipFill>
        <p:spPr>
          <a:xfrm>
            <a:off x="-828675" y="1412875"/>
            <a:ext cx="11739563" cy="3741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3608388" y="4125913"/>
            <a:ext cx="5535613" cy="1211263"/>
          </a:xfrm>
          <a:prstGeom prst="rect">
            <a:avLst/>
          </a:prstGeom>
          <a:solidFill>
            <a:srgbClr val="E1C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006475" y="4125913"/>
            <a:ext cx="1211263" cy="1211263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308225" y="4125913"/>
            <a:ext cx="1211263" cy="1211263"/>
          </a:xfrm>
          <a:prstGeom prst="rect">
            <a:avLst/>
          </a:prstGeom>
          <a:solidFill>
            <a:srgbClr val="B6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8" name="矩形 6"/>
          <p:cNvSpPr/>
          <p:nvPr/>
        </p:nvSpPr>
        <p:spPr>
          <a:xfrm>
            <a:off x="357188" y="4762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7419" name="矩形 29"/>
          <p:cNvSpPr/>
          <p:nvPr/>
        </p:nvSpPr>
        <p:spPr>
          <a:xfrm>
            <a:off x="5076825" y="45085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8" name="矩形 6"/>
          <p:cNvSpPr/>
          <p:nvPr/>
        </p:nvSpPr>
        <p:spPr>
          <a:xfrm>
            <a:off x="357188" y="528638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439" name="Rectangle 12"/>
          <p:cNvSpPr/>
          <p:nvPr/>
        </p:nvSpPr>
        <p:spPr>
          <a:xfrm>
            <a:off x="0" y="2276475"/>
            <a:ext cx="9144000" cy="2697163"/>
          </a:xfrm>
          <a:prstGeom prst="rect">
            <a:avLst/>
          </a:prstGeom>
          <a:solidFill>
            <a:srgbClr val="B69B83"/>
          </a:solidFill>
          <a:ln w="9525">
            <a:noFill/>
          </a:ln>
        </p:spPr>
        <p:txBody>
          <a:bodyPr lIns="182883" tIns="91442" rIns="45722" bIns="45722"/>
          <a:lstStyle/>
          <a:p>
            <a:pPr defTabSz="1217930">
              <a:spcAft>
                <a:spcPts val="600"/>
              </a:spcAft>
            </a:pPr>
            <a:endParaRPr lang="en-US" altLang="zh-CN" sz="36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440" name="矩形 12"/>
          <p:cNvSpPr/>
          <p:nvPr/>
        </p:nvSpPr>
        <p:spPr>
          <a:xfrm>
            <a:off x="6516688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755650" y="1700213"/>
            <a:ext cx="4803775" cy="37242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 descr="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"/>
          <p:cNvSpPr/>
          <p:nvPr/>
        </p:nvSpPr>
        <p:spPr>
          <a:xfrm>
            <a:off x="3563938" y="2344738"/>
            <a:ext cx="5580063" cy="2163763"/>
          </a:xfrm>
          <a:prstGeom prst="rect">
            <a:avLst/>
          </a:prstGeom>
          <a:solidFill>
            <a:srgbClr val="E1C6B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5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3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464" name="矩形 12"/>
          <p:cNvSpPr/>
          <p:nvPr/>
        </p:nvSpPr>
        <p:spPr>
          <a:xfrm>
            <a:off x="5580063" y="32750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811338"/>
            <a:ext cx="3581400" cy="3417888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6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20487" name="组合 11"/>
          <p:cNvGrpSpPr/>
          <p:nvPr/>
        </p:nvGrpSpPr>
        <p:grpSpPr>
          <a:xfrm>
            <a:off x="179388" y="2349500"/>
            <a:ext cx="8805862" cy="2087563"/>
            <a:chOff x="-10795" y="670560"/>
            <a:chExt cx="12207875" cy="2894330"/>
          </a:xfrm>
        </p:grpSpPr>
        <p:sp>
          <p:nvSpPr>
            <p:cNvPr id="10" name="矩形 9"/>
            <p:cNvSpPr/>
            <p:nvPr/>
          </p:nvSpPr>
          <p:spPr>
            <a:xfrm>
              <a:off x="-10795" y="670560"/>
              <a:ext cx="5409583" cy="2894330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22033" y="670560"/>
              <a:ext cx="6675047" cy="2894330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0" name="矩形 6"/>
          <p:cNvSpPr/>
          <p:nvPr/>
        </p:nvSpPr>
        <p:spPr>
          <a:xfrm>
            <a:off x="276225" y="549275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0" name="矩形 9" descr="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"/>
          <p:cNvSpPr/>
          <p:nvPr/>
        </p:nvSpPr>
        <p:spPr>
          <a:xfrm>
            <a:off x="2527300" y="895350"/>
            <a:ext cx="3365500" cy="3240088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 descr="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"/>
          <p:cNvSpPr/>
          <p:nvPr/>
        </p:nvSpPr>
        <p:spPr>
          <a:xfrm>
            <a:off x="5343525" y="1601788"/>
            <a:ext cx="1809750" cy="180975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 descr="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"/>
          <p:cNvSpPr/>
          <p:nvPr/>
        </p:nvSpPr>
        <p:spPr>
          <a:xfrm>
            <a:off x="3019425" y="3630613"/>
            <a:ext cx="1809750" cy="180816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 descr="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"/>
          <p:cNvSpPr/>
          <p:nvPr/>
        </p:nvSpPr>
        <p:spPr>
          <a:xfrm>
            <a:off x="4829175" y="3254375"/>
            <a:ext cx="2838450" cy="283845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全屏显示(4:3)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Roboto Bold</vt:lpstr>
      <vt:lpstr>Segoe UI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2023-01-11T01:04:00Z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BA396B80AA384085BAA13F03CFBE356C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