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DACA6F32-4C3D-49B0-A116-03314E9840F0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768A8F0-E31F-49ED-A194-BA7719B25331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958C0F39-D26A-4D83-A426-121CCC0CD3C0}" type="slidenum">
              <a:rPr lang="en-US" altLang="zh-CN" sz="1200"/>
              <a:t>1</a:t>
            </a:fld>
            <a:endParaRPr lang="en-US" altLang="zh-CN" sz="1200"/>
          </a:p>
        </p:txBody>
      </p:sp>
      <p:sp>
        <p:nvSpPr>
          <p:cNvPr id="747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DBC8A13F-A24E-4F59-864C-A06012296C40}" type="slidenum">
              <a:rPr lang="en-US" altLang="zh-CN" sz="1200"/>
              <a:t>1</a:t>
            </a:fld>
            <a:endParaRPr lang="en-US" altLang="zh-CN" sz="1200"/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CB42728-7ECF-45E6-B829-913EB5E3BA7B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78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7827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7782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91F3C6B4-DB95-4BDA-8CC0-106134AEE92A}" type="slidenum">
              <a:rPr lang="en-US" altLang="zh-CN" sz="1200">
                <a:latin typeface="Calibri" panose="020F0502020204030204" pitchFamily="34" charset="0"/>
              </a:rPr>
              <a:t>3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A6F32-4C3D-49B0-A116-03314E9840F0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A853850-7F4A-467E-8210-365D6C368570}" type="slidenum">
              <a:rPr lang="en-US" altLang="zh-CN"/>
              <a:t>8</a:t>
            </a:fld>
            <a:endParaRPr lang="en-US" altLang="zh-CN"/>
          </a:p>
        </p:txBody>
      </p:sp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BE3FB52F-5647-4C96-8A33-257F7F460367}" type="slidenum">
              <a:rPr lang="en-US" altLang="zh-CN" sz="1200"/>
              <a:t>8</a:t>
            </a:fld>
            <a:endParaRPr lang="en-US" altLang="zh-CN" sz="12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91980B7-03DC-4380-A94B-4A715E91B576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0B88999B-763B-4281-9FE3-E966D2284982}" type="slidenum">
              <a:rPr lang="en-US" altLang="zh-CN" sz="1200"/>
              <a:t>9</a:t>
            </a:fld>
            <a:endParaRPr lang="en-US" altLang="zh-CN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447E58E-945F-4F06-808C-56D6A1360B2C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880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E1484569-1945-4D06-B52E-71664B2E5C0A}" type="slidenum">
              <a:rPr lang="en-US" altLang="zh-CN" sz="1200"/>
              <a:t>10</a:t>
            </a:fld>
            <a:endParaRPr lang="en-US" altLang="zh-CN" sz="120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D03569C-0B73-4BB5-BE4C-0101A0B79DEE}" type="slidenum">
              <a:rPr lang="en-US" altLang="zh-CN"/>
              <a:t>27</a:t>
            </a:fld>
            <a:endParaRPr lang="en-US" altLang="zh-CN"/>
          </a:p>
        </p:txBody>
      </p:sp>
      <p:sp>
        <p:nvSpPr>
          <p:cNvPr id="1064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1E624E2F-44EA-403F-8ABF-67AE7C78CB36}" type="slidenum">
              <a:rPr lang="en-US" altLang="zh-CN" sz="1200"/>
              <a:t>27</a:t>
            </a:fld>
            <a:endParaRPr lang="en-US" altLang="zh-CN" sz="1200"/>
          </a:p>
        </p:txBody>
      </p:sp>
      <p:sp>
        <p:nvSpPr>
          <p:cNvPr id="1064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948AB622-07E8-4984-B88B-49AB8E04D812}" type="slidenum">
              <a:rPr lang="en-US" altLang="zh-CN" sz="1200"/>
              <a:t>27</a:t>
            </a:fld>
            <a:endParaRPr lang="en-US" altLang="zh-CN" sz="1200"/>
          </a:p>
        </p:txBody>
      </p:sp>
      <p:sp>
        <p:nvSpPr>
          <p:cNvPr id="1065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65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030A9-C90A-4F8D-97ED-713BF033B46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B7DA0-F90B-4A12-A03A-44D81624783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60CBB-55D2-4B89-BDA4-B9428A0FEFE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550E3-3BC3-467B-ABDD-6CEE8901256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09BC5-B711-459D-8582-E4940943789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DCC60-403B-4BAA-8210-9D1374DBA8B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3AD81-7A7D-40E4-AA76-B79D24A293B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70F71-2B2B-4F1E-A442-FD85EFD93B1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893D4-AE27-4A0F-929E-47946CAFB87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4EB27-838C-42A2-8B1A-BE91909EECC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A0A4D-0F2D-4A1A-8DBF-AEAF8296E0D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E53DFE07-3EED-4D6C-A0D0-E87BAC63D69A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Text Box 3"/>
          <p:cNvSpPr txBox="1">
            <a:spLocks noChangeArrowheads="1"/>
          </p:cNvSpPr>
          <p:nvPr/>
        </p:nvSpPr>
        <p:spPr bwMode="auto">
          <a:xfrm>
            <a:off x="-1" y="990600"/>
            <a:ext cx="9144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400" b="1" dirty="0">
                <a:latin typeface="Times New Roman" panose="02020603050405020304" pitchFamily="18" charset="0"/>
              </a:rPr>
              <a:t>Unit </a:t>
            </a:r>
            <a:r>
              <a:rPr lang="en-US" altLang="zh-CN" sz="4400" b="1" dirty="0" smtClean="0">
                <a:latin typeface="Times New Roman" panose="02020603050405020304" pitchFamily="18" charset="0"/>
              </a:rPr>
              <a:t>9</a:t>
            </a:r>
          </a:p>
          <a:p>
            <a:pPr algn="ctr"/>
            <a:r>
              <a:rPr lang="en-US" altLang="zh-CN" sz="4400" b="1" dirty="0" smtClean="0">
                <a:latin typeface="Times New Roman" panose="02020603050405020304" pitchFamily="18" charset="0"/>
              </a:rPr>
              <a:t>I </a:t>
            </a:r>
            <a:r>
              <a:rPr lang="en-US" altLang="zh-CN" sz="4400" b="1" dirty="0">
                <a:latin typeface="Times New Roman" panose="02020603050405020304" pitchFamily="18" charset="0"/>
              </a:rPr>
              <a:t>like music that I can dance to.</a:t>
            </a:r>
          </a:p>
        </p:txBody>
      </p:sp>
      <p:sp>
        <p:nvSpPr>
          <p:cNvPr id="72711" name="Rectangle 8"/>
          <p:cNvSpPr>
            <a:spLocks noChangeArrowheads="1"/>
          </p:cNvSpPr>
          <p:nvPr/>
        </p:nvSpPr>
        <p:spPr bwMode="auto">
          <a:xfrm>
            <a:off x="1978790" y="3331510"/>
            <a:ext cx="51864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 smtClean="0">
                <a:latin typeface="Times New Roman" panose="02020603050405020304" pitchFamily="18" charset="0"/>
              </a:rPr>
              <a:t>Section  A  Period 2 3a-4c</a:t>
            </a:r>
          </a:p>
        </p:txBody>
      </p:sp>
      <p:sp>
        <p:nvSpPr>
          <p:cNvPr id="8" name="矩形 7"/>
          <p:cNvSpPr/>
          <p:nvPr/>
        </p:nvSpPr>
        <p:spPr>
          <a:xfrm>
            <a:off x="2665870" y="5334000"/>
            <a:ext cx="3812262" cy="1040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reeform 2"/>
          <p:cNvSpPr/>
          <p:nvPr/>
        </p:nvSpPr>
        <p:spPr bwMode="auto">
          <a:xfrm>
            <a:off x="1258888" y="1125538"/>
            <a:ext cx="5722937" cy="4103687"/>
          </a:xfrm>
          <a:custGeom>
            <a:avLst/>
            <a:gdLst>
              <a:gd name="T0" fmla="*/ 252 w 5497"/>
              <a:gd name="T1" fmla="*/ 3849 h 4305"/>
              <a:gd name="T2" fmla="*/ 207 w 5497"/>
              <a:gd name="T3" fmla="*/ 3510 h 4305"/>
              <a:gd name="T4" fmla="*/ 252 w 5497"/>
              <a:gd name="T5" fmla="*/ 3355 h 4305"/>
              <a:gd name="T6" fmla="*/ 298 w 5497"/>
              <a:gd name="T7" fmla="*/ 3126 h 4305"/>
              <a:gd name="T8" fmla="*/ 335 w 5497"/>
              <a:gd name="T9" fmla="*/ 2276 h 4305"/>
              <a:gd name="T10" fmla="*/ 243 w 5497"/>
              <a:gd name="T11" fmla="*/ 2020 h 4305"/>
              <a:gd name="T12" fmla="*/ 179 w 5497"/>
              <a:gd name="T13" fmla="*/ 1563 h 4305"/>
              <a:gd name="T14" fmla="*/ 60 w 5497"/>
              <a:gd name="T15" fmla="*/ 877 h 4305"/>
              <a:gd name="T16" fmla="*/ 344 w 5497"/>
              <a:gd name="T17" fmla="*/ 402 h 4305"/>
              <a:gd name="T18" fmla="*/ 554 w 5497"/>
              <a:gd name="T19" fmla="*/ 256 h 4305"/>
              <a:gd name="T20" fmla="*/ 691 w 5497"/>
              <a:gd name="T21" fmla="*/ 173 h 4305"/>
              <a:gd name="T22" fmla="*/ 783 w 5497"/>
              <a:gd name="T23" fmla="*/ 109 h 4305"/>
              <a:gd name="T24" fmla="*/ 1496 w 5497"/>
              <a:gd name="T25" fmla="*/ 91 h 4305"/>
              <a:gd name="T26" fmla="*/ 2081 w 5497"/>
              <a:gd name="T27" fmla="*/ 128 h 4305"/>
              <a:gd name="T28" fmla="*/ 3014 w 5497"/>
              <a:gd name="T29" fmla="*/ 100 h 4305"/>
              <a:gd name="T30" fmla="*/ 3315 w 5497"/>
              <a:gd name="T31" fmla="*/ 36 h 4305"/>
              <a:gd name="T32" fmla="*/ 3745 w 5497"/>
              <a:gd name="T33" fmla="*/ 27 h 4305"/>
              <a:gd name="T34" fmla="*/ 4504 w 5497"/>
              <a:gd name="T35" fmla="*/ 137 h 4305"/>
              <a:gd name="T36" fmla="*/ 4988 w 5497"/>
              <a:gd name="T37" fmla="*/ 256 h 4305"/>
              <a:gd name="T38" fmla="*/ 5318 w 5497"/>
              <a:gd name="T39" fmla="*/ 338 h 4305"/>
              <a:gd name="T40" fmla="*/ 5427 w 5497"/>
              <a:gd name="T41" fmla="*/ 429 h 4305"/>
              <a:gd name="T42" fmla="*/ 5427 w 5497"/>
              <a:gd name="T43" fmla="*/ 822 h 4305"/>
              <a:gd name="T44" fmla="*/ 5354 w 5497"/>
              <a:gd name="T45" fmla="*/ 996 h 4305"/>
              <a:gd name="T46" fmla="*/ 5446 w 5497"/>
              <a:gd name="T47" fmla="*/ 1920 h 4305"/>
              <a:gd name="T48" fmla="*/ 5409 w 5497"/>
              <a:gd name="T49" fmla="*/ 2742 h 4305"/>
              <a:gd name="T50" fmla="*/ 5308 w 5497"/>
              <a:gd name="T51" fmla="*/ 3830 h 4305"/>
              <a:gd name="T52" fmla="*/ 5199 w 5497"/>
              <a:gd name="T53" fmla="*/ 3958 h 4305"/>
              <a:gd name="T54" fmla="*/ 4614 w 5497"/>
              <a:gd name="T55" fmla="*/ 4169 h 4305"/>
              <a:gd name="T56" fmla="*/ 4412 w 5497"/>
              <a:gd name="T57" fmla="*/ 4105 h 4305"/>
              <a:gd name="T58" fmla="*/ 4239 w 5497"/>
              <a:gd name="T59" fmla="*/ 4032 h 4305"/>
              <a:gd name="T60" fmla="*/ 4120 w 5497"/>
              <a:gd name="T61" fmla="*/ 3949 h 4305"/>
              <a:gd name="T62" fmla="*/ 3782 w 5497"/>
              <a:gd name="T63" fmla="*/ 3995 h 4305"/>
              <a:gd name="T64" fmla="*/ 3672 w 5497"/>
              <a:gd name="T65" fmla="*/ 3968 h 4305"/>
              <a:gd name="T66" fmla="*/ 3571 w 5497"/>
              <a:gd name="T67" fmla="*/ 3913 h 4305"/>
              <a:gd name="T68" fmla="*/ 3196 w 5497"/>
              <a:gd name="T69" fmla="*/ 4032 h 4305"/>
              <a:gd name="T70" fmla="*/ 2748 w 5497"/>
              <a:gd name="T71" fmla="*/ 4141 h 4305"/>
              <a:gd name="T72" fmla="*/ 2319 w 5497"/>
              <a:gd name="T73" fmla="*/ 4160 h 4305"/>
              <a:gd name="T74" fmla="*/ 1898 w 5497"/>
              <a:gd name="T75" fmla="*/ 4086 h 4305"/>
              <a:gd name="T76" fmla="*/ 1907 w 5497"/>
              <a:gd name="T77" fmla="*/ 4096 h 4305"/>
              <a:gd name="T78" fmla="*/ 1843 w 5497"/>
              <a:gd name="T79" fmla="*/ 4077 h 4305"/>
              <a:gd name="T80" fmla="*/ 1587 w 5497"/>
              <a:gd name="T81" fmla="*/ 4059 h 4305"/>
              <a:gd name="T82" fmla="*/ 1148 w 5497"/>
              <a:gd name="T83" fmla="*/ 3940 h 4305"/>
              <a:gd name="T84" fmla="*/ 527 w 5497"/>
              <a:gd name="T85" fmla="*/ 3922 h 4305"/>
              <a:gd name="T86" fmla="*/ 399 w 5497"/>
              <a:gd name="T87" fmla="*/ 3867 h 4305"/>
              <a:gd name="T88" fmla="*/ 344 w 5497"/>
              <a:gd name="T89" fmla="*/ 3830 h 430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497"/>
              <a:gd name="T136" fmla="*/ 0 h 4305"/>
              <a:gd name="T137" fmla="*/ 5497 w 5497"/>
              <a:gd name="T138" fmla="*/ 4305 h 4305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497" h="4305">
                <a:moveTo>
                  <a:pt x="454" y="3867"/>
                </a:moveTo>
                <a:cubicBezTo>
                  <a:pt x="407" y="3911"/>
                  <a:pt x="309" y="3867"/>
                  <a:pt x="252" y="3849"/>
                </a:cubicBezTo>
                <a:cubicBezTo>
                  <a:pt x="223" y="3819"/>
                  <a:pt x="193" y="3802"/>
                  <a:pt x="170" y="3766"/>
                </a:cubicBezTo>
                <a:cubicBezTo>
                  <a:pt x="179" y="3681"/>
                  <a:pt x="190" y="3594"/>
                  <a:pt x="207" y="3510"/>
                </a:cubicBezTo>
                <a:cubicBezTo>
                  <a:pt x="218" y="3454"/>
                  <a:pt x="226" y="3433"/>
                  <a:pt x="243" y="3382"/>
                </a:cubicBezTo>
                <a:cubicBezTo>
                  <a:pt x="246" y="3373"/>
                  <a:pt x="252" y="3355"/>
                  <a:pt x="252" y="3355"/>
                </a:cubicBezTo>
                <a:cubicBezTo>
                  <a:pt x="249" y="3346"/>
                  <a:pt x="242" y="3337"/>
                  <a:pt x="243" y="3328"/>
                </a:cubicBezTo>
                <a:cubicBezTo>
                  <a:pt x="249" y="3265"/>
                  <a:pt x="278" y="3187"/>
                  <a:pt x="298" y="3126"/>
                </a:cubicBezTo>
                <a:cubicBezTo>
                  <a:pt x="305" y="3079"/>
                  <a:pt x="314" y="3043"/>
                  <a:pt x="326" y="2998"/>
                </a:cubicBezTo>
                <a:cubicBezTo>
                  <a:pt x="243" y="2774"/>
                  <a:pt x="314" y="2513"/>
                  <a:pt x="335" y="2276"/>
                </a:cubicBezTo>
                <a:cubicBezTo>
                  <a:pt x="329" y="2226"/>
                  <a:pt x="325" y="2140"/>
                  <a:pt x="289" y="2102"/>
                </a:cubicBezTo>
                <a:cubicBezTo>
                  <a:pt x="279" y="2072"/>
                  <a:pt x="243" y="2020"/>
                  <a:pt x="243" y="2020"/>
                </a:cubicBezTo>
                <a:cubicBezTo>
                  <a:pt x="199" y="1888"/>
                  <a:pt x="237" y="2111"/>
                  <a:pt x="188" y="1792"/>
                </a:cubicBezTo>
                <a:cubicBezTo>
                  <a:pt x="185" y="1716"/>
                  <a:pt x="179" y="1639"/>
                  <a:pt x="179" y="1563"/>
                </a:cubicBezTo>
                <a:cubicBezTo>
                  <a:pt x="179" y="1418"/>
                  <a:pt x="220" y="1241"/>
                  <a:pt x="152" y="1106"/>
                </a:cubicBezTo>
                <a:cubicBezTo>
                  <a:pt x="139" y="1039"/>
                  <a:pt x="110" y="927"/>
                  <a:pt x="60" y="877"/>
                </a:cubicBezTo>
                <a:cubicBezTo>
                  <a:pt x="65" y="734"/>
                  <a:pt x="0" y="535"/>
                  <a:pt x="170" y="493"/>
                </a:cubicBezTo>
                <a:cubicBezTo>
                  <a:pt x="225" y="440"/>
                  <a:pt x="272" y="419"/>
                  <a:pt x="344" y="402"/>
                </a:cubicBezTo>
                <a:cubicBezTo>
                  <a:pt x="387" y="336"/>
                  <a:pt x="359" y="352"/>
                  <a:pt x="417" y="338"/>
                </a:cubicBezTo>
                <a:cubicBezTo>
                  <a:pt x="450" y="304"/>
                  <a:pt x="507" y="272"/>
                  <a:pt x="554" y="256"/>
                </a:cubicBezTo>
                <a:cubicBezTo>
                  <a:pt x="588" y="220"/>
                  <a:pt x="553" y="251"/>
                  <a:pt x="600" y="228"/>
                </a:cubicBezTo>
                <a:cubicBezTo>
                  <a:pt x="644" y="206"/>
                  <a:pt x="636" y="187"/>
                  <a:pt x="691" y="173"/>
                </a:cubicBezTo>
                <a:cubicBezTo>
                  <a:pt x="716" y="149"/>
                  <a:pt x="742" y="147"/>
                  <a:pt x="774" y="137"/>
                </a:cubicBezTo>
                <a:cubicBezTo>
                  <a:pt x="777" y="128"/>
                  <a:pt x="775" y="115"/>
                  <a:pt x="783" y="109"/>
                </a:cubicBezTo>
                <a:cubicBezTo>
                  <a:pt x="805" y="91"/>
                  <a:pt x="967" y="84"/>
                  <a:pt x="984" y="82"/>
                </a:cubicBezTo>
                <a:cubicBezTo>
                  <a:pt x="1186" y="88"/>
                  <a:pt x="1305" y="100"/>
                  <a:pt x="1496" y="91"/>
                </a:cubicBezTo>
                <a:cubicBezTo>
                  <a:pt x="1673" y="100"/>
                  <a:pt x="1839" y="121"/>
                  <a:pt x="2017" y="128"/>
                </a:cubicBezTo>
                <a:cubicBezTo>
                  <a:pt x="2076" y="148"/>
                  <a:pt x="2008" y="130"/>
                  <a:pt x="2081" y="128"/>
                </a:cubicBezTo>
                <a:cubicBezTo>
                  <a:pt x="2285" y="122"/>
                  <a:pt x="2490" y="121"/>
                  <a:pt x="2694" y="118"/>
                </a:cubicBezTo>
                <a:cubicBezTo>
                  <a:pt x="2801" y="111"/>
                  <a:pt x="2908" y="109"/>
                  <a:pt x="3014" y="100"/>
                </a:cubicBezTo>
                <a:cubicBezTo>
                  <a:pt x="3051" y="97"/>
                  <a:pt x="3079" y="74"/>
                  <a:pt x="3114" y="64"/>
                </a:cubicBezTo>
                <a:cubicBezTo>
                  <a:pt x="3218" y="35"/>
                  <a:pt x="3180" y="45"/>
                  <a:pt x="3315" y="36"/>
                </a:cubicBezTo>
                <a:cubicBezTo>
                  <a:pt x="3366" y="28"/>
                  <a:pt x="3412" y="12"/>
                  <a:pt x="3462" y="0"/>
                </a:cubicBezTo>
                <a:cubicBezTo>
                  <a:pt x="3568" y="5"/>
                  <a:pt x="3648" y="3"/>
                  <a:pt x="3745" y="27"/>
                </a:cubicBezTo>
                <a:cubicBezTo>
                  <a:pt x="3785" y="53"/>
                  <a:pt x="3827" y="62"/>
                  <a:pt x="3873" y="73"/>
                </a:cubicBezTo>
                <a:cubicBezTo>
                  <a:pt x="3990" y="151"/>
                  <a:pt x="4472" y="136"/>
                  <a:pt x="4504" y="137"/>
                </a:cubicBezTo>
                <a:cubicBezTo>
                  <a:pt x="4585" y="147"/>
                  <a:pt x="4652" y="173"/>
                  <a:pt x="4732" y="182"/>
                </a:cubicBezTo>
                <a:cubicBezTo>
                  <a:pt x="4813" y="223"/>
                  <a:pt x="4900" y="237"/>
                  <a:pt x="4988" y="256"/>
                </a:cubicBezTo>
                <a:cubicBezTo>
                  <a:pt x="5041" y="268"/>
                  <a:pt x="5084" y="285"/>
                  <a:pt x="5135" y="301"/>
                </a:cubicBezTo>
                <a:cubicBezTo>
                  <a:pt x="5192" y="341"/>
                  <a:pt x="5245" y="332"/>
                  <a:pt x="5318" y="338"/>
                </a:cubicBezTo>
                <a:cubicBezTo>
                  <a:pt x="5374" y="349"/>
                  <a:pt x="5384" y="346"/>
                  <a:pt x="5418" y="393"/>
                </a:cubicBezTo>
                <a:cubicBezTo>
                  <a:pt x="5421" y="405"/>
                  <a:pt x="5422" y="418"/>
                  <a:pt x="5427" y="429"/>
                </a:cubicBezTo>
                <a:cubicBezTo>
                  <a:pt x="5438" y="454"/>
                  <a:pt x="5464" y="502"/>
                  <a:pt x="5464" y="502"/>
                </a:cubicBezTo>
                <a:cubicBezTo>
                  <a:pt x="5478" y="615"/>
                  <a:pt x="5497" y="722"/>
                  <a:pt x="5427" y="822"/>
                </a:cubicBezTo>
                <a:cubicBezTo>
                  <a:pt x="5417" y="854"/>
                  <a:pt x="5415" y="880"/>
                  <a:pt x="5391" y="905"/>
                </a:cubicBezTo>
                <a:cubicBezTo>
                  <a:pt x="5382" y="941"/>
                  <a:pt x="5374" y="965"/>
                  <a:pt x="5354" y="996"/>
                </a:cubicBezTo>
                <a:cubicBezTo>
                  <a:pt x="5341" y="1036"/>
                  <a:pt x="5323" y="1075"/>
                  <a:pt x="5308" y="1115"/>
                </a:cubicBezTo>
                <a:cubicBezTo>
                  <a:pt x="5319" y="1843"/>
                  <a:pt x="5184" y="1658"/>
                  <a:pt x="5446" y="1920"/>
                </a:cubicBezTo>
                <a:cubicBezTo>
                  <a:pt x="5475" y="2035"/>
                  <a:pt x="5454" y="2149"/>
                  <a:pt x="5446" y="2267"/>
                </a:cubicBezTo>
                <a:cubicBezTo>
                  <a:pt x="5473" y="2348"/>
                  <a:pt x="5447" y="2628"/>
                  <a:pt x="5409" y="2742"/>
                </a:cubicBezTo>
                <a:cubicBezTo>
                  <a:pt x="5377" y="2969"/>
                  <a:pt x="5409" y="2718"/>
                  <a:pt x="5409" y="3273"/>
                </a:cubicBezTo>
                <a:cubicBezTo>
                  <a:pt x="5409" y="3396"/>
                  <a:pt x="5442" y="3703"/>
                  <a:pt x="5308" y="3830"/>
                </a:cubicBezTo>
                <a:cubicBezTo>
                  <a:pt x="5305" y="3864"/>
                  <a:pt x="5312" y="3900"/>
                  <a:pt x="5299" y="3931"/>
                </a:cubicBezTo>
                <a:cubicBezTo>
                  <a:pt x="5298" y="3933"/>
                  <a:pt x="5222" y="3952"/>
                  <a:pt x="5199" y="3958"/>
                </a:cubicBezTo>
                <a:cubicBezTo>
                  <a:pt x="5150" y="3983"/>
                  <a:pt x="5139" y="3977"/>
                  <a:pt x="5126" y="4032"/>
                </a:cubicBezTo>
                <a:cubicBezTo>
                  <a:pt x="5194" y="4305"/>
                  <a:pt x="4786" y="4166"/>
                  <a:pt x="4614" y="4169"/>
                </a:cubicBezTo>
                <a:cubicBezTo>
                  <a:pt x="4583" y="4166"/>
                  <a:pt x="4552" y="4165"/>
                  <a:pt x="4522" y="4160"/>
                </a:cubicBezTo>
                <a:cubicBezTo>
                  <a:pt x="4484" y="4154"/>
                  <a:pt x="4446" y="4122"/>
                  <a:pt x="4412" y="4105"/>
                </a:cubicBezTo>
                <a:cubicBezTo>
                  <a:pt x="4377" y="4088"/>
                  <a:pt x="4326" y="4080"/>
                  <a:pt x="4294" y="4059"/>
                </a:cubicBezTo>
                <a:cubicBezTo>
                  <a:pt x="4258" y="4036"/>
                  <a:pt x="4277" y="4045"/>
                  <a:pt x="4239" y="4032"/>
                </a:cubicBezTo>
                <a:cubicBezTo>
                  <a:pt x="4209" y="4002"/>
                  <a:pt x="4178" y="3981"/>
                  <a:pt x="4138" y="3968"/>
                </a:cubicBezTo>
                <a:cubicBezTo>
                  <a:pt x="4132" y="3962"/>
                  <a:pt x="4128" y="3953"/>
                  <a:pt x="4120" y="3949"/>
                </a:cubicBezTo>
                <a:cubicBezTo>
                  <a:pt x="4103" y="3940"/>
                  <a:pt x="4065" y="3931"/>
                  <a:pt x="4065" y="3931"/>
                </a:cubicBezTo>
                <a:cubicBezTo>
                  <a:pt x="3964" y="3942"/>
                  <a:pt x="3879" y="3965"/>
                  <a:pt x="3782" y="3995"/>
                </a:cubicBezTo>
                <a:cubicBezTo>
                  <a:pt x="3764" y="3992"/>
                  <a:pt x="3745" y="3990"/>
                  <a:pt x="3727" y="3986"/>
                </a:cubicBezTo>
                <a:cubicBezTo>
                  <a:pt x="3708" y="3981"/>
                  <a:pt x="3672" y="3968"/>
                  <a:pt x="3672" y="3968"/>
                </a:cubicBezTo>
                <a:cubicBezTo>
                  <a:pt x="3656" y="3951"/>
                  <a:pt x="3649" y="3941"/>
                  <a:pt x="3626" y="3931"/>
                </a:cubicBezTo>
                <a:cubicBezTo>
                  <a:pt x="3608" y="3923"/>
                  <a:pt x="3571" y="3913"/>
                  <a:pt x="3571" y="3913"/>
                </a:cubicBezTo>
                <a:cubicBezTo>
                  <a:pt x="3475" y="3952"/>
                  <a:pt x="3400" y="3980"/>
                  <a:pt x="3297" y="3995"/>
                </a:cubicBezTo>
                <a:cubicBezTo>
                  <a:pt x="3264" y="4017"/>
                  <a:pt x="3234" y="4022"/>
                  <a:pt x="3196" y="4032"/>
                </a:cubicBezTo>
                <a:cubicBezTo>
                  <a:pt x="3152" y="4076"/>
                  <a:pt x="3092" y="4071"/>
                  <a:pt x="3032" y="4086"/>
                </a:cubicBezTo>
                <a:cubicBezTo>
                  <a:pt x="2944" y="4131"/>
                  <a:pt x="2846" y="4135"/>
                  <a:pt x="2748" y="4141"/>
                </a:cubicBezTo>
                <a:cubicBezTo>
                  <a:pt x="2651" y="4166"/>
                  <a:pt x="2566" y="4175"/>
                  <a:pt x="2465" y="4187"/>
                </a:cubicBezTo>
                <a:cubicBezTo>
                  <a:pt x="2415" y="4180"/>
                  <a:pt x="2368" y="4172"/>
                  <a:pt x="2319" y="4160"/>
                </a:cubicBezTo>
                <a:cubicBezTo>
                  <a:pt x="2249" y="4112"/>
                  <a:pt x="2154" y="4111"/>
                  <a:pt x="2072" y="4105"/>
                </a:cubicBezTo>
                <a:cubicBezTo>
                  <a:pt x="1991" y="4079"/>
                  <a:pt x="2084" y="4106"/>
                  <a:pt x="1898" y="4086"/>
                </a:cubicBezTo>
                <a:cubicBezTo>
                  <a:pt x="1889" y="4085"/>
                  <a:pt x="1865" y="4070"/>
                  <a:pt x="1871" y="4077"/>
                </a:cubicBezTo>
                <a:cubicBezTo>
                  <a:pt x="1880" y="4087"/>
                  <a:pt x="1897" y="4086"/>
                  <a:pt x="1907" y="4096"/>
                </a:cubicBezTo>
                <a:cubicBezTo>
                  <a:pt x="1914" y="4103"/>
                  <a:pt x="1889" y="4089"/>
                  <a:pt x="1880" y="4086"/>
                </a:cubicBezTo>
                <a:cubicBezTo>
                  <a:pt x="1868" y="4082"/>
                  <a:pt x="1856" y="4078"/>
                  <a:pt x="1843" y="4077"/>
                </a:cubicBezTo>
                <a:cubicBezTo>
                  <a:pt x="1797" y="4072"/>
                  <a:pt x="1752" y="4071"/>
                  <a:pt x="1706" y="4068"/>
                </a:cubicBezTo>
                <a:cubicBezTo>
                  <a:pt x="1664" y="4058"/>
                  <a:pt x="1629" y="4046"/>
                  <a:pt x="1587" y="4059"/>
                </a:cubicBezTo>
                <a:cubicBezTo>
                  <a:pt x="1472" y="4021"/>
                  <a:pt x="1348" y="3999"/>
                  <a:pt x="1231" y="3968"/>
                </a:cubicBezTo>
                <a:cubicBezTo>
                  <a:pt x="1203" y="3961"/>
                  <a:pt x="1177" y="3940"/>
                  <a:pt x="1148" y="3940"/>
                </a:cubicBezTo>
                <a:cubicBezTo>
                  <a:pt x="971" y="3937"/>
                  <a:pt x="795" y="3934"/>
                  <a:pt x="618" y="3931"/>
                </a:cubicBezTo>
                <a:cubicBezTo>
                  <a:pt x="588" y="3928"/>
                  <a:pt x="557" y="3928"/>
                  <a:pt x="527" y="3922"/>
                </a:cubicBezTo>
                <a:cubicBezTo>
                  <a:pt x="508" y="3918"/>
                  <a:pt x="472" y="3904"/>
                  <a:pt x="472" y="3904"/>
                </a:cubicBezTo>
                <a:cubicBezTo>
                  <a:pt x="441" y="3871"/>
                  <a:pt x="462" y="3888"/>
                  <a:pt x="399" y="3867"/>
                </a:cubicBezTo>
                <a:cubicBezTo>
                  <a:pt x="390" y="3864"/>
                  <a:pt x="371" y="3858"/>
                  <a:pt x="371" y="3858"/>
                </a:cubicBezTo>
                <a:cubicBezTo>
                  <a:pt x="362" y="3849"/>
                  <a:pt x="344" y="3830"/>
                  <a:pt x="344" y="3830"/>
                </a:cubicBezTo>
                <a:lnTo>
                  <a:pt x="454" y="386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611188" y="5564188"/>
            <a:ext cx="7880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zh-CN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 prefer music</a:t>
            </a:r>
            <a:r>
              <a:rPr kumimoji="1" lang="en-US" altLang="zh-CN" sz="36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that/which</a:t>
            </a:r>
            <a:r>
              <a:rPr kumimoji="1" lang="en-US" altLang="zh-CN" sz="36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 can </a:t>
            </a:r>
            <a:r>
              <a:rPr kumimoji="1" lang="en-US" altLang="zh-CN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dance to</a:t>
            </a:r>
            <a:r>
              <a:rPr kumimoji="1" lang="en-US" altLang="zh-CN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87044" name="Picture 4" descr="d10"/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438400" y="1295400"/>
            <a:ext cx="3600450" cy="3525837"/>
          </a:xfrm>
          <a:noFill/>
        </p:spPr>
      </p:pic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556418" y="529431"/>
            <a:ext cx="7127875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66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 can </a:t>
            </a: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dance to</a:t>
            </a:r>
            <a:r>
              <a:rPr lang="en-US" altLang="zh-CN" sz="32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the music. I prefer it.</a:t>
            </a:r>
            <a:endParaRPr lang="en-US" altLang="zh-CN" sz="32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87046" name="AutoShape 6"/>
          <p:cNvSpPr>
            <a:spLocks noChangeArrowheads="1"/>
          </p:cNvSpPr>
          <p:nvPr/>
        </p:nvSpPr>
        <p:spPr bwMode="auto">
          <a:xfrm>
            <a:off x="5508625" y="4437063"/>
            <a:ext cx="3635375" cy="936625"/>
          </a:xfrm>
          <a:prstGeom prst="wedgeEllipseCallout">
            <a:avLst>
              <a:gd name="adj1" fmla="val -1921"/>
              <a:gd name="adj2" fmla="val 9050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kumimoji="1" lang="zh-CN" altLang="en-US" sz="3200">
                <a:latin typeface="Comic Sans MS" panose="030F0702030302020204" pitchFamily="66" charset="0"/>
              </a:rPr>
              <a:t>伴随着</a:t>
            </a:r>
            <a:r>
              <a:rPr kumimoji="1" lang="en-US" altLang="zh-CN" sz="3200">
                <a:latin typeface="Comic Sans MS" panose="030F0702030302020204" pitchFamily="66" charset="0"/>
              </a:rPr>
              <a:t>…</a:t>
            </a:r>
            <a:r>
              <a:rPr kumimoji="1" lang="zh-CN" altLang="en-US" sz="3200">
                <a:latin typeface="Comic Sans MS" panose="030F0702030302020204" pitchFamily="66" charset="0"/>
              </a:rPr>
              <a:t>跳舞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  <p:bldP spid="87045" grpId="0"/>
      <p:bldP spid="870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1" descr="作业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1" name="WordArt 4"/>
          <p:cNvSpPr>
            <a:spLocks noChangeArrowheads="1" noChangeShapeType="1" noTextEdit="1"/>
          </p:cNvSpPr>
          <p:nvPr/>
        </p:nvSpPr>
        <p:spPr bwMode="auto">
          <a:xfrm>
            <a:off x="5219700" y="549275"/>
            <a:ext cx="3267075" cy="6572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4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200" b="1" kern="10" dirty="0">
                <a:solidFill>
                  <a:srgbClr val="800080">
                    <a:alpha val="76862"/>
                  </a:srgbClr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 panose="030F0702030302020204"/>
              </a:rPr>
              <a:t>Reading strategy</a:t>
            </a:r>
            <a:endParaRPr lang="zh-CN" altLang="en-US" sz="3200" b="1" kern="10" dirty="0">
              <a:solidFill>
                <a:srgbClr val="800080">
                  <a:alpha val="76862"/>
                </a:srgbClr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89092" name="Text Box 13"/>
          <p:cNvSpPr txBox="1">
            <a:spLocks noChangeArrowheads="1"/>
          </p:cNvSpPr>
          <p:nvPr/>
        </p:nvSpPr>
        <p:spPr bwMode="auto">
          <a:xfrm>
            <a:off x="2411413" y="3429000"/>
            <a:ext cx="7993062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accent2"/>
                </a:solidFill>
              </a:rPr>
              <a:t>.</a:t>
            </a:r>
            <a:r>
              <a:rPr lang="en-US" altLang="zh-CN" dirty="0"/>
              <a:t> </a:t>
            </a:r>
            <a:r>
              <a:rPr lang="zh-CN" altLang="en-US" sz="2800" b="1" dirty="0">
                <a:solidFill>
                  <a:schemeClr val="accent2"/>
                </a:solidFill>
              </a:rPr>
              <a:t>快速阅读全文，注意每段话的首句，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accent2"/>
                </a:solidFill>
              </a:rPr>
              <a:t> 有利于理解每段的段落大意。</a:t>
            </a:r>
          </a:p>
        </p:txBody>
      </p:sp>
      <p:pic>
        <p:nvPicPr>
          <p:cNvPr id="89093" name="Picture 14" descr="11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79613" y="3500438"/>
            <a:ext cx="4318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4" name="Picture 16" descr="11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8175" y="5229225"/>
            <a:ext cx="4318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5" name="Text Box 18"/>
          <p:cNvSpPr txBox="1">
            <a:spLocks noChangeArrowheads="1"/>
          </p:cNvSpPr>
          <p:nvPr/>
        </p:nvSpPr>
        <p:spPr bwMode="auto">
          <a:xfrm>
            <a:off x="2555875" y="5084763"/>
            <a:ext cx="7273925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accent2"/>
                </a:solidFill>
              </a:rPr>
              <a:t>把含有定语从句的句子划出来，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accent2"/>
                </a:solidFill>
              </a:rPr>
              <a:t>帮助你理解并完成阅读任务。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5"/>
          <p:cNvSpPr txBox="1">
            <a:spLocks noChangeArrowheads="1"/>
          </p:cNvSpPr>
          <p:nvPr/>
        </p:nvSpPr>
        <p:spPr bwMode="auto">
          <a:xfrm>
            <a:off x="428625" y="287337"/>
            <a:ext cx="8072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FF0000"/>
                </a:solidFill>
                <a:latin typeface="Arial Black" panose="020B0A04020102020204" pitchFamily="34" charset="0"/>
              </a:rPr>
              <a:t>3b</a:t>
            </a:r>
            <a:r>
              <a:rPr lang="en-US" altLang="zh-CN" sz="3600" b="1" dirty="0">
                <a:latin typeface="Times New Roman" panose="02020603050405020304" pitchFamily="18" charset="0"/>
              </a:rPr>
              <a:t> Read the passage again and answer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       the questions.</a:t>
            </a:r>
          </a:p>
        </p:txBody>
      </p:sp>
      <p:sp>
        <p:nvSpPr>
          <p:cNvPr id="90115" name="Rectangle 7"/>
          <p:cNvSpPr>
            <a:spLocks noChangeArrowheads="1"/>
          </p:cNvSpPr>
          <p:nvPr/>
        </p:nvSpPr>
        <p:spPr bwMode="auto">
          <a:xfrm>
            <a:off x="428625" y="1513582"/>
            <a:ext cx="79295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4350" indent="-514350" algn="l">
              <a:spcBef>
                <a:spcPct val="10000"/>
              </a:spcBef>
              <a:buFontTx/>
              <a:buAutoNum type="arabicPeriod"/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does the writer describe each kind of movie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116" name="Text Box 8"/>
          <p:cNvSpPr txBox="1">
            <a:spLocks noChangeArrowheads="1"/>
          </p:cNvSpPr>
          <p:nvPr/>
        </p:nvSpPr>
        <p:spPr bwMode="auto">
          <a:xfrm>
            <a:off x="428625" y="2590800"/>
            <a:ext cx="8286750" cy="40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1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Comedies and cartoons have funny dialogs, happy endings, imperfect characters who try to solve their own problems. Dramas are sad. </a:t>
            </a:r>
          </a:p>
          <a:p>
            <a:pPr>
              <a:spcBef>
                <a:spcPct val="1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Documentaries provide a lot of information about a certain subject, and are interesting. Action movies are exciting and do not require thinking. Movies that are scary can be fun but too scared to watch alone.</a:t>
            </a:r>
          </a:p>
        </p:txBody>
      </p:sp>
      <p:sp>
        <p:nvSpPr>
          <p:cNvPr id="90117" name="Oval 2"/>
          <p:cNvSpPr>
            <a:spLocks noChangeArrowheads="1"/>
          </p:cNvSpPr>
          <p:nvPr/>
        </p:nvSpPr>
        <p:spPr bwMode="auto">
          <a:xfrm>
            <a:off x="428625" y="152400"/>
            <a:ext cx="790575" cy="8461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3b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ChangeArrowheads="1"/>
          </p:cNvSpPr>
          <p:nvPr/>
        </p:nvSpPr>
        <p:spPr bwMode="auto">
          <a:xfrm>
            <a:off x="714375" y="785813"/>
            <a:ext cx="7929563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4350" indent="-514350" algn="l"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What kinds of movies does the writer prefer to watch when he or she is sad or tired?</a:t>
            </a:r>
          </a:p>
          <a:p>
            <a:pPr marL="514350" indent="-514350" algn="l">
              <a:spcBef>
                <a:spcPct val="10000"/>
              </a:spcBef>
            </a:pP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spcBef>
                <a:spcPct val="10000"/>
              </a:spcBef>
            </a:pP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How does the writer feel after watching these movies?</a:t>
            </a:r>
          </a:p>
        </p:txBody>
      </p:sp>
      <p:sp>
        <p:nvSpPr>
          <p:cNvPr id="91139" name="Text Box 8"/>
          <p:cNvSpPr txBox="1">
            <a:spLocks noChangeArrowheads="1"/>
          </p:cNvSpPr>
          <p:nvPr/>
        </p:nvSpPr>
        <p:spPr bwMode="auto">
          <a:xfrm>
            <a:off x="1247775" y="4624388"/>
            <a:ext cx="500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1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Relaxed.</a:t>
            </a:r>
          </a:p>
        </p:txBody>
      </p:sp>
      <p:sp>
        <p:nvSpPr>
          <p:cNvPr id="91140" name="Text Box 8"/>
          <p:cNvSpPr txBox="1">
            <a:spLocks noChangeArrowheads="1"/>
          </p:cNvSpPr>
          <p:nvPr/>
        </p:nvSpPr>
        <p:spPr bwMode="auto">
          <a:xfrm>
            <a:off x="1214438" y="2428875"/>
            <a:ext cx="3143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1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Action movies.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矩形 1"/>
          <p:cNvSpPr>
            <a:spLocks noChangeArrowheads="1"/>
          </p:cNvSpPr>
          <p:nvPr/>
        </p:nvSpPr>
        <p:spPr bwMode="auto">
          <a:xfrm>
            <a:off x="1143000" y="1000125"/>
            <a:ext cx="7000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4350" indent="-514350" algn="l">
              <a:spcBef>
                <a:spcPct val="1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Does the writer like scary movies? When does he or she watch them?</a:t>
            </a:r>
          </a:p>
        </p:txBody>
      </p:sp>
      <p:sp>
        <p:nvSpPr>
          <p:cNvPr id="92163" name="Text Box 8"/>
          <p:cNvSpPr txBox="1">
            <a:spLocks noChangeArrowheads="1"/>
          </p:cNvSpPr>
          <p:nvPr/>
        </p:nvSpPr>
        <p:spPr bwMode="auto">
          <a:xfrm>
            <a:off x="1285875" y="2571750"/>
            <a:ext cx="7715250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1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Yes, he / she does.</a:t>
            </a:r>
          </a:p>
          <a:p>
            <a:pPr>
              <a:spcBef>
                <a:spcPct val="1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He / She watches them once in a while when he / she can bring a friend who isn’t afraid of watching scary movies.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5"/>
          <p:cNvSpPr txBox="1">
            <a:spLocks noChangeArrowheads="1"/>
          </p:cNvSpPr>
          <p:nvPr/>
        </p:nvSpPr>
        <p:spPr bwMode="auto">
          <a:xfrm>
            <a:off x="395288" y="476250"/>
            <a:ext cx="8569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BatangChe" pitchFamily="49" charset="-127"/>
              </a:rPr>
              <a:t>       What kind of movies do you like to watch?</a:t>
            </a:r>
          </a:p>
        </p:txBody>
      </p:sp>
      <p:graphicFrame>
        <p:nvGraphicFramePr>
          <p:cNvPr id="102435" name="Group 35"/>
          <p:cNvGraphicFramePr>
            <a:graphicFrameLocks noGrp="1"/>
          </p:cNvGraphicFramePr>
          <p:nvPr/>
        </p:nvGraphicFramePr>
        <p:xfrm>
          <a:off x="539750" y="1397000"/>
          <a:ext cx="8064500" cy="4491038"/>
        </p:xfrm>
        <a:graphic>
          <a:graphicData uri="http://schemas.openxmlformats.org/drawingml/2006/table">
            <a:tbl>
              <a:tblPr/>
              <a:tblGrid>
                <a:gridCol w="2687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7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39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3213" name="Text Box 33"/>
          <p:cNvSpPr txBox="1">
            <a:spLocks noChangeArrowheads="1"/>
          </p:cNvSpPr>
          <p:nvPr/>
        </p:nvSpPr>
        <p:spPr bwMode="auto">
          <a:xfrm>
            <a:off x="900113" y="1844675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When I’m…</a:t>
            </a:r>
          </a:p>
        </p:txBody>
      </p:sp>
      <p:sp>
        <p:nvSpPr>
          <p:cNvPr id="93214" name="Text Box 34"/>
          <p:cNvSpPr txBox="1">
            <a:spLocks noChangeArrowheads="1"/>
          </p:cNvSpPr>
          <p:nvPr/>
        </p:nvSpPr>
        <p:spPr bwMode="auto">
          <a:xfrm>
            <a:off x="3348038" y="1484313"/>
            <a:ext cx="26638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I like / prefer to watch movies that/ which…</a:t>
            </a:r>
          </a:p>
        </p:txBody>
      </p:sp>
      <p:sp>
        <p:nvSpPr>
          <p:cNvPr id="93215" name="Text Box 36"/>
          <p:cNvSpPr txBox="1">
            <a:spLocks noChangeArrowheads="1"/>
          </p:cNvSpPr>
          <p:nvPr/>
        </p:nvSpPr>
        <p:spPr bwMode="auto">
          <a:xfrm>
            <a:off x="6156325" y="1557338"/>
            <a:ext cx="223202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Examples: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(movie names)</a:t>
            </a:r>
          </a:p>
        </p:txBody>
      </p:sp>
      <p:sp>
        <p:nvSpPr>
          <p:cNvPr id="93216" name="Text Box 37"/>
          <p:cNvSpPr txBox="1">
            <a:spLocks noChangeArrowheads="1"/>
          </p:cNvSpPr>
          <p:nvPr/>
        </p:nvSpPr>
        <p:spPr bwMode="auto">
          <a:xfrm>
            <a:off x="971550" y="2852738"/>
            <a:ext cx="18716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/>
              <a:t>happy</a:t>
            </a:r>
          </a:p>
        </p:txBody>
      </p:sp>
      <p:sp>
        <p:nvSpPr>
          <p:cNvPr id="93217" name="Text Box 39"/>
          <p:cNvSpPr txBox="1">
            <a:spLocks noChangeArrowheads="1"/>
          </p:cNvSpPr>
          <p:nvPr/>
        </p:nvSpPr>
        <p:spPr bwMode="auto">
          <a:xfrm>
            <a:off x="1042988" y="3573463"/>
            <a:ext cx="21605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/>
              <a:t>sad</a:t>
            </a:r>
          </a:p>
        </p:txBody>
      </p:sp>
      <p:sp>
        <p:nvSpPr>
          <p:cNvPr id="93218" name="Text Box 40"/>
          <p:cNvSpPr txBox="1">
            <a:spLocks noChangeArrowheads="1"/>
          </p:cNvSpPr>
          <p:nvPr/>
        </p:nvSpPr>
        <p:spPr bwMode="auto">
          <a:xfrm>
            <a:off x="900113" y="4365625"/>
            <a:ext cx="19446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/>
              <a:t>tired</a:t>
            </a:r>
          </a:p>
        </p:txBody>
      </p:sp>
      <p:sp>
        <p:nvSpPr>
          <p:cNvPr id="93219" name="Text Box 41"/>
          <p:cNvSpPr txBox="1">
            <a:spLocks noChangeArrowheads="1"/>
          </p:cNvSpPr>
          <p:nvPr/>
        </p:nvSpPr>
        <p:spPr bwMode="auto">
          <a:xfrm>
            <a:off x="900113" y="5229225"/>
            <a:ext cx="2232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/>
              <a:t>bored</a:t>
            </a:r>
          </a:p>
        </p:txBody>
      </p:sp>
      <p:sp>
        <p:nvSpPr>
          <p:cNvPr id="93220" name="Oval 2"/>
          <p:cNvSpPr>
            <a:spLocks noChangeArrowheads="1"/>
          </p:cNvSpPr>
          <p:nvPr/>
        </p:nvSpPr>
        <p:spPr bwMode="auto">
          <a:xfrm>
            <a:off x="381000" y="152400"/>
            <a:ext cx="790575" cy="8461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3c</a:t>
            </a:r>
          </a:p>
        </p:txBody>
      </p:sp>
    </p:spTree>
  </p:cSld>
  <p:clrMapOvr>
    <a:masterClrMapping/>
  </p:clrMapOvr>
  <p:transition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642938" y="1195388"/>
            <a:ext cx="8072437" cy="508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1.  feel like watching movies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feel like 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想要</a:t>
            </a:r>
            <a:r>
              <a:rPr lang="en-US" altLang="zh-CN" sz="3200" b="1" dirty="0">
                <a:solidFill>
                  <a:schemeClr val="hlink"/>
                </a:solidFill>
                <a:latin typeface="宋体" panose="02010600030101010101" pitchFamily="2" charset="-122"/>
              </a:rPr>
              <a:t>……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 like doing = want to do = would like to do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Do you feel like a walk?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你想去散散步吗？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I feel like having some dumplings.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我很想吃饺子。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I don’t feel like eating.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我不想吃东西。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2339975" y="285750"/>
            <a:ext cx="48974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4400" b="1" dirty="0">
                <a:latin typeface="Times New Roman" panose="02020603050405020304" pitchFamily="18" charset="0"/>
              </a:rPr>
              <a:t>Language Points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4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4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4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42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571500" y="714375"/>
            <a:ext cx="8072438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2.  While some people only stick to one kind of movie, I like to watch different kinds depending on how I feel that day.</a:t>
            </a:r>
          </a:p>
          <a:p>
            <a:pPr algn="l"/>
            <a:r>
              <a:rPr lang="en-US" altLang="zh-CN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stick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to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坚持；遵守；粘附在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上；紧随</a:t>
            </a:r>
          </a:p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I stick to what I said yesterday.  </a:t>
            </a:r>
          </a:p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我坚持我昨天说的话。</a:t>
            </a:r>
          </a:p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Now we've made a decision, let's stick to it.  </a:t>
            </a:r>
          </a:p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既然我们已经作出了决定，那就让我们遵照它行事吧。</a:t>
            </a:r>
          </a:p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His five-year-old son stuck to him.  </a:t>
            </a:r>
          </a:p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</a:rPr>
              <a:t>他五岁的儿子总缠着他。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5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5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714375" y="784225"/>
            <a:ext cx="7858125" cy="516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3.depend on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在这里的意思是“取决于；随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...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而定”</a:t>
            </a:r>
          </a:p>
          <a:p>
            <a:pPr algn="l">
              <a:spcAft>
                <a:spcPts val="12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Whether the game will be played depends on the weather. </a:t>
            </a:r>
          </a:p>
          <a:p>
            <a:pPr algn="l">
              <a:spcAft>
                <a:spcPts val="12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比赛是否举行要看天气而定。</a:t>
            </a:r>
          </a:p>
          <a:p>
            <a:pPr algn="l">
              <a:spcAft>
                <a:spcPts val="12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That depends (on) what he will do next. </a:t>
            </a:r>
          </a:p>
          <a:p>
            <a:pPr algn="l">
              <a:spcAft>
                <a:spcPts val="1200"/>
              </a:spcAft>
            </a:pPr>
            <a:r>
              <a:rPr lang="en-US" altLang="zh-CN" sz="3200" b="1" dirty="0">
                <a:latin typeface="Times New Roman" panose="02020603050405020304" pitchFamily="18" charset="0"/>
              </a:rPr>
              <a:t>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这要看他下一步会做什么。 </a:t>
            </a:r>
          </a:p>
          <a:p>
            <a:pPr algn="l">
              <a:spcAft>
                <a:spcPts val="1200"/>
              </a:spcAft>
            </a:pPr>
            <a:r>
              <a:rPr lang="zh-CN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depend on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还有“依赖； 相信； 信赖”的意思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6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6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6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785813" y="928688"/>
            <a:ext cx="8072437" cy="501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4.  When I’m down or tired, …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  down  </a:t>
            </a:r>
            <a:r>
              <a:rPr lang="en-US" altLang="zh-CN" sz="3200" b="1" i="1">
                <a:solidFill>
                  <a:srgbClr val="0000FF"/>
                </a:solidFill>
                <a:latin typeface="Times New Roman" panose="02020603050405020304" pitchFamily="18" charset="0"/>
              </a:rPr>
              <a:t>adj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沮丧的；消沉的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We felt very down after the party was over.   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     </a:t>
            </a:r>
            <a:r>
              <a:rPr lang="zh-CN" altLang="en-US" sz="3200" b="1">
                <a:latin typeface="Times New Roman" panose="02020603050405020304" pitchFamily="18" charset="0"/>
              </a:rPr>
              <a:t>聚会结束后我们甚感沮丧。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He felt down about his failure.   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     </a:t>
            </a:r>
            <a:r>
              <a:rPr lang="zh-CN" altLang="en-US" sz="3200" b="1">
                <a:latin typeface="Times New Roman" panose="02020603050405020304" pitchFamily="18" charset="0"/>
              </a:rPr>
              <a:t>他对自己的失败感到沮丧。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He was so down that he didn't want to live any longer.   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      </a:t>
            </a:r>
            <a:r>
              <a:rPr lang="zh-CN" altLang="en-US" sz="3200" b="1">
                <a:latin typeface="Times New Roman" panose="02020603050405020304" pitchFamily="18" charset="0"/>
              </a:rPr>
              <a:t>他情绪特别低落，都不想活了。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7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7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72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72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72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10" descr="116c9a726a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137" y="2647157"/>
            <a:ext cx="3929063" cy="326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9" name="Text Box 9"/>
          <p:cNvSpPr txBox="1">
            <a:spLocks noChangeArrowheads="1"/>
          </p:cNvSpPr>
          <p:nvPr/>
        </p:nvSpPr>
        <p:spPr bwMode="auto">
          <a:xfrm>
            <a:off x="1314450" y="1647032"/>
            <a:ext cx="65706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What kind of music do you like?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/ What’s your favorite music?</a:t>
            </a:r>
          </a:p>
        </p:txBody>
      </p:sp>
      <p:sp>
        <p:nvSpPr>
          <p:cNvPr id="75780" name="Text Box 12"/>
          <p:cNvSpPr txBox="1">
            <a:spLocks noChangeArrowheads="1"/>
          </p:cNvSpPr>
          <p:nvPr/>
        </p:nvSpPr>
        <p:spPr bwMode="auto">
          <a:xfrm>
            <a:off x="1600200" y="6004719"/>
            <a:ext cx="5861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 like music that makes me calm.</a:t>
            </a:r>
          </a:p>
        </p:txBody>
      </p:sp>
      <p:sp>
        <p:nvSpPr>
          <p:cNvPr id="75781" name="矩形 4"/>
          <p:cNvSpPr>
            <a:spLocks noChangeArrowheads="1"/>
          </p:cNvSpPr>
          <p:nvPr/>
        </p:nvSpPr>
        <p:spPr bwMode="auto">
          <a:xfrm>
            <a:off x="5600700" y="4361657"/>
            <a:ext cx="2714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make me calm</a:t>
            </a:r>
            <a:endParaRPr lang="en-US" altLang="zh-CN" dirty="0"/>
          </a:p>
        </p:txBody>
      </p:sp>
      <p:sp>
        <p:nvSpPr>
          <p:cNvPr id="75782" name="WordArt 4"/>
          <p:cNvSpPr>
            <a:spLocks noChangeArrowheads="1" noChangeShapeType="1" noTextEdit="1"/>
          </p:cNvSpPr>
          <p:nvPr/>
        </p:nvSpPr>
        <p:spPr bwMode="auto">
          <a:xfrm>
            <a:off x="2671762" y="718344"/>
            <a:ext cx="3643313" cy="7143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 Black" panose="020B0A04020102020204"/>
              </a:rPr>
              <a:t>Pair  Work</a:t>
            </a:r>
            <a:endParaRPr lang="zh-CN" altLang="en-US" sz="3600" b="1" kern="10" spc="-360" dirty="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714375" y="642938"/>
            <a:ext cx="8072438" cy="565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5.  plenty of information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  plenty of 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大量；充足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There is plenty of space here to move about.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    </a:t>
            </a:r>
            <a:r>
              <a:rPr lang="zh-CN" altLang="en-US" sz="3200" b="1">
                <a:latin typeface="Times New Roman" panose="02020603050405020304" pitchFamily="18" charset="0"/>
              </a:rPr>
              <a:t>这里有很大的活动空间。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A growing child needs plenty of sleep.  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    </a:t>
            </a:r>
            <a:r>
              <a:rPr lang="zh-CN" altLang="en-US" sz="3200" b="1">
                <a:latin typeface="Times New Roman" panose="02020603050405020304" pitchFamily="18" charset="0"/>
              </a:rPr>
              <a:t>正发育的孩子必须睡眠充足。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Don't hurry; there's plenty of time.  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    </a:t>
            </a:r>
            <a:r>
              <a:rPr lang="zh-CN" altLang="en-US" sz="3200" b="1">
                <a:latin typeface="Times New Roman" panose="02020603050405020304" pitchFamily="18" charset="0"/>
              </a:rPr>
              <a:t>别忙，有的是时间。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There are plenty of eggs in the market.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     </a:t>
            </a:r>
            <a:r>
              <a:rPr lang="zh-CN" altLang="en-US" sz="3200" b="1">
                <a:latin typeface="Times New Roman" panose="02020603050405020304" pitchFamily="18" charset="0"/>
              </a:rPr>
              <a:t>市场上有很多鸡蛋。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8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8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8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8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83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83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83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785813" y="714375"/>
            <a:ext cx="8072437" cy="485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6.  … shut off my brain, sit back and enjoy watching …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   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shut off  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停止； 关掉； 隔绝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They shut off the gas before going on holiday.  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    </a:t>
            </a:r>
            <a:r>
              <a:rPr lang="zh-CN" altLang="en-US" sz="3200" b="1">
                <a:latin typeface="Times New Roman" panose="02020603050405020304" pitchFamily="18" charset="0"/>
              </a:rPr>
              <a:t>他们出发度假之前关闭了煤气。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I wish someone would shut off that car alarm.  </a:t>
            </a:r>
          </a:p>
          <a:p>
            <a:pPr algn="l">
              <a:spcAft>
                <a:spcPts val="600"/>
              </a:spcAft>
            </a:pPr>
            <a:r>
              <a:rPr lang="en-US" altLang="zh-CN" sz="3200" b="1">
                <a:latin typeface="Times New Roman" panose="02020603050405020304" pitchFamily="18" charset="0"/>
              </a:rPr>
              <a:t>    </a:t>
            </a:r>
            <a:r>
              <a:rPr lang="zh-CN" altLang="en-US" sz="3200" b="1">
                <a:latin typeface="Times New Roman" panose="02020603050405020304" pitchFamily="18" charset="0"/>
              </a:rPr>
              <a:t>我希望有人去把汽车警报器关掉。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9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9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9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9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666" name="Group 2"/>
          <p:cNvGraphicFramePr>
            <a:graphicFrameLocks noGrp="1"/>
          </p:cNvGraphicFramePr>
          <p:nvPr>
            <p:ph idx="4294967295"/>
          </p:nvPr>
        </p:nvGraphicFramePr>
        <p:xfrm>
          <a:off x="647700" y="744538"/>
          <a:ext cx="7870825" cy="5435601"/>
        </p:xfrm>
        <a:graphic>
          <a:graphicData uri="http://schemas.openxmlformats.org/drawingml/2006/table">
            <a:tbl>
              <a:tblPr/>
              <a:tblGrid>
                <a:gridCol w="3268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2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29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 kind of music do you like?</a:t>
                      </a:r>
                    </a:p>
                  </a:txBody>
                  <a:tcPr marL="90000" marR="90000" marT="46804" marB="468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 like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music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that/which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I can sing along with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marL="90000" marR="90000" marT="46804" marB="468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3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 kind of group does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Xu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Fei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like?</a:t>
                      </a:r>
                    </a:p>
                  </a:txBody>
                  <a:tcPr marL="90000" marR="90000" marT="46804" marB="468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55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 prefers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groups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that/which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play quiet and slow songs.</a:t>
                      </a:r>
                    </a:p>
                  </a:txBody>
                  <a:tcPr marL="90000" marR="90000" marT="46804" marB="468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 kind of movie do you like?</a:t>
                      </a:r>
                    </a:p>
                  </a:txBody>
                  <a:tcPr marL="90000" marR="90000" marT="46804" marB="468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55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 prefer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movies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that/which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give me something to think about.</a:t>
                      </a:r>
                    </a:p>
                  </a:txBody>
                  <a:tcPr marL="90000" marR="90000" marT="46804" marB="468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3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 kind of musician does Carmen like?</a:t>
                      </a:r>
                    </a:p>
                  </a:txBody>
                  <a:tcPr marL="90000" marR="90000" marT="46804" marB="468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556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She likes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musicians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who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play different kinds of music.</a:t>
                      </a:r>
                    </a:p>
                  </a:txBody>
                  <a:tcPr marL="90000" marR="90000" marT="46804" marB="468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0371" name="Oval 25"/>
          <p:cNvSpPr>
            <a:spLocks noChangeArrowheads="1"/>
          </p:cNvSpPr>
          <p:nvPr/>
        </p:nvSpPr>
        <p:spPr bwMode="auto">
          <a:xfrm>
            <a:off x="2484438" y="0"/>
            <a:ext cx="3455987" cy="827088"/>
          </a:xfrm>
          <a:prstGeom prst="ellipse">
            <a:avLst/>
          </a:prstGeom>
          <a:noFill/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Grammar Focus</a:t>
            </a:r>
          </a:p>
        </p:txBody>
      </p:sp>
      <p:pic>
        <p:nvPicPr>
          <p:cNvPr id="113684" name="Picture 20" descr="标17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15200" y="5029200"/>
            <a:ext cx="1981200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8"/>
          <p:cNvSpPr>
            <a:spLocks noChangeArrowheads="1"/>
          </p:cNvSpPr>
          <p:nvPr/>
        </p:nvSpPr>
        <p:spPr bwMode="auto">
          <a:xfrm>
            <a:off x="381000" y="473075"/>
            <a:ext cx="876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000099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32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Choose words from the different columns to make sentences.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990600" cy="423862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I/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you/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he/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she/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we/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they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219200" y="2667000"/>
            <a:ext cx="1600200" cy="2043113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like(s)/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love(s)/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prefer(s)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2819400" y="1704975"/>
            <a:ext cx="1524000" cy="423862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2F2A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food/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clothes/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people/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music/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singers/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movies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4343400" y="2605088"/>
            <a:ext cx="1295400" cy="2043112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that/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which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/who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5638800" y="2955925"/>
            <a:ext cx="762000" cy="131127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is/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6400800" y="1371600"/>
            <a:ext cx="2438400" cy="4970463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funny/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comfortable/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inexpensive/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slow/sweet/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salty/loud/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interesting/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intelligent</a:t>
            </a:r>
          </a:p>
        </p:txBody>
      </p:sp>
      <p:pic>
        <p:nvPicPr>
          <p:cNvPr id="101385" name="Picture 9" descr="gb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2588" y="6097588"/>
            <a:ext cx="8316912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6" name="Oval 10"/>
          <p:cNvSpPr>
            <a:spLocks noChangeArrowheads="1"/>
          </p:cNvSpPr>
          <p:nvPr/>
        </p:nvSpPr>
        <p:spPr bwMode="auto">
          <a:xfrm>
            <a:off x="304800" y="457200"/>
            <a:ext cx="720725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8700E2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4a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76150" y="990600"/>
            <a:ext cx="8229600" cy="34988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1 I like </a:t>
            </a:r>
            <a:r>
              <a:rPr lang="en-US" altLang="zh-CN" sz="36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food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3600" b="1" dirty="0">
                <a:latin typeface="Times New Roman" panose="02020603050405020304" pitchFamily="18" charset="0"/>
              </a:rPr>
              <a:t> is salty.</a:t>
            </a:r>
          </a:p>
          <a:p>
            <a:pPr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2 he loves </a:t>
            </a:r>
            <a:r>
              <a:rPr lang="en-US" altLang="zh-CN" sz="36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actors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that </a:t>
            </a:r>
            <a:r>
              <a:rPr lang="en-US" altLang="zh-CN" sz="3600" b="1" dirty="0">
                <a:latin typeface="Times New Roman" panose="02020603050405020304" pitchFamily="18" charset="0"/>
              </a:rPr>
              <a:t>are intelligent.</a:t>
            </a:r>
          </a:p>
          <a:p>
            <a:pPr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3 she loves </a:t>
            </a:r>
            <a:r>
              <a:rPr lang="en-US" altLang="zh-CN" sz="36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clothes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3600" b="1" dirty="0">
                <a:latin typeface="Times New Roman" panose="02020603050405020304" pitchFamily="18" charset="0"/>
              </a:rPr>
              <a:t> are inexpensive.</a:t>
            </a:r>
          </a:p>
          <a:p>
            <a:pPr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4 they prefer </a:t>
            </a:r>
            <a:r>
              <a:rPr lang="en-US" altLang="zh-CN" sz="36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movies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that</a:t>
            </a:r>
            <a:r>
              <a:rPr lang="en-US" altLang="zh-CN" sz="3600" b="1" dirty="0">
                <a:latin typeface="Times New Roman" panose="02020603050405020304" pitchFamily="18" charset="0"/>
              </a:rPr>
              <a:t> are funny.</a:t>
            </a:r>
          </a:p>
          <a:p>
            <a:pPr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... ...</a:t>
            </a:r>
          </a:p>
        </p:txBody>
      </p:sp>
      <p:grpSp>
        <p:nvGrpSpPr>
          <p:cNvPr id="102403" name="Group 3"/>
          <p:cNvGrpSpPr>
            <a:grpSpLocks noChangeAspect="1"/>
          </p:cNvGrpSpPr>
          <p:nvPr/>
        </p:nvGrpSpPr>
        <p:grpSpPr bwMode="auto">
          <a:xfrm>
            <a:off x="228600" y="4819001"/>
            <a:ext cx="8001000" cy="1307830"/>
            <a:chOff x="0" y="0"/>
            <a:chExt cx="5760" cy="470"/>
          </a:xfrm>
        </p:grpSpPr>
        <p:pic>
          <p:nvPicPr>
            <p:cNvPr id="102404" name="Picture 4" descr="baby6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56" y="70"/>
              <a:ext cx="3969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05" name="Picture 5" descr="houselin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5760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6700"/>
            <a:ext cx="8305800" cy="1828800"/>
          </a:xfrm>
        </p:spPr>
        <p:txBody>
          <a:bodyPr/>
          <a:lstStyle/>
          <a:p>
            <a:pPr algn="l"/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     Read Jennifer’s CD review. Then complete the sentences using </a:t>
            </a:r>
            <a:r>
              <a:rPr lang="en-US" altLang="zh-CN" sz="36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,</a:t>
            </a:r>
            <a:r>
              <a:rPr lang="en-US" altLang="zh-CN" sz="36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 which</a:t>
            </a: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or </a:t>
            </a:r>
            <a:r>
              <a:rPr lang="en-US" altLang="zh-CN" sz="3600" b="1" i="1" dirty="0">
                <a:solidFill>
                  <a:srgbClr val="000099"/>
                </a:solidFill>
                <a:latin typeface="Times New Roman" panose="02020603050405020304" pitchFamily="18" charset="0"/>
              </a:rPr>
              <a:t>who</a:t>
            </a: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5600" y="2012156"/>
            <a:ext cx="8229600" cy="27432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1. It’s the kind of music________________________.</a:t>
            </a:r>
          </a:p>
          <a:p>
            <a:pPr marL="609600" indent="-609600"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2. It’s a CD_________________________.</a:t>
            </a:r>
          </a:p>
          <a:p>
            <a:pPr marL="609600" indent="-609600"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3. She likes musicians__________________________.</a:t>
            </a:r>
          </a:p>
          <a:p>
            <a:pPr marL="609600" indent="-609600"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4. She doesn’t like the songs____________________.</a:t>
            </a:r>
          </a:p>
          <a:p>
            <a:pPr marL="609600" indent="-609600"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5. She likes singers_______________________.</a:t>
            </a:r>
          </a:p>
        </p:txBody>
      </p:sp>
      <p:pic>
        <p:nvPicPr>
          <p:cNvPr id="103428" name="Picture 4" descr="QQ截图201408041642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0"/>
            <a:ext cx="198913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3962400" y="2057400"/>
            <a:ext cx="5638800" cy="519113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that/which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</a:rPr>
              <a:t> you can dance to</a:t>
            </a: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2336800" y="2469356"/>
            <a:ext cx="6781800" cy="519113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that/which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</a:rPr>
              <a:t> you can take to a party</a:t>
            </a: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3708400" y="3002756"/>
            <a:ext cx="5410200" cy="519113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who 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</a:rPr>
              <a:t>write their own lyrics</a:t>
            </a:r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4699000" y="3536156"/>
            <a:ext cx="4191000" cy="519113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that/which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</a:rPr>
              <a:t> are too long</a:t>
            </a:r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3251200" y="4069556"/>
            <a:ext cx="4419600" cy="519113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who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</a:rPr>
              <a:t> sing the words clearly</a:t>
            </a:r>
          </a:p>
        </p:txBody>
      </p:sp>
      <p:pic>
        <p:nvPicPr>
          <p:cNvPr id="103434" name="Picture 10" descr="17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r="46284"/>
          <a:stretch>
            <a:fillRect/>
          </a:stretch>
        </p:blipFill>
        <p:spPr bwMode="auto">
          <a:xfrm>
            <a:off x="6096000" y="4724400"/>
            <a:ext cx="2547938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35" name="Oval 11"/>
          <p:cNvSpPr>
            <a:spLocks noChangeArrowheads="1"/>
          </p:cNvSpPr>
          <p:nvPr/>
        </p:nvSpPr>
        <p:spPr bwMode="auto">
          <a:xfrm>
            <a:off x="250825" y="404813"/>
            <a:ext cx="719138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8700E2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4b</a:t>
            </a:r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457200" y="650082"/>
            <a:ext cx="8153400" cy="11890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</a:rPr>
              <a:t>     Make conversations about the kind of things you like and dislike.</a:t>
            </a:r>
          </a:p>
        </p:txBody>
      </p:sp>
      <p:sp>
        <p:nvSpPr>
          <p:cNvPr id="104451" name="AutoShape 3"/>
          <p:cNvSpPr>
            <a:spLocks noChangeArrowheads="1"/>
          </p:cNvSpPr>
          <p:nvPr/>
        </p:nvSpPr>
        <p:spPr bwMode="auto">
          <a:xfrm>
            <a:off x="610394" y="2133600"/>
            <a:ext cx="4876800" cy="1295400"/>
          </a:xfrm>
          <a:prstGeom prst="wedgeRoundRectCallout">
            <a:avLst>
              <a:gd name="adj1" fmla="val -48667"/>
              <a:gd name="adj2" fmla="val 76227"/>
              <a:gd name="adj3" fmla="val 16667"/>
            </a:avLst>
          </a:prstGeom>
          <a:noFill/>
          <a:ln>
            <a:noFill/>
          </a:ln>
          <a:effectLst>
            <a:outerShdw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What kind of food do you enjoy?</a:t>
            </a:r>
          </a:p>
        </p:txBody>
      </p:sp>
      <p:sp>
        <p:nvSpPr>
          <p:cNvPr id="104452" name="AutoShape 4"/>
          <p:cNvSpPr>
            <a:spLocks noChangeArrowheads="1"/>
          </p:cNvSpPr>
          <p:nvPr/>
        </p:nvSpPr>
        <p:spPr bwMode="auto">
          <a:xfrm>
            <a:off x="3597275" y="3860800"/>
            <a:ext cx="4572000" cy="2286000"/>
          </a:xfrm>
          <a:prstGeom prst="wedgeEllipseCallout">
            <a:avLst>
              <a:gd name="adj1" fmla="val -31806"/>
              <a:gd name="adj2" fmla="val 46528"/>
            </a:avLst>
          </a:prstGeom>
          <a:noFill/>
          <a:ln>
            <a:noFill/>
          </a:ln>
          <a:effectLst>
            <a:outerShdw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400" b="1" dirty="0">
                <a:latin typeface="Times New Roman" panose="02020603050405020304" pitchFamily="18" charset="0"/>
              </a:rPr>
              <a:t>I enjoy food that is sweet!</a:t>
            </a:r>
          </a:p>
        </p:txBody>
      </p:sp>
      <p:sp>
        <p:nvSpPr>
          <p:cNvPr id="104453" name="Oval 5"/>
          <p:cNvSpPr>
            <a:spLocks noChangeArrowheads="1"/>
          </p:cNvSpPr>
          <p:nvPr/>
        </p:nvSpPr>
        <p:spPr bwMode="auto">
          <a:xfrm>
            <a:off x="250825" y="673895"/>
            <a:ext cx="719138" cy="5762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8700E2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4c</a:t>
            </a:r>
          </a:p>
        </p:txBody>
      </p:sp>
    </p:spTree>
  </p:cSld>
  <p:clrMapOvr>
    <a:masterClrMapping/>
  </p:clrMapOvr>
  <p:transition>
    <p:checker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3"/>
          <p:cNvSpPr txBox="1">
            <a:spLocks noChangeArrowheads="1"/>
          </p:cNvSpPr>
          <p:nvPr/>
        </p:nvSpPr>
        <p:spPr bwMode="auto">
          <a:xfrm>
            <a:off x="381000" y="2590800"/>
            <a:ext cx="84582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CFEA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/>
              <a:t>1. Make a survey</a:t>
            </a:r>
          </a:p>
          <a:p>
            <a:r>
              <a:rPr lang="zh-CN" altLang="en-US" sz="3600" b="1" dirty="0"/>
              <a:t>调查你的家庭成员他们对电影，</a:t>
            </a:r>
            <a:r>
              <a:rPr lang="en-US" altLang="zh-CN" sz="3600" b="1" dirty="0"/>
              <a:t>CD </a:t>
            </a:r>
            <a:r>
              <a:rPr lang="zh-CN" altLang="en-US" sz="3600" b="1" dirty="0"/>
              <a:t>食物，歌曲， 音乐制作人等的喜好，并写成一个小报告，向你的同学们汇报一下。</a:t>
            </a:r>
          </a:p>
          <a:p>
            <a:r>
              <a:rPr lang="en-US" altLang="zh-CN" sz="3600" b="1" dirty="0"/>
              <a:t>2. Recite the text in 3a</a:t>
            </a:r>
            <a:r>
              <a:rPr lang="en-US" altLang="zh-CN" sz="3600" b="1" dirty="0" smtClean="0"/>
              <a:t>. </a:t>
            </a:r>
            <a:endParaRPr lang="en-US" altLang="zh-CN" sz="3600" b="1" dirty="0"/>
          </a:p>
        </p:txBody>
      </p:sp>
      <p:sp>
        <p:nvSpPr>
          <p:cNvPr id="105475" name="Text Box 4"/>
          <p:cNvSpPr txBox="1">
            <a:spLocks noChangeArrowheads="1"/>
          </p:cNvSpPr>
          <p:nvPr/>
        </p:nvSpPr>
        <p:spPr bwMode="auto">
          <a:xfrm>
            <a:off x="2209800" y="1219200"/>
            <a:ext cx="42878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HOMEWORK</a:t>
            </a:r>
            <a:r>
              <a:rPr lang="en-US" altLang="zh-CN" sz="40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WordArt 2"/>
          <p:cNvSpPr>
            <a:spLocks noChangeArrowheads="1" noChangeShapeType="1"/>
          </p:cNvSpPr>
          <p:nvPr/>
        </p:nvSpPr>
        <p:spPr bwMode="auto">
          <a:xfrm>
            <a:off x="1030288" y="1905000"/>
            <a:ext cx="7272337" cy="3024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Arial Narrow" panose="020B0606020202030204"/>
              </a:rPr>
              <a:t>Thank you!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gradFill rotWithShape="1">
                <a:gsLst>
                  <a:gs pos="0">
                    <a:srgbClr val="0000FF"/>
                  </a:gs>
                  <a:gs pos="100000">
                    <a:schemeClr val="folHlink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Arial Narrow" panose="020B0606020202030204"/>
            </a:endParaRPr>
          </a:p>
        </p:txBody>
      </p:sp>
    </p:spTree>
  </p:cSld>
  <p:clrMapOvr>
    <a:masterClrMapping/>
  </p:clrMapOvr>
  <p:transition>
    <p:wheel spokes="2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WordArt 4"/>
          <p:cNvSpPr>
            <a:spLocks noChangeArrowheads="1" noChangeShapeType="1" noTextEdit="1"/>
          </p:cNvSpPr>
          <p:nvPr/>
        </p:nvSpPr>
        <p:spPr bwMode="auto">
          <a:xfrm>
            <a:off x="2643188" y="1428750"/>
            <a:ext cx="4000500" cy="92868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 Black" panose="020B0A04020102020204"/>
              </a:rPr>
              <a:t>Free Talk</a:t>
            </a:r>
            <a:endParaRPr lang="zh-CN" altLang="en-US" sz="3600" b="1" kern="10" spc="-360" dirty="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 Black" panose="020B0A04020102020204"/>
            </a:endParaRPr>
          </a:p>
        </p:txBody>
      </p:sp>
      <p:sp>
        <p:nvSpPr>
          <p:cNvPr id="76803" name="Text Box 9"/>
          <p:cNvSpPr txBox="1">
            <a:spLocks noChangeArrowheads="1"/>
          </p:cNvSpPr>
          <p:nvPr/>
        </p:nvSpPr>
        <p:spPr bwMode="auto">
          <a:xfrm>
            <a:off x="1571625" y="3286125"/>
            <a:ext cx="600075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zh-CN" sz="3600" b="1" dirty="0">
                <a:latin typeface="Times New Roman" panose="02020603050405020304" pitchFamily="18" charset="0"/>
              </a:rPr>
              <a:t>Do you like watching movies?</a:t>
            </a:r>
          </a:p>
          <a:p>
            <a:pPr>
              <a:spcAft>
                <a:spcPts val="1200"/>
              </a:spcAft>
            </a:pPr>
            <a:r>
              <a:rPr lang="en-US" altLang="zh-CN" sz="3600" b="1" dirty="0">
                <a:latin typeface="Times New Roman" panose="02020603050405020304" pitchFamily="18" charset="0"/>
              </a:rPr>
              <a:t>What kinds of movies do you prefer? Why?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3"/>
          <p:cNvSpPr txBox="1">
            <a:spLocks noChangeArrowheads="1"/>
          </p:cNvSpPr>
          <p:nvPr/>
        </p:nvSpPr>
        <p:spPr bwMode="auto">
          <a:xfrm>
            <a:off x="500063" y="5214938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action movie</a:t>
            </a:r>
          </a:p>
        </p:txBody>
      </p:sp>
      <p:sp>
        <p:nvSpPr>
          <p:cNvPr id="78851" name="Text Box 5"/>
          <p:cNvSpPr txBox="1">
            <a:spLocks noChangeArrowheads="1"/>
          </p:cNvSpPr>
          <p:nvPr/>
        </p:nvSpPr>
        <p:spPr bwMode="auto">
          <a:xfrm>
            <a:off x="6572250" y="1500188"/>
            <a:ext cx="2362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science fiction film</a:t>
            </a:r>
          </a:p>
        </p:txBody>
      </p:sp>
      <p:sp>
        <p:nvSpPr>
          <p:cNvPr id="78852" name="Text Box 8"/>
          <p:cNvSpPr txBox="1">
            <a:spLocks noChangeArrowheads="1"/>
          </p:cNvSpPr>
          <p:nvPr/>
        </p:nvSpPr>
        <p:spPr bwMode="auto">
          <a:xfrm>
            <a:off x="7000875" y="428625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comedy</a:t>
            </a:r>
          </a:p>
        </p:txBody>
      </p:sp>
      <p:pic>
        <p:nvPicPr>
          <p:cNvPr id="78853" name="Picture 28" descr="http://imgbdb2.bendibao.com/whbdb/20137/1/20130701172937_67377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928813"/>
            <a:ext cx="3252788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4" name="Picture 11" descr="http://img2.imgtn.bdimg.com/it/u=508346400,3079674830&amp;fm=21&amp;gp=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0" y="928688"/>
            <a:ext cx="37338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5" name="Picture 13" descr="http://img4.imgtn.bdimg.com/it/u=1861061221,4043358949&amp;fm=21&amp;gp=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00438" y="3143250"/>
            <a:ext cx="324802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3"/>
          <p:cNvSpPr txBox="1">
            <a:spLocks noChangeArrowheads="1"/>
          </p:cNvSpPr>
          <p:nvPr/>
        </p:nvSpPr>
        <p:spPr bwMode="auto">
          <a:xfrm>
            <a:off x="500063" y="3643313"/>
            <a:ext cx="20716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cartoon</a:t>
            </a:r>
          </a:p>
        </p:txBody>
      </p:sp>
      <p:sp>
        <p:nvSpPr>
          <p:cNvPr id="79875" name="Text Box 5"/>
          <p:cNvSpPr txBox="1">
            <a:spLocks noChangeArrowheads="1"/>
          </p:cNvSpPr>
          <p:nvPr/>
        </p:nvSpPr>
        <p:spPr bwMode="auto">
          <a:xfrm>
            <a:off x="7072313" y="4643438"/>
            <a:ext cx="1790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thriller</a:t>
            </a:r>
          </a:p>
        </p:txBody>
      </p:sp>
      <p:sp>
        <p:nvSpPr>
          <p:cNvPr id="79876" name="Text Box 8"/>
          <p:cNvSpPr txBox="1">
            <a:spLocks noChangeArrowheads="1"/>
          </p:cNvSpPr>
          <p:nvPr/>
        </p:nvSpPr>
        <p:spPr bwMode="auto">
          <a:xfrm>
            <a:off x="3571875" y="5929313"/>
            <a:ext cx="3038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drama</a:t>
            </a:r>
          </a:p>
        </p:txBody>
      </p:sp>
      <p:pic>
        <p:nvPicPr>
          <p:cNvPr id="79877" name="Picture 2" descr="http://img.tv.cctv.com/image/20090428/IMAG124088859294515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00063"/>
            <a:ext cx="3951288" cy="32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8" name="Picture 4" descr="http://ledao.so/pics/2012/08/21/2012821182515740l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43188" y="3500438"/>
            <a:ext cx="3833812" cy="239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9" name="Picture 6" descr="http://pic.jschina.com.cn/0/12/89/93/12899341_74080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72250" y="1214438"/>
            <a:ext cx="2571750" cy="342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3"/>
          <p:cNvSpPr txBox="1">
            <a:spLocks noChangeArrowheads="1"/>
          </p:cNvSpPr>
          <p:nvPr/>
        </p:nvSpPr>
        <p:spPr bwMode="auto">
          <a:xfrm>
            <a:off x="214313" y="4214813"/>
            <a:ext cx="2819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detective film</a:t>
            </a:r>
          </a:p>
        </p:txBody>
      </p:sp>
      <p:sp>
        <p:nvSpPr>
          <p:cNvPr id="80899" name="Text Box 5"/>
          <p:cNvSpPr txBox="1">
            <a:spLocks noChangeArrowheads="1"/>
          </p:cNvSpPr>
          <p:nvPr/>
        </p:nvSpPr>
        <p:spPr bwMode="auto">
          <a:xfrm>
            <a:off x="7072313" y="4643438"/>
            <a:ext cx="1790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tragedy</a:t>
            </a:r>
          </a:p>
        </p:txBody>
      </p:sp>
      <p:sp>
        <p:nvSpPr>
          <p:cNvPr id="80900" name="Text Box 8"/>
          <p:cNvSpPr txBox="1">
            <a:spLocks noChangeArrowheads="1"/>
          </p:cNvSpPr>
          <p:nvPr/>
        </p:nvSpPr>
        <p:spPr bwMode="auto">
          <a:xfrm>
            <a:off x="3571875" y="5929313"/>
            <a:ext cx="3038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documentary</a:t>
            </a:r>
          </a:p>
        </p:txBody>
      </p:sp>
      <p:pic>
        <p:nvPicPr>
          <p:cNvPr id="80901" name="Picture 2" descr="http://a.txyes.com:81/attachments/forum/day_080528/20080528_6038ee6141924c01ed02XFUbeMbO2Ei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2875"/>
            <a:ext cx="3357563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2" name="Picture 4" descr="http://www.rftgd.gov.cn/node_9/node_29/img/2006/10/19/11612275241093_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71813" y="1571625"/>
            <a:ext cx="3119437" cy="436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3" name="Picture 6" descr="http://img21.mtime.cn/pi/2011/03/10/021732.7384061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5050" y="1071563"/>
            <a:ext cx="3028950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4284663" y="1773238"/>
            <a:ext cx="48593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4000" b="1">
                <a:latin typeface="Comic Sans MS" panose="030F0702030302020204" pitchFamily="66" charset="0"/>
                <a:ea typeface="Gungsuh" pitchFamily="18" charset="-127"/>
              </a:rPr>
              <a:t>I like the music.</a:t>
            </a:r>
          </a:p>
        </p:txBody>
      </p:sp>
      <p:sp>
        <p:nvSpPr>
          <p:cNvPr id="81923" name="Text Box 4"/>
          <p:cNvSpPr txBox="1">
            <a:spLocks noChangeArrowheads="1"/>
          </p:cNvSpPr>
          <p:nvPr/>
        </p:nvSpPr>
        <p:spPr bwMode="auto">
          <a:xfrm>
            <a:off x="4427538" y="3284538"/>
            <a:ext cx="47164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4400" b="1">
                <a:latin typeface="Comic Sans MS" panose="030F0702030302020204" pitchFamily="66" charset="0"/>
                <a:ea typeface="Gungsuh" pitchFamily="18" charset="-127"/>
              </a:rPr>
              <a:t>It </a:t>
            </a:r>
            <a:r>
              <a:rPr kumimoji="1" lang="en-US" altLang="zh-CN" sz="4400" b="1" u="sng">
                <a:solidFill>
                  <a:srgbClr val="CC00CC"/>
                </a:solidFill>
                <a:latin typeface="Comic Sans MS" panose="030F0702030302020204" pitchFamily="66" charset="0"/>
                <a:ea typeface="Gungsuh" pitchFamily="18" charset="-127"/>
              </a:rPr>
              <a:t>is exciting</a:t>
            </a:r>
            <a:r>
              <a:rPr kumimoji="1" lang="en-US" altLang="zh-CN" sz="4400" b="1">
                <a:latin typeface="Comic Sans MS" panose="030F0702030302020204" pitchFamily="66" charset="0"/>
                <a:ea typeface="Gungsuh" pitchFamily="18" charset="-127"/>
              </a:rPr>
              <a:t>.</a:t>
            </a:r>
          </a:p>
        </p:txBody>
      </p:sp>
      <p:sp>
        <p:nvSpPr>
          <p:cNvPr id="81924" name="Text Box 5"/>
          <p:cNvSpPr txBox="1">
            <a:spLocks noChangeArrowheads="1"/>
          </p:cNvSpPr>
          <p:nvPr/>
        </p:nvSpPr>
        <p:spPr bwMode="auto">
          <a:xfrm>
            <a:off x="179388" y="5229225"/>
            <a:ext cx="89646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4000" b="1">
                <a:latin typeface="Comic Sans MS" panose="030F0702030302020204" pitchFamily="66" charset="0"/>
                <a:ea typeface="黑体" panose="02010609060101010101" pitchFamily="49" charset="-122"/>
              </a:rPr>
              <a:t>I like music</a:t>
            </a:r>
            <a:r>
              <a:rPr kumimoji="1" lang="en-US" altLang="zh-CN" sz="4000" b="1">
                <a:solidFill>
                  <a:schemeClr val="accent2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 that/which </a:t>
            </a:r>
            <a:r>
              <a:rPr kumimoji="1" lang="en-US" altLang="zh-CN" sz="4000" b="1" u="sng">
                <a:solidFill>
                  <a:srgbClr val="CC00CC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is exciting</a:t>
            </a:r>
            <a:r>
              <a:rPr kumimoji="1" lang="en-US" altLang="zh-CN" sz="4000">
                <a:latin typeface="Comic Sans MS" panose="030F0702030302020204" pitchFamily="66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81925" name="Text Box 6"/>
          <p:cNvSpPr txBox="1">
            <a:spLocks noChangeArrowheads="1"/>
          </p:cNvSpPr>
          <p:nvPr/>
        </p:nvSpPr>
        <p:spPr bwMode="auto">
          <a:xfrm>
            <a:off x="468313" y="333375"/>
            <a:ext cx="38893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4000" b="1">
                <a:latin typeface="Comic Sans MS" panose="030F0702030302020204" pitchFamily="66" charset="0"/>
              </a:rPr>
              <a:t>pop music</a:t>
            </a:r>
          </a:p>
        </p:txBody>
      </p:sp>
      <p:pic>
        <p:nvPicPr>
          <p:cNvPr id="81926" name="Picture 9" descr="u=1813417828,2408427060&amp;fm=23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268413"/>
            <a:ext cx="2665413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reeform 2"/>
          <p:cNvSpPr/>
          <p:nvPr/>
        </p:nvSpPr>
        <p:spPr bwMode="auto">
          <a:xfrm>
            <a:off x="1187450" y="1557338"/>
            <a:ext cx="6553200" cy="4176712"/>
          </a:xfrm>
          <a:custGeom>
            <a:avLst/>
            <a:gdLst>
              <a:gd name="T0" fmla="*/ 252 w 5497"/>
              <a:gd name="T1" fmla="*/ 3849 h 4305"/>
              <a:gd name="T2" fmla="*/ 207 w 5497"/>
              <a:gd name="T3" fmla="*/ 3510 h 4305"/>
              <a:gd name="T4" fmla="*/ 252 w 5497"/>
              <a:gd name="T5" fmla="*/ 3355 h 4305"/>
              <a:gd name="T6" fmla="*/ 298 w 5497"/>
              <a:gd name="T7" fmla="*/ 3126 h 4305"/>
              <a:gd name="T8" fmla="*/ 335 w 5497"/>
              <a:gd name="T9" fmla="*/ 2276 h 4305"/>
              <a:gd name="T10" fmla="*/ 243 w 5497"/>
              <a:gd name="T11" fmla="*/ 2020 h 4305"/>
              <a:gd name="T12" fmla="*/ 179 w 5497"/>
              <a:gd name="T13" fmla="*/ 1563 h 4305"/>
              <a:gd name="T14" fmla="*/ 60 w 5497"/>
              <a:gd name="T15" fmla="*/ 877 h 4305"/>
              <a:gd name="T16" fmla="*/ 344 w 5497"/>
              <a:gd name="T17" fmla="*/ 402 h 4305"/>
              <a:gd name="T18" fmla="*/ 554 w 5497"/>
              <a:gd name="T19" fmla="*/ 256 h 4305"/>
              <a:gd name="T20" fmla="*/ 691 w 5497"/>
              <a:gd name="T21" fmla="*/ 173 h 4305"/>
              <a:gd name="T22" fmla="*/ 783 w 5497"/>
              <a:gd name="T23" fmla="*/ 109 h 4305"/>
              <a:gd name="T24" fmla="*/ 1496 w 5497"/>
              <a:gd name="T25" fmla="*/ 91 h 4305"/>
              <a:gd name="T26" fmla="*/ 2081 w 5497"/>
              <a:gd name="T27" fmla="*/ 128 h 4305"/>
              <a:gd name="T28" fmla="*/ 3014 w 5497"/>
              <a:gd name="T29" fmla="*/ 100 h 4305"/>
              <a:gd name="T30" fmla="*/ 3315 w 5497"/>
              <a:gd name="T31" fmla="*/ 36 h 4305"/>
              <a:gd name="T32" fmla="*/ 3745 w 5497"/>
              <a:gd name="T33" fmla="*/ 27 h 4305"/>
              <a:gd name="T34" fmla="*/ 4504 w 5497"/>
              <a:gd name="T35" fmla="*/ 137 h 4305"/>
              <a:gd name="T36" fmla="*/ 4988 w 5497"/>
              <a:gd name="T37" fmla="*/ 256 h 4305"/>
              <a:gd name="T38" fmla="*/ 5318 w 5497"/>
              <a:gd name="T39" fmla="*/ 338 h 4305"/>
              <a:gd name="T40" fmla="*/ 5427 w 5497"/>
              <a:gd name="T41" fmla="*/ 429 h 4305"/>
              <a:gd name="T42" fmla="*/ 5427 w 5497"/>
              <a:gd name="T43" fmla="*/ 822 h 4305"/>
              <a:gd name="T44" fmla="*/ 5354 w 5497"/>
              <a:gd name="T45" fmla="*/ 996 h 4305"/>
              <a:gd name="T46" fmla="*/ 5446 w 5497"/>
              <a:gd name="T47" fmla="*/ 1920 h 4305"/>
              <a:gd name="T48" fmla="*/ 5409 w 5497"/>
              <a:gd name="T49" fmla="*/ 2742 h 4305"/>
              <a:gd name="T50" fmla="*/ 5308 w 5497"/>
              <a:gd name="T51" fmla="*/ 3830 h 4305"/>
              <a:gd name="T52" fmla="*/ 5199 w 5497"/>
              <a:gd name="T53" fmla="*/ 3958 h 4305"/>
              <a:gd name="T54" fmla="*/ 4614 w 5497"/>
              <a:gd name="T55" fmla="*/ 4169 h 4305"/>
              <a:gd name="T56" fmla="*/ 4412 w 5497"/>
              <a:gd name="T57" fmla="*/ 4105 h 4305"/>
              <a:gd name="T58" fmla="*/ 4239 w 5497"/>
              <a:gd name="T59" fmla="*/ 4032 h 4305"/>
              <a:gd name="T60" fmla="*/ 4120 w 5497"/>
              <a:gd name="T61" fmla="*/ 3949 h 4305"/>
              <a:gd name="T62" fmla="*/ 3782 w 5497"/>
              <a:gd name="T63" fmla="*/ 3995 h 4305"/>
              <a:gd name="T64" fmla="*/ 3672 w 5497"/>
              <a:gd name="T65" fmla="*/ 3968 h 4305"/>
              <a:gd name="T66" fmla="*/ 3571 w 5497"/>
              <a:gd name="T67" fmla="*/ 3913 h 4305"/>
              <a:gd name="T68" fmla="*/ 3196 w 5497"/>
              <a:gd name="T69" fmla="*/ 4032 h 4305"/>
              <a:gd name="T70" fmla="*/ 2748 w 5497"/>
              <a:gd name="T71" fmla="*/ 4141 h 4305"/>
              <a:gd name="T72" fmla="*/ 2319 w 5497"/>
              <a:gd name="T73" fmla="*/ 4160 h 4305"/>
              <a:gd name="T74" fmla="*/ 1898 w 5497"/>
              <a:gd name="T75" fmla="*/ 4086 h 4305"/>
              <a:gd name="T76" fmla="*/ 1907 w 5497"/>
              <a:gd name="T77" fmla="*/ 4096 h 4305"/>
              <a:gd name="T78" fmla="*/ 1843 w 5497"/>
              <a:gd name="T79" fmla="*/ 4077 h 4305"/>
              <a:gd name="T80" fmla="*/ 1587 w 5497"/>
              <a:gd name="T81" fmla="*/ 4059 h 4305"/>
              <a:gd name="T82" fmla="*/ 1148 w 5497"/>
              <a:gd name="T83" fmla="*/ 3940 h 4305"/>
              <a:gd name="T84" fmla="*/ 527 w 5497"/>
              <a:gd name="T85" fmla="*/ 3922 h 4305"/>
              <a:gd name="T86" fmla="*/ 399 w 5497"/>
              <a:gd name="T87" fmla="*/ 3867 h 4305"/>
              <a:gd name="T88" fmla="*/ 344 w 5497"/>
              <a:gd name="T89" fmla="*/ 3830 h 430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497"/>
              <a:gd name="T136" fmla="*/ 0 h 4305"/>
              <a:gd name="T137" fmla="*/ 5497 w 5497"/>
              <a:gd name="T138" fmla="*/ 4305 h 4305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497" h="4305">
                <a:moveTo>
                  <a:pt x="454" y="3867"/>
                </a:moveTo>
                <a:cubicBezTo>
                  <a:pt x="407" y="3911"/>
                  <a:pt x="309" y="3867"/>
                  <a:pt x="252" y="3849"/>
                </a:cubicBezTo>
                <a:cubicBezTo>
                  <a:pt x="223" y="3819"/>
                  <a:pt x="193" y="3802"/>
                  <a:pt x="170" y="3766"/>
                </a:cubicBezTo>
                <a:cubicBezTo>
                  <a:pt x="179" y="3681"/>
                  <a:pt x="190" y="3594"/>
                  <a:pt x="207" y="3510"/>
                </a:cubicBezTo>
                <a:cubicBezTo>
                  <a:pt x="218" y="3454"/>
                  <a:pt x="226" y="3433"/>
                  <a:pt x="243" y="3382"/>
                </a:cubicBezTo>
                <a:cubicBezTo>
                  <a:pt x="246" y="3373"/>
                  <a:pt x="252" y="3355"/>
                  <a:pt x="252" y="3355"/>
                </a:cubicBezTo>
                <a:cubicBezTo>
                  <a:pt x="249" y="3346"/>
                  <a:pt x="242" y="3337"/>
                  <a:pt x="243" y="3328"/>
                </a:cubicBezTo>
                <a:cubicBezTo>
                  <a:pt x="249" y="3265"/>
                  <a:pt x="278" y="3187"/>
                  <a:pt x="298" y="3126"/>
                </a:cubicBezTo>
                <a:cubicBezTo>
                  <a:pt x="305" y="3079"/>
                  <a:pt x="314" y="3043"/>
                  <a:pt x="326" y="2998"/>
                </a:cubicBezTo>
                <a:cubicBezTo>
                  <a:pt x="243" y="2774"/>
                  <a:pt x="314" y="2513"/>
                  <a:pt x="335" y="2276"/>
                </a:cubicBezTo>
                <a:cubicBezTo>
                  <a:pt x="329" y="2226"/>
                  <a:pt x="325" y="2140"/>
                  <a:pt x="289" y="2102"/>
                </a:cubicBezTo>
                <a:cubicBezTo>
                  <a:pt x="279" y="2072"/>
                  <a:pt x="243" y="2020"/>
                  <a:pt x="243" y="2020"/>
                </a:cubicBezTo>
                <a:cubicBezTo>
                  <a:pt x="199" y="1888"/>
                  <a:pt x="237" y="2111"/>
                  <a:pt x="188" y="1792"/>
                </a:cubicBezTo>
                <a:cubicBezTo>
                  <a:pt x="185" y="1716"/>
                  <a:pt x="179" y="1639"/>
                  <a:pt x="179" y="1563"/>
                </a:cubicBezTo>
                <a:cubicBezTo>
                  <a:pt x="179" y="1418"/>
                  <a:pt x="220" y="1241"/>
                  <a:pt x="152" y="1106"/>
                </a:cubicBezTo>
                <a:cubicBezTo>
                  <a:pt x="139" y="1039"/>
                  <a:pt x="110" y="927"/>
                  <a:pt x="60" y="877"/>
                </a:cubicBezTo>
                <a:cubicBezTo>
                  <a:pt x="65" y="734"/>
                  <a:pt x="0" y="535"/>
                  <a:pt x="170" y="493"/>
                </a:cubicBezTo>
                <a:cubicBezTo>
                  <a:pt x="225" y="440"/>
                  <a:pt x="272" y="419"/>
                  <a:pt x="344" y="402"/>
                </a:cubicBezTo>
                <a:cubicBezTo>
                  <a:pt x="387" y="336"/>
                  <a:pt x="359" y="352"/>
                  <a:pt x="417" y="338"/>
                </a:cubicBezTo>
                <a:cubicBezTo>
                  <a:pt x="450" y="304"/>
                  <a:pt x="507" y="272"/>
                  <a:pt x="554" y="256"/>
                </a:cubicBezTo>
                <a:cubicBezTo>
                  <a:pt x="588" y="220"/>
                  <a:pt x="553" y="251"/>
                  <a:pt x="600" y="228"/>
                </a:cubicBezTo>
                <a:cubicBezTo>
                  <a:pt x="644" y="206"/>
                  <a:pt x="636" y="187"/>
                  <a:pt x="691" y="173"/>
                </a:cubicBezTo>
                <a:cubicBezTo>
                  <a:pt x="716" y="149"/>
                  <a:pt x="742" y="147"/>
                  <a:pt x="774" y="137"/>
                </a:cubicBezTo>
                <a:cubicBezTo>
                  <a:pt x="777" y="128"/>
                  <a:pt x="775" y="115"/>
                  <a:pt x="783" y="109"/>
                </a:cubicBezTo>
                <a:cubicBezTo>
                  <a:pt x="805" y="91"/>
                  <a:pt x="967" y="84"/>
                  <a:pt x="984" y="82"/>
                </a:cubicBezTo>
                <a:cubicBezTo>
                  <a:pt x="1186" y="88"/>
                  <a:pt x="1305" y="100"/>
                  <a:pt x="1496" y="91"/>
                </a:cubicBezTo>
                <a:cubicBezTo>
                  <a:pt x="1673" y="100"/>
                  <a:pt x="1839" y="121"/>
                  <a:pt x="2017" y="128"/>
                </a:cubicBezTo>
                <a:cubicBezTo>
                  <a:pt x="2076" y="148"/>
                  <a:pt x="2008" y="130"/>
                  <a:pt x="2081" y="128"/>
                </a:cubicBezTo>
                <a:cubicBezTo>
                  <a:pt x="2285" y="122"/>
                  <a:pt x="2490" y="121"/>
                  <a:pt x="2694" y="118"/>
                </a:cubicBezTo>
                <a:cubicBezTo>
                  <a:pt x="2801" y="111"/>
                  <a:pt x="2908" y="109"/>
                  <a:pt x="3014" y="100"/>
                </a:cubicBezTo>
                <a:cubicBezTo>
                  <a:pt x="3051" y="97"/>
                  <a:pt x="3079" y="74"/>
                  <a:pt x="3114" y="64"/>
                </a:cubicBezTo>
                <a:cubicBezTo>
                  <a:pt x="3218" y="35"/>
                  <a:pt x="3180" y="45"/>
                  <a:pt x="3315" y="36"/>
                </a:cubicBezTo>
                <a:cubicBezTo>
                  <a:pt x="3366" y="28"/>
                  <a:pt x="3412" y="12"/>
                  <a:pt x="3462" y="0"/>
                </a:cubicBezTo>
                <a:cubicBezTo>
                  <a:pt x="3568" y="5"/>
                  <a:pt x="3648" y="3"/>
                  <a:pt x="3745" y="27"/>
                </a:cubicBezTo>
                <a:cubicBezTo>
                  <a:pt x="3785" y="53"/>
                  <a:pt x="3827" y="62"/>
                  <a:pt x="3873" y="73"/>
                </a:cubicBezTo>
                <a:cubicBezTo>
                  <a:pt x="3990" y="151"/>
                  <a:pt x="4472" y="136"/>
                  <a:pt x="4504" y="137"/>
                </a:cubicBezTo>
                <a:cubicBezTo>
                  <a:pt x="4585" y="147"/>
                  <a:pt x="4652" y="173"/>
                  <a:pt x="4732" y="182"/>
                </a:cubicBezTo>
                <a:cubicBezTo>
                  <a:pt x="4813" y="223"/>
                  <a:pt x="4900" y="237"/>
                  <a:pt x="4988" y="256"/>
                </a:cubicBezTo>
                <a:cubicBezTo>
                  <a:pt x="5041" y="268"/>
                  <a:pt x="5084" y="285"/>
                  <a:pt x="5135" y="301"/>
                </a:cubicBezTo>
                <a:cubicBezTo>
                  <a:pt x="5192" y="341"/>
                  <a:pt x="5245" y="332"/>
                  <a:pt x="5318" y="338"/>
                </a:cubicBezTo>
                <a:cubicBezTo>
                  <a:pt x="5374" y="349"/>
                  <a:pt x="5384" y="346"/>
                  <a:pt x="5418" y="393"/>
                </a:cubicBezTo>
                <a:cubicBezTo>
                  <a:pt x="5421" y="405"/>
                  <a:pt x="5422" y="418"/>
                  <a:pt x="5427" y="429"/>
                </a:cubicBezTo>
                <a:cubicBezTo>
                  <a:pt x="5438" y="454"/>
                  <a:pt x="5464" y="502"/>
                  <a:pt x="5464" y="502"/>
                </a:cubicBezTo>
                <a:cubicBezTo>
                  <a:pt x="5478" y="615"/>
                  <a:pt x="5497" y="722"/>
                  <a:pt x="5427" y="822"/>
                </a:cubicBezTo>
                <a:cubicBezTo>
                  <a:pt x="5417" y="854"/>
                  <a:pt x="5415" y="880"/>
                  <a:pt x="5391" y="905"/>
                </a:cubicBezTo>
                <a:cubicBezTo>
                  <a:pt x="5382" y="941"/>
                  <a:pt x="5374" y="965"/>
                  <a:pt x="5354" y="996"/>
                </a:cubicBezTo>
                <a:cubicBezTo>
                  <a:pt x="5341" y="1036"/>
                  <a:pt x="5323" y="1075"/>
                  <a:pt x="5308" y="1115"/>
                </a:cubicBezTo>
                <a:cubicBezTo>
                  <a:pt x="5319" y="1843"/>
                  <a:pt x="5184" y="1658"/>
                  <a:pt x="5446" y="1920"/>
                </a:cubicBezTo>
                <a:cubicBezTo>
                  <a:pt x="5475" y="2035"/>
                  <a:pt x="5454" y="2149"/>
                  <a:pt x="5446" y="2267"/>
                </a:cubicBezTo>
                <a:cubicBezTo>
                  <a:pt x="5473" y="2348"/>
                  <a:pt x="5447" y="2628"/>
                  <a:pt x="5409" y="2742"/>
                </a:cubicBezTo>
                <a:cubicBezTo>
                  <a:pt x="5377" y="2969"/>
                  <a:pt x="5409" y="2718"/>
                  <a:pt x="5409" y="3273"/>
                </a:cubicBezTo>
                <a:cubicBezTo>
                  <a:pt x="5409" y="3396"/>
                  <a:pt x="5442" y="3703"/>
                  <a:pt x="5308" y="3830"/>
                </a:cubicBezTo>
                <a:cubicBezTo>
                  <a:pt x="5305" y="3864"/>
                  <a:pt x="5312" y="3900"/>
                  <a:pt x="5299" y="3931"/>
                </a:cubicBezTo>
                <a:cubicBezTo>
                  <a:pt x="5298" y="3933"/>
                  <a:pt x="5222" y="3952"/>
                  <a:pt x="5199" y="3958"/>
                </a:cubicBezTo>
                <a:cubicBezTo>
                  <a:pt x="5150" y="3983"/>
                  <a:pt x="5139" y="3977"/>
                  <a:pt x="5126" y="4032"/>
                </a:cubicBezTo>
                <a:cubicBezTo>
                  <a:pt x="5194" y="4305"/>
                  <a:pt x="4786" y="4166"/>
                  <a:pt x="4614" y="4169"/>
                </a:cubicBezTo>
                <a:cubicBezTo>
                  <a:pt x="4583" y="4166"/>
                  <a:pt x="4552" y="4165"/>
                  <a:pt x="4522" y="4160"/>
                </a:cubicBezTo>
                <a:cubicBezTo>
                  <a:pt x="4484" y="4154"/>
                  <a:pt x="4446" y="4122"/>
                  <a:pt x="4412" y="4105"/>
                </a:cubicBezTo>
                <a:cubicBezTo>
                  <a:pt x="4377" y="4088"/>
                  <a:pt x="4326" y="4080"/>
                  <a:pt x="4294" y="4059"/>
                </a:cubicBezTo>
                <a:cubicBezTo>
                  <a:pt x="4258" y="4036"/>
                  <a:pt x="4277" y="4045"/>
                  <a:pt x="4239" y="4032"/>
                </a:cubicBezTo>
                <a:cubicBezTo>
                  <a:pt x="4209" y="4002"/>
                  <a:pt x="4178" y="3981"/>
                  <a:pt x="4138" y="3968"/>
                </a:cubicBezTo>
                <a:cubicBezTo>
                  <a:pt x="4132" y="3962"/>
                  <a:pt x="4128" y="3953"/>
                  <a:pt x="4120" y="3949"/>
                </a:cubicBezTo>
                <a:cubicBezTo>
                  <a:pt x="4103" y="3940"/>
                  <a:pt x="4065" y="3931"/>
                  <a:pt x="4065" y="3931"/>
                </a:cubicBezTo>
                <a:cubicBezTo>
                  <a:pt x="3964" y="3942"/>
                  <a:pt x="3879" y="3965"/>
                  <a:pt x="3782" y="3995"/>
                </a:cubicBezTo>
                <a:cubicBezTo>
                  <a:pt x="3764" y="3992"/>
                  <a:pt x="3745" y="3990"/>
                  <a:pt x="3727" y="3986"/>
                </a:cubicBezTo>
                <a:cubicBezTo>
                  <a:pt x="3708" y="3981"/>
                  <a:pt x="3672" y="3968"/>
                  <a:pt x="3672" y="3968"/>
                </a:cubicBezTo>
                <a:cubicBezTo>
                  <a:pt x="3656" y="3951"/>
                  <a:pt x="3649" y="3941"/>
                  <a:pt x="3626" y="3931"/>
                </a:cubicBezTo>
                <a:cubicBezTo>
                  <a:pt x="3608" y="3923"/>
                  <a:pt x="3571" y="3913"/>
                  <a:pt x="3571" y="3913"/>
                </a:cubicBezTo>
                <a:cubicBezTo>
                  <a:pt x="3475" y="3952"/>
                  <a:pt x="3400" y="3980"/>
                  <a:pt x="3297" y="3995"/>
                </a:cubicBezTo>
                <a:cubicBezTo>
                  <a:pt x="3264" y="4017"/>
                  <a:pt x="3234" y="4022"/>
                  <a:pt x="3196" y="4032"/>
                </a:cubicBezTo>
                <a:cubicBezTo>
                  <a:pt x="3152" y="4076"/>
                  <a:pt x="3092" y="4071"/>
                  <a:pt x="3032" y="4086"/>
                </a:cubicBezTo>
                <a:cubicBezTo>
                  <a:pt x="2944" y="4131"/>
                  <a:pt x="2846" y="4135"/>
                  <a:pt x="2748" y="4141"/>
                </a:cubicBezTo>
                <a:cubicBezTo>
                  <a:pt x="2651" y="4166"/>
                  <a:pt x="2566" y="4175"/>
                  <a:pt x="2465" y="4187"/>
                </a:cubicBezTo>
                <a:cubicBezTo>
                  <a:pt x="2415" y="4180"/>
                  <a:pt x="2368" y="4172"/>
                  <a:pt x="2319" y="4160"/>
                </a:cubicBezTo>
                <a:cubicBezTo>
                  <a:pt x="2249" y="4112"/>
                  <a:pt x="2154" y="4111"/>
                  <a:pt x="2072" y="4105"/>
                </a:cubicBezTo>
                <a:cubicBezTo>
                  <a:pt x="1991" y="4079"/>
                  <a:pt x="2084" y="4106"/>
                  <a:pt x="1898" y="4086"/>
                </a:cubicBezTo>
                <a:cubicBezTo>
                  <a:pt x="1889" y="4085"/>
                  <a:pt x="1865" y="4070"/>
                  <a:pt x="1871" y="4077"/>
                </a:cubicBezTo>
                <a:cubicBezTo>
                  <a:pt x="1880" y="4087"/>
                  <a:pt x="1897" y="4086"/>
                  <a:pt x="1907" y="4096"/>
                </a:cubicBezTo>
                <a:cubicBezTo>
                  <a:pt x="1914" y="4103"/>
                  <a:pt x="1889" y="4089"/>
                  <a:pt x="1880" y="4086"/>
                </a:cubicBezTo>
                <a:cubicBezTo>
                  <a:pt x="1868" y="4082"/>
                  <a:pt x="1856" y="4078"/>
                  <a:pt x="1843" y="4077"/>
                </a:cubicBezTo>
                <a:cubicBezTo>
                  <a:pt x="1797" y="4072"/>
                  <a:pt x="1752" y="4071"/>
                  <a:pt x="1706" y="4068"/>
                </a:cubicBezTo>
                <a:cubicBezTo>
                  <a:pt x="1664" y="4058"/>
                  <a:pt x="1629" y="4046"/>
                  <a:pt x="1587" y="4059"/>
                </a:cubicBezTo>
                <a:cubicBezTo>
                  <a:pt x="1472" y="4021"/>
                  <a:pt x="1348" y="3999"/>
                  <a:pt x="1231" y="3968"/>
                </a:cubicBezTo>
                <a:cubicBezTo>
                  <a:pt x="1203" y="3961"/>
                  <a:pt x="1177" y="3940"/>
                  <a:pt x="1148" y="3940"/>
                </a:cubicBezTo>
                <a:cubicBezTo>
                  <a:pt x="971" y="3937"/>
                  <a:pt x="795" y="3934"/>
                  <a:pt x="618" y="3931"/>
                </a:cubicBezTo>
                <a:cubicBezTo>
                  <a:pt x="588" y="3928"/>
                  <a:pt x="557" y="3928"/>
                  <a:pt x="527" y="3922"/>
                </a:cubicBezTo>
                <a:cubicBezTo>
                  <a:pt x="508" y="3918"/>
                  <a:pt x="472" y="3904"/>
                  <a:pt x="472" y="3904"/>
                </a:cubicBezTo>
                <a:cubicBezTo>
                  <a:pt x="441" y="3871"/>
                  <a:pt x="462" y="3888"/>
                  <a:pt x="399" y="3867"/>
                </a:cubicBezTo>
                <a:cubicBezTo>
                  <a:pt x="390" y="3864"/>
                  <a:pt x="371" y="3858"/>
                  <a:pt x="371" y="3858"/>
                </a:cubicBezTo>
                <a:cubicBezTo>
                  <a:pt x="362" y="3849"/>
                  <a:pt x="344" y="3830"/>
                  <a:pt x="344" y="3830"/>
                </a:cubicBezTo>
                <a:lnTo>
                  <a:pt x="454" y="3867"/>
                </a:lnTo>
                <a:close/>
              </a:path>
            </a:pathLst>
          </a:custGeom>
          <a:solidFill>
            <a:srgbClr val="FFFDD9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179388" y="5805488"/>
            <a:ext cx="8667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zh-CN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 like music</a:t>
            </a:r>
            <a:r>
              <a:rPr kumimoji="1" lang="en-US" altLang="zh-CN" sz="3600" b="1" i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that/which</a:t>
            </a:r>
            <a:r>
              <a:rPr kumimoji="1" lang="en-US" altLang="zh-CN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is loud and </a:t>
            </a:r>
            <a:r>
              <a:rPr kumimoji="1" lang="en-US" altLang="zh-CN" sz="36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energetic</a:t>
            </a:r>
            <a:r>
              <a:rPr kumimoji="1" lang="en-US" altLang="zh-CN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2948" name="Text Box 5"/>
          <p:cNvSpPr txBox="1">
            <a:spLocks noChangeArrowheads="1"/>
          </p:cNvSpPr>
          <p:nvPr/>
        </p:nvSpPr>
        <p:spPr bwMode="auto">
          <a:xfrm>
            <a:off x="323850" y="642938"/>
            <a:ext cx="82978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The music is loud and energetic.    I like it.</a:t>
            </a:r>
          </a:p>
        </p:txBody>
      </p:sp>
      <p:pic>
        <p:nvPicPr>
          <p:cNvPr id="82950" name="Picture 8" descr="u=1796406410,2965649692&amp;fm=23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1773238"/>
            <a:ext cx="5400675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  <p:bldP spid="829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reeform 2"/>
          <p:cNvSpPr/>
          <p:nvPr/>
        </p:nvSpPr>
        <p:spPr bwMode="auto">
          <a:xfrm>
            <a:off x="1515269" y="510382"/>
            <a:ext cx="6119812" cy="4103687"/>
          </a:xfrm>
          <a:custGeom>
            <a:avLst/>
            <a:gdLst>
              <a:gd name="T0" fmla="*/ 252 w 5497"/>
              <a:gd name="T1" fmla="*/ 3849 h 4305"/>
              <a:gd name="T2" fmla="*/ 207 w 5497"/>
              <a:gd name="T3" fmla="*/ 3510 h 4305"/>
              <a:gd name="T4" fmla="*/ 252 w 5497"/>
              <a:gd name="T5" fmla="*/ 3355 h 4305"/>
              <a:gd name="T6" fmla="*/ 298 w 5497"/>
              <a:gd name="T7" fmla="*/ 3126 h 4305"/>
              <a:gd name="T8" fmla="*/ 335 w 5497"/>
              <a:gd name="T9" fmla="*/ 2276 h 4305"/>
              <a:gd name="T10" fmla="*/ 243 w 5497"/>
              <a:gd name="T11" fmla="*/ 2020 h 4305"/>
              <a:gd name="T12" fmla="*/ 179 w 5497"/>
              <a:gd name="T13" fmla="*/ 1563 h 4305"/>
              <a:gd name="T14" fmla="*/ 60 w 5497"/>
              <a:gd name="T15" fmla="*/ 877 h 4305"/>
              <a:gd name="T16" fmla="*/ 344 w 5497"/>
              <a:gd name="T17" fmla="*/ 402 h 4305"/>
              <a:gd name="T18" fmla="*/ 554 w 5497"/>
              <a:gd name="T19" fmla="*/ 256 h 4305"/>
              <a:gd name="T20" fmla="*/ 691 w 5497"/>
              <a:gd name="T21" fmla="*/ 173 h 4305"/>
              <a:gd name="T22" fmla="*/ 783 w 5497"/>
              <a:gd name="T23" fmla="*/ 109 h 4305"/>
              <a:gd name="T24" fmla="*/ 1496 w 5497"/>
              <a:gd name="T25" fmla="*/ 91 h 4305"/>
              <a:gd name="T26" fmla="*/ 2081 w 5497"/>
              <a:gd name="T27" fmla="*/ 128 h 4305"/>
              <a:gd name="T28" fmla="*/ 3014 w 5497"/>
              <a:gd name="T29" fmla="*/ 100 h 4305"/>
              <a:gd name="T30" fmla="*/ 3315 w 5497"/>
              <a:gd name="T31" fmla="*/ 36 h 4305"/>
              <a:gd name="T32" fmla="*/ 3745 w 5497"/>
              <a:gd name="T33" fmla="*/ 27 h 4305"/>
              <a:gd name="T34" fmla="*/ 4504 w 5497"/>
              <a:gd name="T35" fmla="*/ 137 h 4305"/>
              <a:gd name="T36" fmla="*/ 4988 w 5497"/>
              <a:gd name="T37" fmla="*/ 256 h 4305"/>
              <a:gd name="T38" fmla="*/ 5318 w 5497"/>
              <a:gd name="T39" fmla="*/ 338 h 4305"/>
              <a:gd name="T40" fmla="*/ 5427 w 5497"/>
              <a:gd name="T41" fmla="*/ 429 h 4305"/>
              <a:gd name="T42" fmla="*/ 5427 w 5497"/>
              <a:gd name="T43" fmla="*/ 822 h 4305"/>
              <a:gd name="T44" fmla="*/ 5354 w 5497"/>
              <a:gd name="T45" fmla="*/ 996 h 4305"/>
              <a:gd name="T46" fmla="*/ 5446 w 5497"/>
              <a:gd name="T47" fmla="*/ 1920 h 4305"/>
              <a:gd name="T48" fmla="*/ 5409 w 5497"/>
              <a:gd name="T49" fmla="*/ 2742 h 4305"/>
              <a:gd name="T50" fmla="*/ 5308 w 5497"/>
              <a:gd name="T51" fmla="*/ 3830 h 4305"/>
              <a:gd name="T52" fmla="*/ 5199 w 5497"/>
              <a:gd name="T53" fmla="*/ 3958 h 4305"/>
              <a:gd name="T54" fmla="*/ 4614 w 5497"/>
              <a:gd name="T55" fmla="*/ 4169 h 4305"/>
              <a:gd name="T56" fmla="*/ 4412 w 5497"/>
              <a:gd name="T57" fmla="*/ 4105 h 4305"/>
              <a:gd name="T58" fmla="*/ 4239 w 5497"/>
              <a:gd name="T59" fmla="*/ 4032 h 4305"/>
              <a:gd name="T60" fmla="*/ 4120 w 5497"/>
              <a:gd name="T61" fmla="*/ 3949 h 4305"/>
              <a:gd name="T62" fmla="*/ 3782 w 5497"/>
              <a:gd name="T63" fmla="*/ 3995 h 4305"/>
              <a:gd name="T64" fmla="*/ 3672 w 5497"/>
              <a:gd name="T65" fmla="*/ 3968 h 4305"/>
              <a:gd name="T66" fmla="*/ 3571 w 5497"/>
              <a:gd name="T67" fmla="*/ 3913 h 4305"/>
              <a:gd name="T68" fmla="*/ 3196 w 5497"/>
              <a:gd name="T69" fmla="*/ 4032 h 4305"/>
              <a:gd name="T70" fmla="*/ 2748 w 5497"/>
              <a:gd name="T71" fmla="*/ 4141 h 4305"/>
              <a:gd name="T72" fmla="*/ 2319 w 5497"/>
              <a:gd name="T73" fmla="*/ 4160 h 4305"/>
              <a:gd name="T74" fmla="*/ 1898 w 5497"/>
              <a:gd name="T75" fmla="*/ 4086 h 4305"/>
              <a:gd name="T76" fmla="*/ 1907 w 5497"/>
              <a:gd name="T77" fmla="*/ 4096 h 4305"/>
              <a:gd name="T78" fmla="*/ 1843 w 5497"/>
              <a:gd name="T79" fmla="*/ 4077 h 4305"/>
              <a:gd name="T80" fmla="*/ 1587 w 5497"/>
              <a:gd name="T81" fmla="*/ 4059 h 4305"/>
              <a:gd name="T82" fmla="*/ 1148 w 5497"/>
              <a:gd name="T83" fmla="*/ 3940 h 4305"/>
              <a:gd name="T84" fmla="*/ 527 w 5497"/>
              <a:gd name="T85" fmla="*/ 3922 h 4305"/>
              <a:gd name="T86" fmla="*/ 399 w 5497"/>
              <a:gd name="T87" fmla="*/ 3867 h 4305"/>
              <a:gd name="T88" fmla="*/ 344 w 5497"/>
              <a:gd name="T89" fmla="*/ 3830 h 430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497"/>
              <a:gd name="T136" fmla="*/ 0 h 4305"/>
              <a:gd name="T137" fmla="*/ 5497 w 5497"/>
              <a:gd name="T138" fmla="*/ 4305 h 4305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497" h="4305">
                <a:moveTo>
                  <a:pt x="454" y="3867"/>
                </a:moveTo>
                <a:cubicBezTo>
                  <a:pt x="407" y="3911"/>
                  <a:pt x="309" y="3867"/>
                  <a:pt x="252" y="3849"/>
                </a:cubicBezTo>
                <a:cubicBezTo>
                  <a:pt x="223" y="3819"/>
                  <a:pt x="193" y="3802"/>
                  <a:pt x="170" y="3766"/>
                </a:cubicBezTo>
                <a:cubicBezTo>
                  <a:pt x="179" y="3681"/>
                  <a:pt x="190" y="3594"/>
                  <a:pt x="207" y="3510"/>
                </a:cubicBezTo>
                <a:cubicBezTo>
                  <a:pt x="218" y="3454"/>
                  <a:pt x="226" y="3433"/>
                  <a:pt x="243" y="3382"/>
                </a:cubicBezTo>
                <a:cubicBezTo>
                  <a:pt x="246" y="3373"/>
                  <a:pt x="252" y="3355"/>
                  <a:pt x="252" y="3355"/>
                </a:cubicBezTo>
                <a:cubicBezTo>
                  <a:pt x="249" y="3346"/>
                  <a:pt x="242" y="3337"/>
                  <a:pt x="243" y="3328"/>
                </a:cubicBezTo>
                <a:cubicBezTo>
                  <a:pt x="249" y="3265"/>
                  <a:pt x="278" y="3187"/>
                  <a:pt x="298" y="3126"/>
                </a:cubicBezTo>
                <a:cubicBezTo>
                  <a:pt x="305" y="3079"/>
                  <a:pt x="314" y="3043"/>
                  <a:pt x="326" y="2998"/>
                </a:cubicBezTo>
                <a:cubicBezTo>
                  <a:pt x="243" y="2774"/>
                  <a:pt x="314" y="2513"/>
                  <a:pt x="335" y="2276"/>
                </a:cubicBezTo>
                <a:cubicBezTo>
                  <a:pt x="329" y="2226"/>
                  <a:pt x="325" y="2140"/>
                  <a:pt x="289" y="2102"/>
                </a:cubicBezTo>
                <a:cubicBezTo>
                  <a:pt x="279" y="2072"/>
                  <a:pt x="243" y="2020"/>
                  <a:pt x="243" y="2020"/>
                </a:cubicBezTo>
                <a:cubicBezTo>
                  <a:pt x="199" y="1888"/>
                  <a:pt x="237" y="2111"/>
                  <a:pt x="188" y="1792"/>
                </a:cubicBezTo>
                <a:cubicBezTo>
                  <a:pt x="185" y="1716"/>
                  <a:pt x="179" y="1639"/>
                  <a:pt x="179" y="1563"/>
                </a:cubicBezTo>
                <a:cubicBezTo>
                  <a:pt x="179" y="1418"/>
                  <a:pt x="220" y="1241"/>
                  <a:pt x="152" y="1106"/>
                </a:cubicBezTo>
                <a:cubicBezTo>
                  <a:pt x="139" y="1039"/>
                  <a:pt x="110" y="927"/>
                  <a:pt x="60" y="877"/>
                </a:cubicBezTo>
                <a:cubicBezTo>
                  <a:pt x="65" y="734"/>
                  <a:pt x="0" y="535"/>
                  <a:pt x="170" y="493"/>
                </a:cubicBezTo>
                <a:cubicBezTo>
                  <a:pt x="225" y="440"/>
                  <a:pt x="272" y="419"/>
                  <a:pt x="344" y="402"/>
                </a:cubicBezTo>
                <a:cubicBezTo>
                  <a:pt x="387" y="336"/>
                  <a:pt x="359" y="352"/>
                  <a:pt x="417" y="338"/>
                </a:cubicBezTo>
                <a:cubicBezTo>
                  <a:pt x="450" y="304"/>
                  <a:pt x="507" y="272"/>
                  <a:pt x="554" y="256"/>
                </a:cubicBezTo>
                <a:cubicBezTo>
                  <a:pt x="588" y="220"/>
                  <a:pt x="553" y="251"/>
                  <a:pt x="600" y="228"/>
                </a:cubicBezTo>
                <a:cubicBezTo>
                  <a:pt x="644" y="206"/>
                  <a:pt x="636" y="187"/>
                  <a:pt x="691" y="173"/>
                </a:cubicBezTo>
                <a:cubicBezTo>
                  <a:pt x="716" y="149"/>
                  <a:pt x="742" y="147"/>
                  <a:pt x="774" y="137"/>
                </a:cubicBezTo>
                <a:cubicBezTo>
                  <a:pt x="777" y="128"/>
                  <a:pt x="775" y="115"/>
                  <a:pt x="783" y="109"/>
                </a:cubicBezTo>
                <a:cubicBezTo>
                  <a:pt x="805" y="91"/>
                  <a:pt x="967" y="84"/>
                  <a:pt x="984" y="82"/>
                </a:cubicBezTo>
                <a:cubicBezTo>
                  <a:pt x="1186" y="88"/>
                  <a:pt x="1305" y="100"/>
                  <a:pt x="1496" y="91"/>
                </a:cubicBezTo>
                <a:cubicBezTo>
                  <a:pt x="1673" y="100"/>
                  <a:pt x="1839" y="121"/>
                  <a:pt x="2017" y="128"/>
                </a:cubicBezTo>
                <a:cubicBezTo>
                  <a:pt x="2076" y="148"/>
                  <a:pt x="2008" y="130"/>
                  <a:pt x="2081" y="128"/>
                </a:cubicBezTo>
                <a:cubicBezTo>
                  <a:pt x="2285" y="122"/>
                  <a:pt x="2490" y="121"/>
                  <a:pt x="2694" y="118"/>
                </a:cubicBezTo>
                <a:cubicBezTo>
                  <a:pt x="2801" y="111"/>
                  <a:pt x="2908" y="109"/>
                  <a:pt x="3014" y="100"/>
                </a:cubicBezTo>
                <a:cubicBezTo>
                  <a:pt x="3051" y="97"/>
                  <a:pt x="3079" y="74"/>
                  <a:pt x="3114" y="64"/>
                </a:cubicBezTo>
                <a:cubicBezTo>
                  <a:pt x="3218" y="35"/>
                  <a:pt x="3180" y="45"/>
                  <a:pt x="3315" y="36"/>
                </a:cubicBezTo>
                <a:cubicBezTo>
                  <a:pt x="3366" y="28"/>
                  <a:pt x="3412" y="12"/>
                  <a:pt x="3462" y="0"/>
                </a:cubicBezTo>
                <a:cubicBezTo>
                  <a:pt x="3568" y="5"/>
                  <a:pt x="3648" y="3"/>
                  <a:pt x="3745" y="27"/>
                </a:cubicBezTo>
                <a:cubicBezTo>
                  <a:pt x="3785" y="53"/>
                  <a:pt x="3827" y="62"/>
                  <a:pt x="3873" y="73"/>
                </a:cubicBezTo>
                <a:cubicBezTo>
                  <a:pt x="3990" y="151"/>
                  <a:pt x="4472" y="136"/>
                  <a:pt x="4504" y="137"/>
                </a:cubicBezTo>
                <a:cubicBezTo>
                  <a:pt x="4585" y="147"/>
                  <a:pt x="4652" y="173"/>
                  <a:pt x="4732" y="182"/>
                </a:cubicBezTo>
                <a:cubicBezTo>
                  <a:pt x="4813" y="223"/>
                  <a:pt x="4900" y="237"/>
                  <a:pt x="4988" y="256"/>
                </a:cubicBezTo>
                <a:cubicBezTo>
                  <a:pt x="5041" y="268"/>
                  <a:pt x="5084" y="285"/>
                  <a:pt x="5135" y="301"/>
                </a:cubicBezTo>
                <a:cubicBezTo>
                  <a:pt x="5192" y="341"/>
                  <a:pt x="5245" y="332"/>
                  <a:pt x="5318" y="338"/>
                </a:cubicBezTo>
                <a:cubicBezTo>
                  <a:pt x="5374" y="349"/>
                  <a:pt x="5384" y="346"/>
                  <a:pt x="5418" y="393"/>
                </a:cubicBezTo>
                <a:cubicBezTo>
                  <a:pt x="5421" y="405"/>
                  <a:pt x="5422" y="418"/>
                  <a:pt x="5427" y="429"/>
                </a:cubicBezTo>
                <a:cubicBezTo>
                  <a:pt x="5438" y="454"/>
                  <a:pt x="5464" y="502"/>
                  <a:pt x="5464" y="502"/>
                </a:cubicBezTo>
                <a:cubicBezTo>
                  <a:pt x="5478" y="615"/>
                  <a:pt x="5497" y="722"/>
                  <a:pt x="5427" y="822"/>
                </a:cubicBezTo>
                <a:cubicBezTo>
                  <a:pt x="5417" y="854"/>
                  <a:pt x="5415" y="880"/>
                  <a:pt x="5391" y="905"/>
                </a:cubicBezTo>
                <a:cubicBezTo>
                  <a:pt x="5382" y="941"/>
                  <a:pt x="5374" y="965"/>
                  <a:pt x="5354" y="996"/>
                </a:cubicBezTo>
                <a:cubicBezTo>
                  <a:pt x="5341" y="1036"/>
                  <a:pt x="5323" y="1075"/>
                  <a:pt x="5308" y="1115"/>
                </a:cubicBezTo>
                <a:cubicBezTo>
                  <a:pt x="5319" y="1843"/>
                  <a:pt x="5184" y="1658"/>
                  <a:pt x="5446" y="1920"/>
                </a:cubicBezTo>
                <a:cubicBezTo>
                  <a:pt x="5475" y="2035"/>
                  <a:pt x="5454" y="2149"/>
                  <a:pt x="5446" y="2267"/>
                </a:cubicBezTo>
                <a:cubicBezTo>
                  <a:pt x="5473" y="2348"/>
                  <a:pt x="5447" y="2628"/>
                  <a:pt x="5409" y="2742"/>
                </a:cubicBezTo>
                <a:cubicBezTo>
                  <a:pt x="5377" y="2969"/>
                  <a:pt x="5409" y="2718"/>
                  <a:pt x="5409" y="3273"/>
                </a:cubicBezTo>
                <a:cubicBezTo>
                  <a:pt x="5409" y="3396"/>
                  <a:pt x="5442" y="3703"/>
                  <a:pt x="5308" y="3830"/>
                </a:cubicBezTo>
                <a:cubicBezTo>
                  <a:pt x="5305" y="3864"/>
                  <a:pt x="5312" y="3900"/>
                  <a:pt x="5299" y="3931"/>
                </a:cubicBezTo>
                <a:cubicBezTo>
                  <a:pt x="5298" y="3933"/>
                  <a:pt x="5222" y="3952"/>
                  <a:pt x="5199" y="3958"/>
                </a:cubicBezTo>
                <a:cubicBezTo>
                  <a:pt x="5150" y="3983"/>
                  <a:pt x="5139" y="3977"/>
                  <a:pt x="5126" y="4032"/>
                </a:cubicBezTo>
                <a:cubicBezTo>
                  <a:pt x="5194" y="4305"/>
                  <a:pt x="4786" y="4166"/>
                  <a:pt x="4614" y="4169"/>
                </a:cubicBezTo>
                <a:cubicBezTo>
                  <a:pt x="4583" y="4166"/>
                  <a:pt x="4552" y="4165"/>
                  <a:pt x="4522" y="4160"/>
                </a:cubicBezTo>
                <a:cubicBezTo>
                  <a:pt x="4484" y="4154"/>
                  <a:pt x="4446" y="4122"/>
                  <a:pt x="4412" y="4105"/>
                </a:cubicBezTo>
                <a:cubicBezTo>
                  <a:pt x="4377" y="4088"/>
                  <a:pt x="4326" y="4080"/>
                  <a:pt x="4294" y="4059"/>
                </a:cubicBezTo>
                <a:cubicBezTo>
                  <a:pt x="4258" y="4036"/>
                  <a:pt x="4277" y="4045"/>
                  <a:pt x="4239" y="4032"/>
                </a:cubicBezTo>
                <a:cubicBezTo>
                  <a:pt x="4209" y="4002"/>
                  <a:pt x="4178" y="3981"/>
                  <a:pt x="4138" y="3968"/>
                </a:cubicBezTo>
                <a:cubicBezTo>
                  <a:pt x="4132" y="3962"/>
                  <a:pt x="4128" y="3953"/>
                  <a:pt x="4120" y="3949"/>
                </a:cubicBezTo>
                <a:cubicBezTo>
                  <a:pt x="4103" y="3940"/>
                  <a:pt x="4065" y="3931"/>
                  <a:pt x="4065" y="3931"/>
                </a:cubicBezTo>
                <a:cubicBezTo>
                  <a:pt x="3964" y="3942"/>
                  <a:pt x="3879" y="3965"/>
                  <a:pt x="3782" y="3995"/>
                </a:cubicBezTo>
                <a:cubicBezTo>
                  <a:pt x="3764" y="3992"/>
                  <a:pt x="3745" y="3990"/>
                  <a:pt x="3727" y="3986"/>
                </a:cubicBezTo>
                <a:cubicBezTo>
                  <a:pt x="3708" y="3981"/>
                  <a:pt x="3672" y="3968"/>
                  <a:pt x="3672" y="3968"/>
                </a:cubicBezTo>
                <a:cubicBezTo>
                  <a:pt x="3656" y="3951"/>
                  <a:pt x="3649" y="3941"/>
                  <a:pt x="3626" y="3931"/>
                </a:cubicBezTo>
                <a:cubicBezTo>
                  <a:pt x="3608" y="3923"/>
                  <a:pt x="3571" y="3913"/>
                  <a:pt x="3571" y="3913"/>
                </a:cubicBezTo>
                <a:cubicBezTo>
                  <a:pt x="3475" y="3952"/>
                  <a:pt x="3400" y="3980"/>
                  <a:pt x="3297" y="3995"/>
                </a:cubicBezTo>
                <a:cubicBezTo>
                  <a:pt x="3264" y="4017"/>
                  <a:pt x="3234" y="4022"/>
                  <a:pt x="3196" y="4032"/>
                </a:cubicBezTo>
                <a:cubicBezTo>
                  <a:pt x="3152" y="4076"/>
                  <a:pt x="3092" y="4071"/>
                  <a:pt x="3032" y="4086"/>
                </a:cubicBezTo>
                <a:cubicBezTo>
                  <a:pt x="2944" y="4131"/>
                  <a:pt x="2846" y="4135"/>
                  <a:pt x="2748" y="4141"/>
                </a:cubicBezTo>
                <a:cubicBezTo>
                  <a:pt x="2651" y="4166"/>
                  <a:pt x="2566" y="4175"/>
                  <a:pt x="2465" y="4187"/>
                </a:cubicBezTo>
                <a:cubicBezTo>
                  <a:pt x="2415" y="4180"/>
                  <a:pt x="2368" y="4172"/>
                  <a:pt x="2319" y="4160"/>
                </a:cubicBezTo>
                <a:cubicBezTo>
                  <a:pt x="2249" y="4112"/>
                  <a:pt x="2154" y="4111"/>
                  <a:pt x="2072" y="4105"/>
                </a:cubicBezTo>
                <a:cubicBezTo>
                  <a:pt x="1991" y="4079"/>
                  <a:pt x="2084" y="4106"/>
                  <a:pt x="1898" y="4086"/>
                </a:cubicBezTo>
                <a:cubicBezTo>
                  <a:pt x="1889" y="4085"/>
                  <a:pt x="1865" y="4070"/>
                  <a:pt x="1871" y="4077"/>
                </a:cubicBezTo>
                <a:cubicBezTo>
                  <a:pt x="1880" y="4087"/>
                  <a:pt x="1897" y="4086"/>
                  <a:pt x="1907" y="4096"/>
                </a:cubicBezTo>
                <a:cubicBezTo>
                  <a:pt x="1914" y="4103"/>
                  <a:pt x="1889" y="4089"/>
                  <a:pt x="1880" y="4086"/>
                </a:cubicBezTo>
                <a:cubicBezTo>
                  <a:pt x="1868" y="4082"/>
                  <a:pt x="1856" y="4078"/>
                  <a:pt x="1843" y="4077"/>
                </a:cubicBezTo>
                <a:cubicBezTo>
                  <a:pt x="1797" y="4072"/>
                  <a:pt x="1752" y="4071"/>
                  <a:pt x="1706" y="4068"/>
                </a:cubicBezTo>
                <a:cubicBezTo>
                  <a:pt x="1664" y="4058"/>
                  <a:pt x="1629" y="4046"/>
                  <a:pt x="1587" y="4059"/>
                </a:cubicBezTo>
                <a:cubicBezTo>
                  <a:pt x="1472" y="4021"/>
                  <a:pt x="1348" y="3999"/>
                  <a:pt x="1231" y="3968"/>
                </a:cubicBezTo>
                <a:cubicBezTo>
                  <a:pt x="1203" y="3961"/>
                  <a:pt x="1177" y="3940"/>
                  <a:pt x="1148" y="3940"/>
                </a:cubicBezTo>
                <a:cubicBezTo>
                  <a:pt x="971" y="3937"/>
                  <a:pt x="795" y="3934"/>
                  <a:pt x="618" y="3931"/>
                </a:cubicBezTo>
                <a:cubicBezTo>
                  <a:pt x="588" y="3928"/>
                  <a:pt x="557" y="3928"/>
                  <a:pt x="527" y="3922"/>
                </a:cubicBezTo>
                <a:cubicBezTo>
                  <a:pt x="508" y="3918"/>
                  <a:pt x="472" y="3904"/>
                  <a:pt x="472" y="3904"/>
                </a:cubicBezTo>
                <a:cubicBezTo>
                  <a:pt x="441" y="3871"/>
                  <a:pt x="462" y="3888"/>
                  <a:pt x="399" y="3867"/>
                </a:cubicBezTo>
                <a:cubicBezTo>
                  <a:pt x="390" y="3864"/>
                  <a:pt x="371" y="3858"/>
                  <a:pt x="371" y="3858"/>
                </a:cubicBezTo>
                <a:cubicBezTo>
                  <a:pt x="362" y="3849"/>
                  <a:pt x="344" y="3830"/>
                  <a:pt x="344" y="3830"/>
                </a:cubicBezTo>
                <a:lnTo>
                  <a:pt x="454" y="3867"/>
                </a:lnTo>
                <a:close/>
              </a:path>
            </a:pathLst>
          </a:custGeom>
          <a:solidFill>
            <a:srgbClr val="FFFDD9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0" y="5261770"/>
            <a:ext cx="9150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zh-CN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 like music</a:t>
            </a:r>
            <a:r>
              <a:rPr kumimoji="1" lang="en-US" altLang="zh-CN" sz="3600" b="1" i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i="1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that/which</a:t>
            </a:r>
            <a:r>
              <a:rPr kumimoji="1" lang="en-US" altLang="zh-CN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I can_______________.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304800" y="4571207"/>
            <a:ext cx="91440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66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    I can </a:t>
            </a: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sing along with</a:t>
            </a:r>
            <a:r>
              <a:rPr lang="en-US" altLang="zh-CN" sz="32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the music. I like it.</a:t>
            </a:r>
            <a:endParaRPr lang="en-US" altLang="zh-CN" sz="32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84997" name="Rectangle 6"/>
          <p:cNvSpPr>
            <a:spLocks noChangeArrowheads="1"/>
          </p:cNvSpPr>
          <p:nvPr/>
        </p:nvSpPr>
        <p:spPr bwMode="auto">
          <a:xfrm>
            <a:off x="5740400" y="5188745"/>
            <a:ext cx="3403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zh-CN" sz="40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sing along with</a:t>
            </a:r>
          </a:p>
        </p:txBody>
      </p:sp>
      <p:pic>
        <p:nvPicPr>
          <p:cNvPr id="84998" name="Picture 9" descr="u=1707688792,4142988901&amp;fm=23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4590" y="942182"/>
            <a:ext cx="3001169" cy="309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  <p:bldP spid="84997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938</Words>
  <Application>Microsoft Office PowerPoint</Application>
  <PresentationFormat>全屏显示(4:3)</PresentationFormat>
  <Paragraphs>190</Paragraphs>
  <Slides>28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40" baseType="lpstr">
      <vt:lpstr>BatangChe</vt:lpstr>
      <vt:lpstr>Gungsuh</vt:lpstr>
      <vt:lpstr>黑体</vt:lpstr>
      <vt:lpstr>宋体</vt:lpstr>
      <vt:lpstr>微软雅黑</vt:lpstr>
      <vt:lpstr>Arial</vt:lpstr>
      <vt:lpstr>Arial Black</vt:lpstr>
      <vt:lpstr>Arial Narrow</vt:lpstr>
      <vt:lpstr>Calibri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 Read Jennifer’s CD review. Then complete the sentences using that, which or who.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2023-01-16T23:26:21Z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F356B50F4191474CAB9DA09A1167FF63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