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9" r:id="rId2"/>
    <p:sldId id="260" r:id="rId3"/>
    <p:sldId id="261" r:id="rId4"/>
    <p:sldId id="275" r:id="rId5"/>
    <p:sldId id="265" r:id="rId6"/>
    <p:sldId id="266" r:id="rId7"/>
    <p:sldId id="270" r:id="rId8"/>
    <p:sldId id="263" r:id="rId9"/>
    <p:sldId id="271" r:id="rId10"/>
    <p:sldId id="274" r:id="rId11"/>
    <p:sldId id="273" r:id="rId12"/>
    <p:sldId id="267" r:id="rId13"/>
    <p:sldId id="276" r:id="rId14"/>
    <p:sldId id="262" r:id="rId15"/>
    <p:sldId id="268" r:id="rId16"/>
    <p:sldId id="272" r:id="rId17"/>
    <p:sldId id="277" r:id="rId18"/>
    <p:sldId id="279" r:id="rId19"/>
    <p:sldId id="264" r:id="rId20"/>
    <p:sldId id="269" r:id="rId21"/>
    <p:sldId id="281" r:id="rId22"/>
    <p:sldId id="278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38"/>
    <a:srgbClr val="8FA9B5"/>
    <a:srgbClr val="1E7739"/>
    <a:srgbClr val="F1F2EC"/>
    <a:srgbClr val="CED5C5"/>
    <a:srgbClr val="B1BBA6"/>
    <a:srgbClr val="EDF1F1"/>
    <a:srgbClr val="D4DFB1"/>
    <a:srgbClr val="B9C0B6"/>
    <a:srgbClr val="C0C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-102" y="-15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08934-F686-4C8E-B0E0-8578E22AA13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09E225-447E-4720-A8F3-54B4F78D8B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09E225-447E-4720-A8F3-54B4F78D8B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1962030" y="-87379"/>
            <a:ext cx="8282782" cy="1707330"/>
            <a:chOff x="1952788" y="-124325"/>
            <a:chExt cx="8282782" cy="1707330"/>
          </a:xfrm>
        </p:grpSpPr>
        <p:grpSp>
          <p:nvGrpSpPr>
            <p:cNvPr id="3" name="组合 2"/>
            <p:cNvGrpSpPr/>
            <p:nvPr/>
          </p:nvGrpSpPr>
          <p:grpSpPr>
            <a:xfrm>
              <a:off x="1952788" y="682893"/>
              <a:ext cx="8282782" cy="371475"/>
              <a:chOff x="2038579" y="535534"/>
              <a:chExt cx="8282782" cy="371475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2038579" y="535534"/>
                <a:ext cx="2807495" cy="371475"/>
                <a:chOff x="2059780" y="357188"/>
                <a:chExt cx="2807495" cy="371475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495800" y="357188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3609180" y="366713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810668" y="400645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2059780" y="434578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flipH="1">
                <a:off x="7513866" y="535534"/>
                <a:ext cx="2807495" cy="371475"/>
                <a:chOff x="6837591" y="1618235"/>
                <a:chExt cx="2807495" cy="371475"/>
              </a:xfrm>
            </p:grpSpPr>
            <p:sp>
              <p:nvSpPr>
                <p:cNvPr id="9" name="椭圆 8"/>
                <p:cNvSpPr/>
                <p:nvPr/>
              </p:nvSpPr>
              <p:spPr>
                <a:xfrm flipH="1">
                  <a:off x="9273611" y="1618235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 flipH="1">
                  <a:off x="8386991" y="1627760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 flipH="1">
                  <a:off x="7588479" y="1661692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2" name="椭圆 11"/>
                <p:cNvSpPr/>
                <p:nvPr/>
              </p:nvSpPr>
              <p:spPr>
                <a:xfrm flipH="1">
                  <a:off x="6837591" y="1695625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5310513" y="-124325"/>
              <a:ext cx="1285468" cy="1707330"/>
              <a:chOff x="5310513" y="-124325"/>
              <a:chExt cx="1285468" cy="1707330"/>
            </a:xfrm>
          </p:grpSpPr>
          <p:pic>
            <p:nvPicPr>
              <p:cNvPr id="5" name="图片 4"/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3261" b="99698" l="4633" r="96941">
                            <a14:foregroundMark x1="38343" y1="17436" x2="38024" y2="18237"/>
                            <a14:foregroundMark x1="38024" y1="18237" x2="38199" y2="18237"/>
                            <a14:foregroundMark x1="32574" y1="45686" x2="32285" y2="46168"/>
                            <a14:foregroundMark x1="57052" y1="51169" x2="57692" y2="53382"/>
                            <a14:foregroundMark x1="8380" y1="41677" x2="8078" y2="41980"/>
                            <a14:foregroundMark x1="15385" y1="12802" x2="15385" y2="13181"/>
                            <a14:foregroundMark x1="90647" y1="57669" x2="96941" y2="59964"/>
                            <a14:foregroundMark x1="92745" y1="93116" x2="96241" y2="99698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38636" y1="9662" x2="43619" y2="34118"/>
                            <a14:backgroundMark x1="47552" y1="5676" x2="49650" y2="47162"/>
                            <a14:backgroundMark x1="10752" y1="16304" x2="5769" y2="44444"/>
                            <a14:backgroundMark x1="54283" y1="50362" x2="13287" y2="44384"/>
                            <a14:backgroundMark x1="13287" y1="44384" x2="2535" y2="33998"/>
                            <a14:backgroundMark x1="2535" y1="33998" x2="22290" y2="30616"/>
                            <a14:backgroundMark x1="22290" y1="30616" x2="24650" y2="29650"/>
                            <a14:backgroundMark x1="56818" y1="39010" x2="26224" y2="42754"/>
                            <a14:backgroundMark x1="26224" y1="42754" x2="45979" y2="39855"/>
                            <a14:backgroundMark x1="45979" y1="39855" x2="49301" y2="38285"/>
                            <a14:backgroundMark x1="55332" y1="58031" x2="54633" y2="51872"/>
                            <a14:backgroundMark x1="58566" y1="52355" x2="54633" y2="45713"/>
                            <a14:backgroundMark x1="41783" y1="33575" x2="33042" y2="45833"/>
                            <a14:backgroundMark x1="33042" y1="45833" x2="32867" y2="45954"/>
                            <a14:backgroundMark x1="45367" y1="3986" x2="56119" y2="10386"/>
                            <a14:backgroundMark x1="8654" y1="11111" x2="20017" y2="17331"/>
                            <a14:backgroundMark x1="46416" y1="2476" x2="41434" y2="13587"/>
                            <a14:backgroundMark x1="12937" y1="36292" x2="6731" y2="49155"/>
                            <a14:backgroundMark x1="6731" y1="49155" x2="5769" y2="49879"/>
                            <a14:backgroundMark x1="61451" y1="43961" x2="51836" y2="54469"/>
                            <a14:backgroundMark x1="51836" y1="54469" x2="51399" y2="54589"/>
                            <a14:backgroundMark x1="46766" y1="1510" x2="41084" y2="3502"/>
                            <a14:backgroundMark x1="48601" y1="2234" x2="41434" y2="5676"/>
                            <a14:backgroundMark x1="4021" y1="42995" x2="6119" y2="481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96084" y="-124325"/>
                <a:ext cx="899897" cy="1300111"/>
              </a:xfrm>
              <a:prstGeom prst="rect">
                <a:avLst/>
              </a:prstGeom>
            </p:spPr>
          </p:pic>
          <p:pic>
            <p:nvPicPr>
              <p:cNvPr id="6" name="图片 5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3261" b="99698" l="4633" r="96941">
                            <a14:foregroundMark x1="43969" y1="3321" x2="38024" y2="18237"/>
                            <a14:foregroundMark x1="38024" y1="18237" x2="38199" y2="18237"/>
                            <a14:foregroundMark x1="36538" y1="39070" x2="31906" y2="46800"/>
                            <a14:foregroundMark x1="31906" y1="46800" x2="31906" y2="46800"/>
                            <a14:foregroundMark x1="56294" y1="48551" x2="57692" y2="53382"/>
                            <a14:foregroundMark x1="9353" y1="40700" x2="4720" y2="45350"/>
                            <a14:foregroundMark x1="15385" y1="12802" x2="15385" y2="16002"/>
                            <a14:foregroundMark x1="93463" y1="58696" x2="94046" y2="58909"/>
                            <a14:foregroundMark x1="95891" y1="99039" x2="96241" y2="99698"/>
                            <a14:foregroundMark x1="92745" y1="93116" x2="93491" y2="94521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64598" y1="65217" x2="52448" y2="73370"/>
                            <a14:backgroundMark x1="91696" y1="60507" x2="82955" y2="76087"/>
                            <a14:backgroundMark x1="82955" y1="76087" x2="68007" y2="84964"/>
                            <a14:backgroundMark x1="68007" y1="84964" x2="57780" y2="86896"/>
                            <a14:backgroundMark x1="94231" y1="80737" x2="76661" y2="86957"/>
                            <a14:backgroundMark x1="76661" y1="86957" x2="69930" y2="87923"/>
                            <a14:backgroundMark x1="91346" y1="51872" x2="92745" y2="88889"/>
                            <a14:backgroundMark x1="83829" y1="51147" x2="96941" y2="92693"/>
                            <a14:backgroundMark x1="96941" y1="92693" x2="99563" y2="95048"/>
                            <a14:backgroundMark x1="95979" y1="54106" x2="95280" y2="9903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10513" y="525731"/>
                <a:ext cx="731812" cy="10572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C764DE79-268F-4C1A-8933-263129D2AF90}" type="datetimeFigureOut">
              <a:rPr lang="en-US" smtClean="0"/>
              <a:t>1/10/2023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microsoft.com/office/2007/relationships/hdphoto" Target="../media/hdphoto4.wdp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6.wdp"/><Relationship Id="rId5" Type="http://schemas.openxmlformats.org/officeDocument/2006/relationships/image" Target="../media/image19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microsoft.com/office/2007/relationships/hdphoto" Target="../media/hdphoto8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35.png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microsoft.com/office/2007/relationships/hdphoto" Target="../media/hdphoto2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microsoft.com/office/2007/relationships/hdphoto" Target="../media/hdphoto9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5.wdp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9.wdp"/><Relationship Id="rId5" Type="http://schemas.openxmlformats.org/officeDocument/2006/relationships/image" Target="../media/image41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7.wdp"/><Relationship Id="rId5" Type="http://schemas.openxmlformats.org/officeDocument/2006/relationships/image" Target="../media/image20.png"/><Relationship Id="rId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16 (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5590" y="-8890"/>
            <a:ext cx="6560820" cy="65608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51600" y="4293235"/>
            <a:ext cx="755015" cy="4610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8815608" y="4126907"/>
            <a:ext cx="2615009" cy="261500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53765" y="537845"/>
            <a:ext cx="5478780" cy="517080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561590" y="1076325"/>
            <a:ext cx="736600" cy="4545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清明时节雨纷纷 ，路上行人欲断魂。</a:t>
            </a:r>
          </a:p>
          <a:p>
            <a:endParaRPr lang="zh-CN" altLang="en-US" b="1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815705" y="998855"/>
            <a:ext cx="736600" cy="454596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借问酒家何处有 ，牧童遥指杏花村。 。</a:t>
            </a:r>
          </a:p>
          <a:p>
            <a:endParaRPr lang="zh-CN" altLang="en-US" b="1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9" cstate="screen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70225" y="426720"/>
            <a:ext cx="912750" cy="928044"/>
          </a:xfrm>
          <a:prstGeom prst="rect">
            <a:avLst/>
          </a:prstGeom>
        </p:spPr>
      </p:pic>
      <p:pic>
        <p:nvPicPr>
          <p:cNvPr id="6" name="图片 5" descr="ee9c17547c379470ee06c8d33a292d19(1)"/>
          <p:cNvPicPr>
            <a:picLocks noChangeAspect="1"/>
          </p:cNvPicPr>
          <p:nvPr/>
        </p:nvPicPr>
        <p:blipFill>
          <a:blip r:embed="rId11" cstate="screen"/>
          <a:srcRect/>
          <a:stretch>
            <a:fillRect/>
          </a:stretch>
        </p:blipFill>
        <p:spPr>
          <a:xfrm>
            <a:off x="9765030" y="-8890"/>
            <a:ext cx="2461260" cy="147891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216535" y="2599690"/>
            <a:ext cx="11991340" cy="2584450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8987680_145403354000_2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851400" y="2063750"/>
            <a:ext cx="7244715" cy="350266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8" name="矩形 27"/>
          <p:cNvSpPr/>
          <p:nvPr/>
        </p:nvSpPr>
        <p:spPr>
          <a:xfrm>
            <a:off x="394335" y="2599690"/>
            <a:ext cx="4353560" cy="2584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700389" y="2604446"/>
            <a:ext cx="6094486" cy="2453637"/>
            <a:chOff x="5531245" y="2429720"/>
            <a:chExt cx="4483509" cy="877119"/>
          </a:xfrm>
        </p:grpSpPr>
        <p:sp>
          <p:nvSpPr>
            <p:cNvPr id="5" name="TextBox 15"/>
            <p:cNvSpPr txBox="1"/>
            <p:nvPr/>
          </p:nvSpPr>
          <p:spPr>
            <a:xfrm>
              <a:off x="5531245" y="2647183"/>
              <a:ext cx="4483509" cy="65965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  <a:endParaRPr lang="zh-CN" altLang="en-US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endParaRPr lang="zh-CN" altLang="en-US" sz="1600" b="1" dirty="0">
                <a:solidFill>
                  <a:srgbClr val="54BCA5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718448" y="2429720"/>
              <a:ext cx="2819403" cy="1865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spc="600" dirty="0">
                  <a:solidFill>
                    <a:srgbClr val="1D7338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rcRect l="-17707" t="5107" r="35625" b="-5107"/>
          <a:stretch>
            <a:fillRect/>
          </a:stretch>
        </p:blipFill>
        <p:spPr>
          <a:xfrm flipH="1">
            <a:off x="95250" y="226060"/>
            <a:ext cx="3714750" cy="6987540"/>
          </a:xfrm>
          <a:prstGeom prst="bracketPair">
            <a:avLst/>
          </a:prstGeom>
        </p:spPr>
      </p:pic>
      <p:pic>
        <p:nvPicPr>
          <p:cNvPr id="2" name="图片 1" descr="5972d7362206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1545" y="3823335"/>
            <a:ext cx="2390140" cy="31153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6982" y="2007869"/>
            <a:ext cx="845770" cy="765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5972d73621fb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6625" y="3277235"/>
            <a:ext cx="3809365" cy="380936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1987075"/>
            <a:ext cx="12192000" cy="3115867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4839970" y="2576195"/>
            <a:ext cx="613791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sz="20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772131" flipH="1">
            <a:off x="36638" y="-34224"/>
            <a:ext cx="1390293" cy="19063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screen"/>
          <a:srcRect r="17639" b="10247"/>
          <a:stretch>
            <a:fillRect/>
          </a:stretch>
        </p:blipFill>
        <p:spPr>
          <a:xfrm>
            <a:off x="170180" y="1841500"/>
            <a:ext cx="4447540" cy="3407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9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F4F0ED"/>
              </a:clrFrom>
              <a:clrTo>
                <a:srgbClr val="F4F0E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1910" y="3698875"/>
            <a:ext cx="4562475" cy="3169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8400415" y="2429510"/>
            <a:ext cx="675005" cy="228473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b="1" spc="600" dirty="0">
                <a:solidFill>
                  <a:srgbClr val="1D7338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添加标题</a:t>
            </a:r>
          </a:p>
        </p:txBody>
      </p:sp>
      <p:sp>
        <p:nvSpPr>
          <p:cNvPr id="4" name="矩形 3"/>
          <p:cNvSpPr/>
          <p:nvPr/>
        </p:nvSpPr>
        <p:spPr>
          <a:xfrm>
            <a:off x="5490845" y="1876425"/>
            <a:ext cx="2398395" cy="38468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5" name="矩形 4"/>
          <p:cNvSpPr/>
          <p:nvPr/>
        </p:nvSpPr>
        <p:spPr>
          <a:xfrm>
            <a:off x="2331720" y="1876425"/>
            <a:ext cx="2398395" cy="3846830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9772131" flipH="1">
            <a:off x="66040" y="-70485"/>
            <a:ext cx="1493520" cy="204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849800" y="4320410"/>
            <a:ext cx="5093604" cy="8299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4800" b="1" spc="600" dirty="0">
                <a:solidFill>
                  <a:schemeClr val="accent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清明节的食物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575703" y="4469172"/>
            <a:ext cx="2615009" cy="261500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850005" y="205105"/>
            <a:ext cx="4436745" cy="4185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107940" y="1459230"/>
            <a:ext cx="1920240" cy="156845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dist" defTabSz="914400"/>
            <a:r>
              <a:rPr lang="zh-CN" altLang="zh-CN" sz="96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叁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t="38894" b="8954"/>
          <a:stretch>
            <a:fillRect/>
          </a:stretch>
        </p:blipFill>
        <p:spPr>
          <a:xfrm>
            <a:off x="2065020" y="2964815"/>
            <a:ext cx="7694295" cy="185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13130" y="3187065"/>
            <a:ext cx="10005695" cy="1176020"/>
          </a:xfrm>
          <a:prstGeom prst="rect">
            <a:avLst/>
          </a:prstGeom>
          <a:solidFill>
            <a:srgbClr val="1D7338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15"/>
          <p:cNvSpPr txBox="1"/>
          <p:nvPr/>
        </p:nvSpPr>
        <p:spPr>
          <a:xfrm>
            <a:off x="5939916" y="1901058"/>
            <a:ext cx="4885400" cy="1328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800" b="1" dirty="0">
              <a:solidFill>
                <a:srgbClr val="1E7739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sz="1800" b="1" dirty="0">
              <a:solidFill>
                <a:srgbClr val="1E7739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5" name="TextBox 15"/>
          <p:cNvSpPr txBox="1"/>
          <p:nvPr/>
        </p:nvSpPr>
        <p:spPr>
          <a:xfrm>
            <a:off x="5827521" y="4029916"/>
            <a:ext cx="4885400" cy="1328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800" b="1" dirty="0">
              <a:solidFill>
                <a:srgbClr val="1E7739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sz="1800" b="1" dirty="0">
              <a:solidFill>
                <a:srgbClr val="1E7739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sp>
        <p:nvSpPr>
          <p:cNvPr id="6" name="TextBox 15"/>
          <p:cNvSpPr txBox="1"/>
          <p:nvPr/>
        </p:nvSpPr>
        <p:spPr>
          <a:xfrm>
            <a:off x="5939916" y="2944169"/>
            <a:ext cx="4885400" cy="13284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spcBef>
                <a:spcPct val="0"/>
              </a:spcBef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en-US" altLang="zh-CN" sz="1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zh-CN" altLang="en-US" sz="1800" b="1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rPr>
              <a:t>在此录入您的描述说明。在此录入上述图表的综合描述说明，在此录入上述图表的综合描述说明。</a:t>
            </a:r>
            <a:endParaRPr lang="en-US" altLang="zh-CN" sz="1800" b="1" dirty="0">
              <a:solidFill>
                <a:schemeClr val="bg1"/>
              </a:solidFill>
              <a:latin typeface="楷体" panose="02010609060101010101" charset="-122"/>
              <a:ea typeface="楷体" panose="02010609060101010101" charset="-122"/>
              <a:sym typeface="微软雅黑" panose="020B0503020204020204" pitchFamily="34" charset="-122"/>
            </a:endParaRPr>
          </a:p>
        </p:txBody>
      </p:sp>
      <p:pic>
        <p:nvPicPr>
          <p:cNvPr id="2" name="图片 1" descr="49d4c305d88b78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495" y="1901190"/>
            <a:ext cx="4914900" cy="3077210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972d736220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1100" y="1642745"/>
            <a:ext cx="5614035" cy="5958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581140" y="5069840"/>
            <a:ext cx="6169660" cy="148907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19772131" flipH="1">
            <a:off x="17780" y="-99695"/>
            <a:ext cx="1493520" cy="20485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1394934" y="1901995"/>
            <a:ext cx="5385461" cy="3361731"/>
            <a:chOff x="4251025" y="2309981"/>
            <a:chExt cx="4483509" cy="3361731"/>
          </a:xfrm>
        </p:grpSpPr>
        <p:sp>
          <p:nvSpPr>
            <p:cNvPr id="6" name="TextBox 15"/>
            <p:cNvSpPr txBox="1"/>
            <p:nvPr/>
          </p:nvSpPr>
          <p:spPr>
            <a:xfrm>
              <a:off x="4251025" y="3309512"/>
              <a:ext cx="4483509" cy="236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4403372" y="2864035"/>
              <a:ext cx="281940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書體坊顏體㊣" panose="02010600030101010101" charset="-122"/>
                  <a:ea typeface="書體坊顏體㊣" panose="02010600030101010101" charset="-122"/>
                </a:rPr>
                <a:t>添加标题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7888972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sp>
        <p:nvSpPr>
          <p:cNvPr id="6" name="矩形 5"/>
          <p:cNvSpPr/>
          <p:nvPr/>
        </p:nvSpPr>
        <p:spPr>
          <a:xfrm>
            <a:off x="5597267" y="1770202"/>
            <a:ext cx="2123658" cy="321740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sz="14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8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图片 1" descr="16 (1)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388110" y="1202055"/>
            <a:ext cx="3796030" cy="3892550"/>
          </a:xfrm>
          <a:prstGeom prst="rect">
            <a:avLst/>
          </a:prstGeom>
        </p:spPr>
      </p:pic>
      <p:grpSp>
        <p:nvGrpSpPr>
          <p:cNvPr id="3" name="组合 2"/>
          <p:cNvGrpSpPr/>
          <p:nvPr userDrawn="1"/>
        </p:nvGrpSpPr>
        <p:grpSpPr>
          <a:xfrm>
            <a:off x="1962030" y="-87379"/>
            <a:ext cx="8282782" cy="1707330"/>
            <a:chOff x="1952788" y="-124325"/>
            <a:chExt cx="8282782" cy="1707330"/>
          </a:xfrm>
        </p:grpSpPr>
        <p:grpSp>
          <p:nvGrpSpPr>
            <p:cNvPr id="4" name="组合 3"/>
            <p:cNvGrpSpPr/>
            <p:nvPr/>
          </p:nvGrpSpPr>
          <p:grpSpPr>
            <a:xfrm>
              <a:off x="1952788" y="682893"/>
              <a:ext cx="8282782" cy="371475"/>
              <a:chOff x="2038579" y="535534"/>
              <a:chExt cx="8282782" cy="371475"/>
            </a:xfrm>
          </p:grpSpPr>
          <p:grpSp>
            <p:nvGrpSpPr>
              <p:cNvPr id="11" name="组合 10"/>
              <p:cNvGrpSpPr/>
              <p:nvPr/>
            </p:nvGrpSpPr>
            <p:grpSpPr>
              <a:xfrm>
                <a:off x="2038579" y="535534"/>
                <a:ext cx="2807495" cy="371475"/>
                <a:chOff x="2059780" y="357188"/>
                <a:chExt cx="2807495" cy="371475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495800" y="357188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椭圆 13"/>
                <p:cNvSpPr/>
                <p:nvPr/>
              </p:nvSpPr>
              <p:spPr>
                <a:xfrm>
                  <a:off x="3609180" y="366713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5" name="椭圆 14"/>
                <p:cNvSpPr/>
                <p:nvPr/>
              </p:nvSpPr>
              <p:spPr>
                <a:xfrm>
                  <a:off x="2810668" y="400645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16" name="椭圆 15"/>
                <p:cNvSpPr/>
                <p:nvPr/>
              </p:nvSpPr>
              <p:spPr>
                <a:xfrm>
                  <a:off x="2059780" y="434578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flipH="1">
                <a:off x="7513866" y="535534"/>
                <a:ext cx="2807495" cy="371475"/>
                <a:chOff x="6837591" y="1618235"/>
                <a:chExt cx="2807495" cy="371475"/>
              </a:xfrm>
            </p:grpSpPr>
            <p:sp>
              <p:nvSpPr>
                <p:cNvPr id="17" name="椭圆 16"/>
                <p:cNvSpPr/>
                <p:nvPr/>
              </p:nvSpPr>
              <p:spPr>
                <a:xfrm flipH="1">
                  <a:off x="9273611" y="1618235"/>
                  <a:ext cx="371475" cy="371475"/>
                </a:xfrm>
                <a:prstGeom prst="ellipse">
                  <a:avLst/>
                </a:prstGeom>
                <a:solidFill>
                  <a:srgbClr val="B1BBA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8" name="椭圆 17"/>
                <p:cNvSpPr/>
                <p:nvPr/>
              </p:nvSpPr>
              <p:spPr>
                <a:xfrm flipH="1">
                  <a:off x="8386991" y="1627760"/>
                  <a:ext cx="352425" cy="352425"/>
                </a:xfrm>
                <a:prstGeom prst="ellipse">
                  <a:avLst/>
                </a:prstGeom>
                <a:solidFill>
                  <a:srgbClr val="CED5C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9" name="椭圆 18"/>
                <p:cNvSpPr/>
                <p:nvPr/>
              </p:nvSpPr>
              <p:spPr>
                <a:xfrm flipH="1">
                  <a:off x="7588479" y="1661692"/>
                  <a:ext cx="264318" cy="284560"/>
                </a:xfrm>
                <a:prstGeom prst="ellipse">
                  <a:avLst/>
                </a:prstGeom>
                <a:solidFill>
                  <a:srgbClr val="F1F2E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/>
                </a:p>
              </p:txBody>
            </p:sp>
            <p:sp>
              <p:nvSpPr>
                <p:cNvPr id="20" name="椭圆 19"/>
                <p:cNvSpPr/>
                <p:nvPr/>
              </p:nvSpPr>
              <p:spPr>
                <a:xfrm flipH="1">
                  <a:off x="6837591" y="1695625"/>
                  <a:ext cx="216694" cy="216694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21" name="组合 20"/>
            <p:cNvGrpSpPr/>
            <p:nvPr/>
          </p:nvGrpSpPr>
          <p:grpSpPr>
            <a:xfrm>
              <a:off x="5310513" y="-124325"/>
              <a:ext cx="1285468" cy="1707330"/>
              <a:chOff x="5310513" y="-124325"/>
              <a:chExt cx="1285468" cy="1707330"/>
            </a:xfrm>
          </p:grpSpPr>
          <p:pic>
            <p:nvPicPr>
              <p:cNvPr id="22" name="图片 21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261" b="99698" l="4633" r="96941">
                            <a14:foregroundMark x1="38343" y1="17436" x2="38024" y2="18237"/>
                            <a14:foregroundMark x1="38024" y1="18237" x2="38199" y2="18237"/>
                            <a14:foregroundMark x1="32574" y1="45686" x2="32285" y2="46168"/>
                            <a14:foregroundMark x1="57052" y1="51169" x2="57692" y2="53382"/>
                            <a14:foregroundMark x1="8380" y1="41677" x2="8078" y2="41980"/>
                            <a14:foregroundMark x1="15385" y1="12802" x2="15385" y2="13181"/>
                            <a14:foregroundMark x1="90647" y1="57669" x2="96941" y2="59964"/>
                            <a14:foregroundMark x1="92745" y1="93116" x2="96241" y2="99698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38636" y1="9662" x2="43619" y2="34118"/>
                            <a14:backgroundMark x1="47552" y1="5676" x2="49650" y2="47162"/>
                            <a14:backgroundMark x1="10752" y1="16304" x2="5769" y2="44444"/>
                            <a14:backgroundMark x1="54283" y1="50362" x2="13287" y2="44384"/>
                            <a14:backgroundMark x1="13287" y1="44384" x2="2535" y2="33998"/>
                            <a14:backgroundMark x1="2535" y1="33998" x2="22290" y2="30616"/>
                            <a14:backgroundMark x1="22290" y1="30616" x2="24650" y2="29650"/>
                            <a14:backgroundMark x1="56818" y1="39010" x2="26224" y2="42754"/>
                            <a14:backgroundMark x1="26224" y1="42754" x2="45979" y2="39855"/>
                            <a14:backgroundMark x1="45979" y1="39855" x2="49301" y2="38285"/>
                            <a14:backgroundMark x1="55332" y1="58031" x2="54633" y2="51872"/>
                            <a14:backgroundMark x1="58566" y1="52355" x2="54633" y2="45713"/>
                            <a14:backgroundMark x1="41783" y1="33575" x2="33042" y2="45833"/>
                            <a14:backgroundMark x1="33042" y1="45833" x2="32867" y2="45954"/>
                            <a14:backgroundMark x1="45367" y1="3986" x2="56119" y2="10386"/>
                            <a14:backgroundMark x1="8654" y1="11111" x2="20017" y2="17331"/>
                            <a14:backgroundMark x1="46416" y1="2476" x2="41434" y2="13587"/>
                            <a14:backgroundMark x1="12937" y1="36292" x2="6731" y2="49155"/>
                            <a14:backgroundMark x1="6731" y1="49155" x2="5769" y2="49879"/>
                            <a14:backgroundMark x1="61451" y1="43961" x2="51836" y2="54469"/>
                            <a14:backgroundMark x1="51836" y1="54469" x2="51399" y2="54589"/>
                            <a14:backgroundMark x1="46766" y1="1510" x2="41084" y2="3502"/>
                            <a14:backgroundMark x1="48601" y1="2234" x2="41434" y2="5676"/>
                            <a14:backgroundMark x1="4021" y1="42995" x2="6119" y2="48188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96084" y="-124325"/>
                <a:ext cx="899897" cy="1300111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3261" b="99698" l="4633" r="96941">
                            <a14:foregroundMark x1="43969" y1="3321" x2="38024" y2="18237"/>
                            <a14:foregroundMark x1="38024" y1="18237" x2="38199" y2="18237"/>
                            <a14:foregroundMark x1="36538" y1="39070" x2="31906" y2="46800"/>
                            <a14:foregroundMark x1="31906" y1="46800" x2="31906" y2="46800"/>
                            <a14:foregroundMark x1="56294" y1="48551" x2="57692" y2="53382"/>
                            <a14:foregroundMark x1="9353" y1="40700" x2="4720" y2="45350"/>
                            <a14:foregroundMark x1="15385" y1="12802" x2="15385" y2="16002"/>
                            <a14:foregroundMark x1="93463" y1="58696" x2="94046" y2="58909"/>
                            <a14:foregroundMark x1="95891" y1="99039" x2="96241" y2="99698"/>
                            <a14:foregroundMark x1="92745" y1="93116" x2="93491" y2="94521"/>
                            <a14:backgroundMark x1="40035" y1="38949" x2="40035" y2="38949"/>
                            <a14:backgroundMark x1="61364" y1="71316" x2="61364" y2="71316"/>
                            <a14:backgroundMark x1="99650" y1="99577" x2="99650" y2="99577"/>
                            <a14:backgroundMark x1="64598" y1="65217" x2="52448" y2="73370"/>
                            <a14:backgroundMark x1="91696" y1="60507" x2="82955" y2="76087"/>
                            <a14:backgroundMark x1="82955" y1="76087" x2="68007" y2="84964"/>
                            <a14:backgroundMark x1="68007" y1="84964" x2="57780" y2="86896"/>
                            <a14:backgroundMark x1="94231" y1="80737" x2="76661" y2="86957"/>
                            <a14:backgroundMark x1="76661" y1="86957" x2="69930" y2="87923"/>
                            <a14:backgroundMark x1="91346" y1="51872" x2="92745" y2="88889"/>
                            <a14:backgroundMark x1="83829" y1="51147" x2="96941" y2="92693"/>
                            <a14:backgroundMark x1="96941" y1="92693" x2="99563" y2="95048"/>
                            <a14:backgroundMark x1="95979" y1="54106" x2="95280" y2="99034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310513" y="525731"/>
                <a:ext cx="731812" cy="1057274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8568" y="1645181"/>
            <a:ext cx="3990619" cy="1138547"/>
            <a:chOff x="5764173" y="2309981"/>
            <a:chExt cx="4618694" cy="1190003"/>
          </a:xfrm>
        </p:grpSpPr>
        <p:sp>
          <p:nvSpPr>
            <p:cNvPr id="3" name="TextBox 15"/>
            <p:cNvSpPr txBox="1"/>
            <p:nvPr/>
          </p:nvSpPr>
          <p:spPr>
            <a:xfrm>
              <a:off x="5899358" y="2575452"/>
              <a:ext cx="4483509" cy="924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6299114" y="2354130"/>
              <a:ext cx="2819403" cy="3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4234065" y="3033694"/>
            <a:ext cx="3990619" cy="1138547"/>
            <a:chOff x="5764173" y="2309981"/>
            <a:chExt cx="4618694" cy="1190003"/>
          </a:xfrm>
        </p:grpSpPr>
        <p:sp>
          <p:nvSpPr>
            <p:cNvPr id="7" name="TextBox 15"/>
            <p:cNvSpPr txBox="1"/>
            <p:nvPr/>
          </p:nvSpPr>
          <p:spPr>
            <a:xfrm>
              <a:off x="5899358" y="2575452"/>
              <a:ext cx="4483509" cy="924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99114" y="2354130"/>
              <a:ext cx="2819403" cy="3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229374" y="4594858"/>
            <a:ext cx="3990619" cy="1138547"/>
            <a:chOff x="5764173" y="2309981"/>
            <a:chExt cx="4618694" cy="1190003"/>
          </a:xfrm>
        </p:grpSpPr>
        <p:sp>
          <p:nvSpPr>
            <p:cNvPr id="11" name="TextBox 15"/>
            <p:cNvSpPr txBox="1"/>
            <p:nvPr/>
          </p:nvSpPr>
          <p:spPr>
            <a:xfrm>
              <a:off x="5899358" y="2575452"/>
              <a:ext cx="4483509" cy="924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299114" y="2354130"/>
              <a:ext cx="2819403" cy="3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pic>
        <p:nvPicPr>
          <p:cNvPr id="15" name="图片 14" descr="5972d73621fb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54025" y="3264535"/>
            <a:ext cx="3809365" cy="38093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1827868">
            <a:off x="10635615" y="16510"/>
            <a:ext cx="1493520" cy="20485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275286" y="4081144"/>
            <a:ext cx="2615009" cy="2615009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783125" y="4196585"/>
            <a:ext cx="5093604" cy="8299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4800" b="1" spc="600" dirty="0">
                <a:solidFill>
                  <a:schemeClr val="accent3"/>
                </a:solidFill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清明节的诗歌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783330" y="81280"/>
            <a:ext cx="4436745" cy="418592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041265" y="1335405"/>
            <a:ext cx="1920240" cy="156845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dist" defTabSz="914400"/>
            <a:r>
              <a:rPr lang="zh-CN" altLang="en-US" sz="96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肆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 cstate="screen"/>
          <a:srcRect t="38894" b="8954"/>
          <a:stretch>
            <a:fillRect/>
          </a:stretch>
        </p:blipFill>
        <p:spPr>
          <a:xfrm>
            <a:off x="1998345" y="2840990"/>
            <a:ext cx="7694295" cy="1856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745095" y="-6985"/>
            <a:ext cx="4484370" cy="358775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088935" y="1555537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清明节的由来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25255" y="2441575"/>
            <a:ext cx="2486025" cy="4603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清明节的民俗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24470" y="3632522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清明节的食物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7924778" y="4863311"/>
            <a:ext cx="5093604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400" spc="600" dirty="0">
                <a:solidFill>
                  <a:srgbClr val="1D733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清明节的诗歌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flipH="1">
            <a:off x="379730" y="4225290"/>
            <a:ext cx="1543685" cy="154368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855" l="0" r="9860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105910" y="3944620"/>
            <a:ext cx="894715" cy="49974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screen"/>
          <a:srcRect t="4323" b="11803"/>
          <a:stretch>
            <a:fillRect/>
          </a:stretch>
        </p:blipFill>
        <p:spPr>
          <a:xfrm>
            <a:off x="610870" y="783590"/>
            <a:ext cx="5041265" cy="399097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>
            <a:off x="3282315" y="2506980"/>
            <a:ext cx="1797050" cy="256857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15540" y="1290955"/>
            <a:ext cx="1706880" cy="30460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zh-CN" sz="96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目 录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747505" y="1169039"/>
            <a:ext cx="1117812" cy="1091198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7826943" y="2155194"/>
            <a:ext cx="1117812" cy="1091198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5322316" y="3246124"/>
            <a:ext cx="1117812" cy="109119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6865178" y="4591054"/>
            <a:ext cx="1117812" cy="1091198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89068" y="4736577"/>
            <a:ext cx="68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肆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962505" y="1248522"/>
            <a:ext cx="68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壹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8041943" y="2234677"/>
            <a:ext cx="68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贰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5537316" y="3325607"/>
            <a:ext cx="689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4400" dirty="0">
                <a:solidFill>
                  <a:prstClr val="black"/>
                </a:solidFill>
                <a:latin typeface="楷体" panose="02010609060101010101" charset="-122"/>
                <a:ea typeface="楷体" panose="02010609060101010101" charset="-122"/>
              </a:rPr>
              <a:t>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2" grpId="0"/>
      <p:bldP spid="7" grpId="0"/>
      <p:bldP spid="9" grpId="0"/>
      <p:bldP spid="10" grpId="0"/>
      <p:bldP spid="3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840666" y="609061"/>
            <a:ext cx="1920658" cy="3795486"/>
          </a:xfrm>
          <a:prstGeom prst="rect">
            <a:avLst/>
          </a:prstGeom>
        </p:spPr>
      </p:pic>
      <p:pic>
        <p:nvPicPr>
          <p:cNvPr id="27" name="图片 26" descr="5972d73621fb0"/>
          <p:cNvPicPr>
            <a:picLocks noChangeAspect="1"/>
          </p:cNvPicPr>
          <p:nvPr/>
        </p:nvPicPr>
        <p:blipFill>
          <a:blip r:embed="rId4">
            <a:lum contrast="-12000"/>
          </a:blip>
          <a:stretch>
            <a:fillRect/>
          </a:stretch>
        </p:blipFill>
        <p:spPr>
          <a:xfrm>
            <a:off x="9059545" y="3466465"/>
            <a:ext cx="3416300" cy="34163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2850191" y="2881788"/>
            <a:ext cx="1920658" cy="3795486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7119496" y="648431"/>
            <a:ext cx="1920658" cy="3795486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400000">
            <a:off x="7119496" y="2900048"/>
            <a:ext cx="1920658" cy="3795486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2552494" y="1997726"/>
            <a:ext cx="551815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标题一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6799465" y="2037096"/>
            <a:ext cx="551815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标题二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43943" y="4333935"/>
            <a:ext cx="551815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标题三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829014" y="4354255"/>
            <a:ext cx="551815" cy="124803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标题四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067501" y="1955907"/>
            <a:ext cx="21867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请在此处添加您的文本请在此处添加您的文本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436388" y="1995277"/>
            <a:ext cx="21867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请在此处添加您的文本请在此处添加您的文本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3018051" y="4290348"/>
            <a:ext cx="21867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请在此处添加您的文本请在此处添加您的文本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436388" y="4329718"/>
            <a:ext cx="2186756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请在此处添加您的文本请在此处添加您的文本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5972d73621fb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9755" y="3151505"/>
            <a:ext cx="3809365" cy="380936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1827868">
            <a:off x="10970260" y="29845"/>
            <a:ext cx="1178560" cy="161671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33988" y="1523261"/>
            <a:ext cx="3990619" cy="1138547"/>
            <a:chOff x="5764173" y="2309981"/>
            <a:chExt cx="4618694" cy="1190003"/>
          </a:xfrm>
        </p:grpSpPr>
        <p:sp>
          <p:nvSpPr>
            <p:cNvPr id="3" name="TextBox 15"/>
            <p:cNvSpPr txBox="1"/>
            <p:nvPr/>
          </p:nvSpPr>
          <p:spPr>
            <a:xfrm>
              <a:off x="5899358" y="2575452"/>
              <a:ext cx="4483509" cy="924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6299114" y="2354130"/>
              <a:ext cx="2819403" cy="3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779618" y="4486806"/>
            <a:ext cx="3990619" cy="1138547"/>
            <a:chOff x="5764173" y="2309981"/>
            <a:chExt cx="4618694" cy="1190003"/>
          </a:xfrm>
        </p:grpSpPr>
        <p:sp>
          <p:nvSpPr>
            <p:cNvPr id="11" name="TextBox 15"/>
            <p:cNvSpPr txBox="1"/>
            <p:nvPr/>
          </p:nvSpPr>
          <p:spPr>
            <a:xfrm>
              <a:off x="5899358" y="2575452"/>
              <a:ext cx="4483509" cy="9245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2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2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13" name="文本框 12"/>
            <p:cNvSpPr txBox="1"/>
            <p:nvPr/>
          </p:nvSpPr>
          <p:spPr>
            <a:xfrm>
              <a:off x="6299114" y="2354130"/>
              <a:ext cx="2819403" cy="384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pic>
        <p:nvPicPr>
          <p:cNvPr id="14" name="图片 13" descr="5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9870" y="1332230"/>
            <a:ext cx="4773295" cy="4773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>
            <a:off x="2182464" y="2439572"/>
            <a:ext cx="5607365" cy="1754326"/>
            <a:chOff x="4535055" y="2327563"/>
            <a:chExt cx="5607365" cy="1754326"/>
          </a:xfrm>
        </p:grpSpPr>
        <p:grpSp>
          <p:nvGrpSpPr>
            <p:cNvPr id="5" name="组合 4"/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3" name="直接连接符 2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直接连接符 3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/>
            <p:cNvGrpSpPr/>
            <p:nvPr/>
          </p:nvGrpSpPr>
          <p:grpSpPr>
            <a:xfrm rot="10800000" flipV="1">
              <a:off x="9856093" y="3795250"/>
              <a:ext cx="286327" cy="286327"/>
              <a:chOff x="3241964" y="2512291"/>
              <a:chExt cx="628073" cy="628073"/>
            </a:xfrm>
          </p:grpSpPr>
          <p:cxnSp>
            <p:nvCxnSpPr>
              <p:cNvPr id="7" name="直接连接符 6"/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直接连接符 7"/>
              <p:cNvCxnSpPr/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矩形 8"/>
            <p:cNvSpPr/>
            <p:nvPr/>
          </p:nvSpPr>
          <p:spPr>
            <a:xfrm>
              <a:off x="4678218" y="2327563"/>
              <a:ext cx="546420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清明节又叫踏青节，在仲春与暮春之交，也就是冬至后的第</a:t>
              </a:r>
              <a:r>
                <a:rPr lang="en-US" altLang="zh-CN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108</a:t>
              </a:r>
              <a:r>
                <a:rPr lang="zh-CN" altLang="en-US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2" name="图片 1" descr="5972d73621e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6260" y="2258695"/>
            <a:ext cx="4123690" cy="45650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4269567" y="1817010"/>
            <a:ext cx="2971612" cy="3225319"/>
            <a:chOff x="2011405" y="1760370"/>
            <a:chExt cx="2971612" cy="3225319"/>
          </a:xfrm>
        </p:grpSpPr>
        <p:sp>
          <p:nvSpPr>
            <p:cNvPr id="2" name="矩形 1"/>
            <p:cNvSpPr/>
            <p:nvPr/>
          </p:nvSpPr>
          <p:spPr>
            <a:xfrm>
              <a:off x="2011405" y="1760370"/>
              <a:ext cx="2121535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3" name="直接连接符 2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文本框 5"/>
            <p:cNvSpPr txBox="1"/>
            <p:nvPr/>
          </p:nvSpPr>
          <p:spPr>
            <a:xfrm>
              <a:off x="4492797" y="1760370"/>
              <a:ext cx="490220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62690" y="1844190"/>
            <a:ext cx="2971612" cy="3225319"/>
            <a:chOff x="2011405" y="1760370"/>
            <a:chExt cx="2971612" cy="3225319"/>
          </a:xfrm>
        </p:grpSpPr>
        <p:sp>
          <p:nvSpPr>
            <p:cNvPr id="9" name="矩形 8"/>
            <p:cNvSpPr/>
            <p:nvPr/>
          </p:nvSpPr>
          <p:spPr>
            <a:xfrm>
              <a:off x="2011405" y="1760370"/>
              <a:ext cx="2121535" cy="3217408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清明节又叫踏青节，在仲春与暮春之交，也就是冬至后的第</a:t>
              </a:r>
              <a:r>
                <a:rPr lang="en-US" altLang="zh-CN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108</a:t>
              </a:r>
              <a:r>
                <a:rPr lang="zh-CN" altLang="en-US" sz="14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  <p:cxnSp>
          <p:nvCxnSpPr>
            <p:cNvPr id="10" name="直接连接符 9"/>
            <p:cNvCxnSpPr/>
            <p:nvPr/>
          </p:nvCxnSpPr>
          <p:spPr>
            <a:xfrm flipV="1">
              <a:off x="4399934" y="1760370"/>
              <a:ext cx="0" cy="3225319"/>
            </a:xfrm>
            <a:prstGeom prst="line">
              <a:avLst/>
            </a:prstGeom>
            <a:ln w="19050"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文本框 10"/>
            <p:cNvSpPr txBox="1"/>
            <p:nvPr/>
          </p:nvSpPr>
          <p:spPr>
            <a:xfrm>
              <a:off x="4492797" y="1760370"/>
              <a:ext cx="490220" cy="191192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2000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pic>
        <p:nvPicPr>
          <p:cNvPr id="30" name="图片 2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6878320" y="3728720"/>
            <a:ext cx="1797050" cy="2568575"/>
          </a:xfrm>
          <a:prstGeom prst="rect">
            <a:avLst/>
          </a:prstGeom>
        </p:spPr>
      </p:pic>
      <p:pic>
        <p:nvPicPr>
          <p:cNvPr id="4" name="图片 3" descr="5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8320" y="1321435"/>
            <a:ext cx="5193030" cy="51930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504492" y="3514760"/>
            <a:ext cx="3405635" cy="210134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551249" y="1220668"/>
            <a:ext cx="4895328" cy="461918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7096" y="2329612"/>
            <a:ext cx="4842633" cy="4249915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253019" y="1438984"/>
            <a:ext cx="1413510" cy="4256277"/>
          </a:xfrm>
          <a:prstGeom prst="rect">
            <a:avLst/>
          </a:prstGeom>
          <a:noFill/>
        </p:spPr>
        <p:txBody>
          <a:bodyPr vert="eaVert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dist" defTabSz="914400"/>
            <a:r>
              <a:rPr lang="zh-CN" altLang="en-US" sz="80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谢谢观赏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8807868">
            <a:off x="353060" y="-292100"/>
            <a:ext cx="2125345" cy="2915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548810" y="4312790"/>
            <a:ext cx="5093604" cy="8299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altLang="zh-CN" sz="4800" b="1" spc="6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  </a:t>
            </a:r>
            <a:r>
              <a:rPr lang="zh-CN" altLang="en-US" sz="4800" b="1" spc="600" dirty="0">
                <a:solidFill>
                  <a:schemeClr val="accent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清明节的由来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324243" y="4537117"/>
            <a:ext cx="2615009" cy="26150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 t="38894" b="8954"/>
          <a:stretch>
            <a:fillRect/>
          </a:stretch>
        </p:blipFill>
        <p:spPr>
          <a:xfrm>
            <a:off x="2531745" y="2820035"/>
            <a:ext cx="7694295" cy="1856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335780" y="205105"/>
            <a:ext cx="4436745" cy="4185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593715" y="1459230"/>
            <a:ext cx="1920240" cy="156845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dist" defTabSz="914400"/>
            <a:r>
              <a:rPr lang="zh-CN" altLang="en-US" sz="96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72" b="97388" l="2872" r="97635">
                        <a14:foregroundMark x1="2872" y1="27332" x2="29814" y2="55597"/>
                        <a14:foregroundMark x1="29814" y1="55597" x2="29814" y2="55597"/>
                        <a14:foregroundMark x1="94088" y1="76399" x2="90034" y2="75187"/>
                        <a14:foregroundMark x1="65963" y1="90112" x2="77787" y2="98041"/>
                        <a14:foregroundMark x1="77787" y1="98041" x2="77703" y2="90019"/>
                        <a14:foregroundMark x1="77703" y1="90019" x2="77196" y2="89925"/>
                        <a14:foregroundMark x1="44426" y1="54478" x2="58024" y2="42444"/>
                        <a14:foregroundMark x1="76520" y1="97481" x2="77787" y2="95802"/>
                        <a14:foregroundMark x1="97128" y1="2239" x2="97635" y2="17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16162" y="717549"/>
            <a:ext cx="845770" cy="76576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231" b="99693" l="2049" r="93208">
                        <a14:foregroundMark x1="65337" y1="75904" x2="54663" y2="94175"/>
                        <a14:foregroundMark x1="54663" y1="94175" x2="54663" y2="94175"/>
                        <a14:foregroundMark x1="76280" y1="96567" x2="72075" y2="97609"/>
                        <a14:foregroundMark x1="93261" y1="57388" x2="89326" y2="58430"/>
                        <a14:foregroundMark x1="29757" y1="40711" x2="28356" y2="40711"/>
                        <a14:foregroundMark x1="34879" y1="4231" x2="34879" y2="4231"/>
                        <a14:foregroundMark x1="48356" y1="28265" x2="52776" y2="34641"/>
                        <a14:foregroundMark x1="39730" y1="14531" x2="47439" y2="26977"/>
                        <a14:foregroundMark x1="35310" y1="5518" x2="39030" y2="11895"/>
                        <a14:foregroundMark x1="22749" y1="80380" x2="22318" y2="84917"/>
                        <a14:foregroundMark x1="29973" y1="84917" x2="32291" y2="92826"/>
                        <a14:foregroundMark x1="47871" y1="85162" x2="43720" y2="83568"/>
                        <a14:foregroundMark x1="45553" y1="77498" x2="43935" y2="77498"/>
                        <a14:foregroundMark x1="6954" y1="80932" x2="9488" y2="81974"/>
                        <a14:foregroundMark x1="2049" y1="74862" x2="4636" y2="76150"/>
                        <a14:foregroundMark x1="52776" y1="56039" x2="48841" y2="55794"/>
                        <a14:foregroundMark x1="35795" y1="44145" x2="24798" y2="53280"/>
                        <a14:foregroundMark x1="24798" y1="53280" x2="23720" y2="53403"/>
                        <a14:foregroundMark x1="39299" y1="48130" x2="39030" y2="46291"/>
                        <a14:foregroundMark x1="39515" y1="63213" x2="37197" y2="75659"/>
                        <a14:foregroundMark x1="9757" y1="38627" x2="17305" y2="50153"/>
                        <a14:foregroundMark x1="17305" y1="50153" x2="19299" y2="51809"/>
                        <a14:foregroundMark x1="8571" y1="42060" x2="11590" y2="57633"/>
                        <a14:foregroundMark x1="18329" y1="42551" x2="8248" y2="49295"/>
                        <a14:foregroundMark x1="8248" y1="49295" x2="10566" y2="62232"/>
                        <a14:foregroundMark x1="10566" y1="62232" x2="25283" y2="63765"/>
                        <a14:foregroundMark x1="25283" y1="63765" x2="12992" y2="60576"/>
                        <a14:foregroundMark x1="28140" y1="52606" x2="31051" y2="65849"/>
                        <a14:foregroundMark x1="31051" y1="65849" x2="41294" y2="59534"/>
                        <a14:foregroundMark x1="41294" y1="59534" x2="28841" y2="60270"/>
                        <a14:foregroundMark x1="46038" y1="53709" x2="44636" y2="55794"/>
                        <a14:foregroundMark x1="45822" y1="46781" x2="35310" y2="55855"/>
                        <a14:foregroundMark x1="35310" y1="55855" x2="42749" y2="48927"/>
                        <a14:foregroundMark x1="29272" y1="96260" x2="29757" y2="9969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130" y="4832985"/>
            <a:ext cx="2248535" cy="197739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" name="图片 3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774878">
            <a:off x="1747202" y="1913303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本框 2"/>
          <p:cNvSpPr txBox="1"/>
          <p:nvPr/>
        </p:nvSpPr>
        <p:spPr>
          <a:xfrm>
            <a:off x="2183357" y="2138797"/>
            <a:ext cx="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>
                <a:solidFill>
                  <a:prstClr val="black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1</a:t>
            </a:r>
            <a:endParaRPr lang="zh-CN" altLang="en-US" sz="4000">
              <a:solidFill>
                <a:prstClr val="black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9847940" y="5291576"/>
            <a:ext cx="1905712" cy="8493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7204640" y="2165467"/>
            <a:ext cx="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dirty="0">
                <a:solidFill>
                  <a:prstClr val="black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2</a:t>
            </a:r>
            <a:endParaRPr lang="zh-CN" altLang="en-US" sz="4000" dirty="0">
              <a:solidFill>
                <a:prstClr val="black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831068" y="2439157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7899011" y="2039046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pic>
        <p:nvPicPr>
          <p:cNvPr id="19" name="图片 3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774878">
            <a:off x="1741486" y="3908690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文本框 19"/>
          <p:cNvSpPr txBox="1"/>
          <p:nvPr/>
        </p:nvSpPr>
        <p:spPr>
          <a:xfrm>
            <a:off x="2177641" y="4134184"/>
            <a:ext cx="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dirty="0">
                <a:solidFill>
                  <a:prstClr val="black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3</a:t>
            </a:r>
            <a:endParaRPr lang="zh-CN" altLang="en-US" sz="4000" dirty="0">
              <a:solidFill>
                <a:prstClr val="black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051719" y="4388824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119662" y="3988713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7204639" y="4115134"/>
            <a:ext cx="7649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n-US" altLang="zh-CN" sz="4000" dirty="0">
                <a:solidFill>
                  <a:prstClr val="black"/>
                </a:solidFill>
                <a:latin typeface="禹卫书法行书简体" panose="02000603000000000000" pitchFamily="2" charset="-122"/>
                <a:ea typeface="禹卫书法行书简体" panose="02000603000000000000" pitchFamily="2" charset="-122"/>
              </a:rPr>
              <a:t>4</a:t>
            </a:r>
            <a:endParaRPr lang="zh-CN" altLang="en-US" sz="4000" dirty="0">
              <a:solidFill>
                <a:prstClr val="black"/>
              </a:solidFill>
              <a:latin typeface="禹卫书法行书简体" panose="02000603000000000000" pitchFamily="2" charset="-122"/>
              <a:ea typeface="禹卫书法行书简体" panose="02000603000000000000" pitchFamily="2" charset="-122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7831067" y="4388824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7899010" y="3988713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051720" y="2439157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119663" y="2039046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pic>
        <p:nvPicPr>
          <p:cNvPr id="7" name="图片 3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774878">
            <a:off x="6772591" y="1940190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 rot="19774878">
            <a:off x="6772591" y="3909325"/>
            <a:ext cx="1198562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233045" y="2106295"/>
            <a:ext cx="6757035" cy="3465196"/>
            <a:chOff x="5741975" y="2170043"/>
            <a:chExt cx="3741759" cy="1708732"/>
          </a:xfrm>
        </p:grpSpPr>
        <p:sp>
          <p:nvSpPr>
            <p:cNvPr id="25" name="TextBox 15"/>
            <p:cNvSpPr txBox="1"/>
            <p:nvPr/>
          </p:nvSpPr>
          <p:spPr>
            <a:xfrm>
              <a:off x="5899508" y="2569906"/>
              <a:ext cx="3584226" cy="130886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sz="16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sz="1600" b="1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sz="1600" b="1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b="1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.</a:t>
              </a:r>
              <a:endParaRPr lang="zh-CN" altLang="en-US" b="1" dirty="0">
                <a:solidFill>
                  <a:srgbClr val="1E7739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  <a:p>
              <a:endParaRPr lang="zh-CN" altLang="en-US" sz="1600" b="1" dirty="0">
                <a:solidFill>
                  <a:srgbClr val="54BCA5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41975" y="2170043"/>
              <a:ext cx="505442" cy="457630"/>
            </a:xfrm>
            <a:prstGeom prst="rect">
              <a:avLst/>
            </a:prstGeom>
          </p:spPr>
        </p:pic>
        <p:sp>
          <p:nvSpPr>
            <p:cNvPr id="27" name="文本框 26"/>
            <p:cNvSpPr txBox="1"/>
            <p:nvPr/>
          </p:nvSpPr>
          <p:spPr>
            <a:xfrm>
              <a:off x="6299114" y="2354130"/>
              <a:ext cx="2819403" cy="2270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spc="600" dirty="0">
                  <a:solidFill>
                    <a:srgbClr val="1E7739"/>
                  </a:solidFill>
                  <a:effectLst/>
                  <a:latin typeface="楷体" panose="02010609060101010101" charset="-122"/>
                  <a:ea typeface="楷体" panose="02010609060101010101" charset="-122"/>
                </a:rPr>
                <a:t>添加标题</a:t>
              </a:r>
            </a:p>
          </p:txBody>
        </p:sp>
      </p:grpSp>
      <p:pic>
        <p:nvPicPr>
          <p:cNvPr id="2" name="图片 1" descr="ee9c17547c379470ee06c8d33a292d19(1)"/>
          <p:cNvPicPr>
            <a:picLocks noChangeAspect="1"/>
          </p:cNvPicPr>
          <p:nvPr/>
        </p:nvPicPr>
        <p:blipFill>
          <a:blip r:embed="rId5" cstate="screen"/>
          <a:srcRect b="44370"/>
          <a:stretch>
            <a:fillRect/>
          </a:stretch>
        </p:blipFill>
        <p:spPr>
          <a:xfrm>
            <a:off x="6990080" y="1551940"/>
            <a:ext cx="5213985" cy="4351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3" cstate="screen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19794378">
            <a:off x="1947218" y="5128999"/>
            <a:ext cx="520669" cy="407276"/>
          </a:xfrm>
          <a:prstGeom prst="rect">
            <a:avLst/>
          </a:prstGeom>
        </p:spPr>
      </p:pic>
      <p:pic>
        <p:nvPicPr>
          <p:cNvPr id="2" name="图片 1" descr="5972d73621e32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97155" y="4334510"/>
            <a:ext cx="2232660" cy="247205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11600" y="4130216"/>
            <a:ext cx="1657350" cy="13226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2981760" y="2314751"/>
            <a:ext cx="1657350" cy="122743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8087795" y="2331261"/>
            <a:ext cx="1657350" cy="1227431"/>
          </a:xfrm>
          <a:prstGeom prst="rect">
            <a:avLst/>
          </a:prstGeom>
        </p:spPr>
      </p:pic>
      <p:cxnSp>
        <p:nvCxnSpPr>
          <p:cNvPr id="16" name="直接连接符 15"/>
          <p:cNvCxnSpPr/>
          <p:nvPr/>
        </p:nvCxnSpPr>
        <p:spPr>
          <a:xfrm>
            <a:off x="4564303" y="2857395"/>
            <a:ext cx="1128667" cy="1571906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cxnSp>
        <p:nvCxnSpPr>
          <p:cNvPr id="17" name="直接连接符 16"/>
          <p:cNvCxnSpPr/>
          <p:nvPr/>
        </p:nvCxnSpPr>
        <p:spPr>
          <a:xfrm flipV="1">
            <a:off x="6974092" y="3016498"/>
            <a:ext cx="1226299" cy="1429313"/>
          </a:xfrm>
          <a:prstGeom prst="line">
            <a:avLst/>
          </a:prstGeom>
          <a:noFill/>
          <a:ln w="6350" cap="flat" cmpd="sng" algn="ctr">
            <a:solidFill>
              <a:sysClr val="windowText" lastClr="000000">
                <a:lumMod val="75000"/>
                <a:lumOff val="25000"/>
              </a:sysClr>
            </a:solidFill>
            <a:prstDash val="solid"/>
            <a:miter lim="800000"/>
          </a:ln>
          <a:effectLst/>
        </p:spPr>
      </p:cxnSp>
      <p:sp>
        <p:nvSpPr>
          <p:cNvPr id="5" name="文本框 4"/>
          <p:cNvSpPr txBox="1"/>
          <p:nvPr/>
        </p:nvSpPr>
        <p:spPr>
          <a:xfrm>
            <a:off x="5021490" y="2503292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089433" y="2103181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402230" y="4131432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470173" y="3731321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294675" y="3688837"/>
            <a:ext cx="31890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6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请在此处添加您的文本请在此处添加您</a:t>
            </a:r>
            <a:r>
              <a:rPr lang="zh-CN" altLang="en-US" sz="16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的文本添加您的文本</a:t>
            </a:r>
          </a:p>
          <a:p>
            <a:pPr defTabSz="914400"/>
            <a:endParaRPr lang="zh-CN" altLang="en-US" sz="1600" b="1" dirty="0">
              <a:solidFill>
                <a:srgbClr val="1D7338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362618" y="3288726"/>
            <a:ext cx="175963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2000" b="1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这里添加</a:t>
            </a:r>
            <a:r>
              <a:rPr lang="zh-CN" altLang="en-US" sz="2000" b="1" dirty="0">
                <a:solidFill>
                  <a:srgbClr val="1D7338"/>
                </a:solidFill>
                <a:latin typeface="楷体" panose="02010609060101010101" charset="-122"/>
                <a:ea typeface="楷体" panose="02010609060101010101" charset="-122"/>
              </a:rPr>
              <a:t>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77428" y="2168695"/>
            <a:ext cx="5547841" cy="2627671"/>
            <a:chOff x="5764173" y="2309981"/>
            <a:chExt cx="4618694" cy="2627671"/>
          </a:xfrm>
        </p:grpSpPr>
        <p:sp>
          <p:nvSpPr>
            <p:cNvPr id="6" name="TextBox 15"/>
            <p:cNvSpPr txBox="1"/>
            <p:nvPr/>
          </p:nvSpPr>
          <p:spPr>
            <a:xfrm>
              <a:off x="5899358" y="2575452"/>
              <a:ext cx="4483509" cy="236220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endParaRPr lang="en-US" altLang="zh-CN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.</a:t>
              </a:r>
            </a:p>
            <a:p>
              <a:endParaRPr lang="en-US" altLang="zh-CN" dirty="0">
                <a:solidFill>
                  <a:srgbClr val="1E7739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  <a:p>
              <a:pPr marL="285750" indent="-285750">
                <a:buFont typeface="Wingdings" panose="05000000000000000000" pitchFamily="2" charset="2"/>
                <a:buChar char="u"/>
              </a:pPr>
              <a:r>
                <a:rPr lang="zh-CN" altLang="en-US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在此录入您的描述说明。在此录入上述图表的综合描述说明，在此录入上述图表的综合描述说明，在此录入上述图表的综合描述说明，在此录入</a:t>
              </a:r>
              <a:r>
                <a:rPr lang="en-US" altLang="zh-CN" dirty="0">
                  <a:solidFill>
                    <a:srgbClr val="1E7739"/>
                  </a:solidFill>
                  <a:latin typeface="書體坊顏體㊣" panose="02010600030101010101" charset="-122"/>
                  <a:ea typeface="書體坊顏體㊣" panose="02010600030101010101" charset="-122"/>
                  <a:sym typeface="微软雅黑" panose="020B0503020204020204" pitchFamily="34" charset="-122"/>
                </a:rPr>
                <a:t>.</a:t>
              </a:r>
              <a:endParaRPr lang="zh-CN" altLang="en-US" dirty="0">
                <a:solidFill>
                  <a:srgbClr val="1E7739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  <a:p>
              <a:endParaRPr lang="zh-CN" altLang="en-US" sz="1600" dirty="0">
                <a:solidFill>
                  <a:srgbClr val="54BCA5"/>
                </a:solidFill>
                <a:latin typeface="書體坊顏體㊣" panose="02010600030101010101" charset="-122"/>
                <a:ea typeface="書體坊顏體㊣" panose="02010600030101010101" charset="-122"/>
                <a:sym typeface="微软雅黑" panose="020B0503020204020204" pitchFamily="34" charset="-122"/>
              </a:endParaRPr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772" b="97388" l="2872" r="97635">
                          <a14:foregroundMark x1="2872" y1="27332" x2="29814" y2="55597"/>
                          <a14:foregroundMark x1="29814" y1="55597" x2="29814" y2="55597"/>
                          <a14:foregroundMark x1="94088" y1="76399" x2="90034" y2="75187"/>
                          <a14:foregroundMark x1="65963" y1="90112" x2="77787" y2="98041"/>
                          <a14:foregroundMark x1="77787" y1="98041" x2="77703" y2="90019"/>
                          <a14:foregroundMark x1="77703" y1="90019" x2="77196" y2="89925"/>
                          <a14:foregroundMark x1="44426" y1="54478" x2="58024" y2="42444"/>
                          <a14:foregroundMark x1="76520" y1="97481" x2="77787" y2="95802"/>
                          <a14:foregroundMark x1="97128" y1="2239" x2="97635" y2="177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764173" y="2309981"/>
              <a:ext cx="505442" cy="457630"/>
            </a:xfrm>
            <a:prstGeom prst="rect">
              <a:avLst/>
            </a:prstGeom>
          </p:spPr>
        </p:pic>
        <p:sp>
          <p:nvSpPr>
            <p:cNvPr id="8" name="文本框 7"/>
            <p:cNvSpPr txBox="1"/>
            <p:nvPr/>
          </p:nvSpPr>
          <p:spPr>
            <a:xfrm>
              <a:off x="6299114" y="2354130"/>
              <a:ext cx="2819403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spc="600" dirty="0">
                  <a:solidFill>
                    <a:srgbClr val="1E773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書體坊顏體㊣" panose="02010600030101010101" charset="-122"/>
                  <a:ea typeface="書體坊顏體㊣" panose="02010600030101010101" charset="-122"/>
                </a:rPr>
                <a:t>添加标题</a:t>
              </a:r>
            </a:p>
          </p:txBody>
        </p:sp>
      </p:grpSp>
      <p:pic>
        <p:nvPicPr>
          <p:cNvPr id="2" name="图片 1" descr="5972d7362206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21545" y="3823335"/>
            <a:ext cx="2390140" cy="3115310"/>
          </a:xfrm>
          <a:prstGeom prst="rect">
            <a:avLst/>
          </a:prstGeom>
        </p:spPr>
      </p:pic>
      <p:pic>
        <p:nvPicPr>
          <p:cNvPr id="3" name="图片 2" descr="49b7e206acc8cba8b5735d77a0804b6c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244475" y="1436370"/>
            <a:ext cx="4271010" cy="475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978070" y="4396609"/>
            <a:ext cx="5093604" cy="829945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zh-CN" altLang="en-US" sz="4800" b="1" spc="600" dirty="0">
                <a:solidFill>
                  <a:schemeClr val="accent3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清明节的民俗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9477278" y="4514214"/>
            <a:ext cx="2615009" cy="261500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screen"/>
          <a:srcRect t="38894" b="8954"/>
          <a:stretch>
            <a:fillRect/>
          </a:stretch>
        </p:blipFill>
        <p:spPr>
          <a:xfrm>
            <a:off x="2045970" y="2820035"/>
            <a:ext cx="7694295" cy="18567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0005" y="205105"/>
            <a:ext cx="4436745" cy="418592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107940" y="1459230"/>
            <a:ext cx="1920240" cy="1568450"/>
          </a:xfrm>
          <a:prstGeom prst="rect">
            <a:avLst/>
          </a:prstGeom>
          <a:noFill/>
        </p:spPr>
        <p:txBody>
          <a:bodyPr vert="horz"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dist" defTabSz="914400"/>
            <a:r>
              <a:rPr lang="zh-CN" altLang="en-US" sz="9600" dirty="0">
                <a:solidFill>
                  <a:schemeClr val="accent3"/>
                </a:solidFill>
                <a:effectLst/>
                <a:latin typeface="書體坊顏體㊣" panose="02010600030101010101" charset="-122"/>
                <a:ea typeface="書體坊顏體㊣" panose="02010600030101010101" charset="-122"/>
              </a:rPr>
              <a:t>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49d4c305d88b78ac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4395" y="1229995"/>
            <a:ext cx="7927975" cy="4398010"/>
          </a:xfrm>
          <a:prstGeom prst="rect">
            <a:avLst/>
          </a:prstGeom>
          <a:effectLst>
            <a:softEdge rad="127000"/>
          </a:effectLst>
        </p:spPr>
      </p:pic>
      <p:grpSp>
        <p:nvGrpSpPr>
          <p:cNvPr id="2" name="组合 1"/>
          <p:cNvGrpSpPr/>
          <p:nvPr/>
        </p:nvGrpSpPr>
        <p:grpSpPr>
          <a:xfrm>
            <a:off x="3333135" y="5765086"/>
            <a:ext cx="5316708" cy="338041"/>
            <a:chOff x="3333135" y="5765086"/>
            <a:chExt cx="5316708" cy="338041"/>
          </a:xfrm>
        </p:grpSpPr>
        <p:sp>
          <p:nvSpPr>
            <p:cNvPr id="3" name="TextBox 15"/>
            <p:cNvSpPr txBox="1"/>
            <p:nvPr/>
          </p:nvSpPr>
          <p:spPr>
            <a:xfrm>
              <a:off x="4904872" y="5765086"/>
              <a:ext cx="2407077" cy="338041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7739"/>
                  </a:solidFill>
                  <a:latin typeface="楷体" panose="02010609060101010101" charset="-122"/>
                  <a:ea typeface="楷体" panose="02010609060101010101" charset="-122"/>
                  <a:sym typeface="微软雅黑" panose="020B0503020204020204" pitchFamily="34" charset="-122"/>
                </a:rPr>
                <a:t>清明时节雨纷纷</a:t>
              </a:r>
              <a:endParaRPr lang="en-US" altLang="zh-CN" sz="2000" spc="600" dirty="0">
                <a:solidFill>
                  <a:srgbClr val="1E7739"/>
                </a:solidFill>
                <a:latin typeface="楷体" panose="02010609060101010101" charset="-122"/>
                <a:ea typeface="楷体" panose="02010609060101010101" charset="-122"/>
                <a:sym typeface="微软雅黑" panose="020B0503020204020204" pitchFamily="34" charset="-122"/>
              </a:endParaRPr>
            </a:p>
          </p:txBody>
        </p:sp>
        <p:cxnSp>
          <p:nvCxnSpPr>
            <p:cNvPr id="4" name="直接连接符 3"/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直接连接符 4"/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>
              <a:solidFill>
                <a:srgbClr val="1E7739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/>
          <p:cNvSpPr/>
          <p:nvPr/>
        </p:nvSpPr>
        <p:spPr>
          <a:xfrm>
            <a:off x="2259965" y="3277235"/>
            <a:ext cx="7680960" cy="2168525"/>
          </a:xfrm>
          <a:prstGeom prst="rect">
            <a:avLst/>
          </a:prstGeom>
          <a:solidFill>
            <a:srgbClr val="1D7338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041650" y="3277870"/>
            <a:ext cx="6306820" cy="1753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清明节又叫踏青节，在仲春与暮春之交，也就是冬至后的第</a:t>
            </a:r>
            <a:r>
              <a:rPr lang="en-US" altLang="zh-CN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108</a:t>
            </a:r>
            <a:r>
              <a:rPr lang="zh-CN" altLang="en-US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/>
    </p:bldLst>
  </p:timing>
</p:sld>
</file>

<file path=ppt/theme/theme1.xml><?xml version="1.0" encoding="utf-8"?>
<a:theme xmlns:a="http://schemas.openxmlformats.org/drawingml/2006/main" name=" www.2ppt.com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1474</Words>
  <Application>Microsoft Office PowerPoint</Application>
  <PresentationFormat>宽屏</PresentationFormat>
  <Paragraphs>126</Paragraphs>
  <Slides>24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6" baseType="lpstr">
      <vt:lpstr>等线</vt:lpstr>
      <vt:lpstr>等线 Light</vt:lpstr>
      <vt:lpstr>楷体</vt:lpstr>
      <vt:lpstr>書體坊顏體㊣</vt:lpstr>
      <vt:lpstr>宋体</vt:lpstr>
      <vt:lpstr>微软雅黑</vt:lpstr>
      <vt:lpstr>禹卫书法行书简体</vt:lpstr>
      <vt:lpstr>Arial</vt:lpstr>
      <vt:lpstr>Calibri</vt:lpstr>
      <vt:lpstr>Calibri Light</vt:lpstr>
      <vt:lpstr>Wingdings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2022-03-03T08:20:45Z</dcterms:created>
  <dcterms:modified xsi:type="dcterms:W3CDTF">2023-01-10T06:43:58Z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502A48C697F64D8EACEF94D50CD069CD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